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fa-I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654CB-09A2-40D8-8554-6538EB7AE4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06A53F-9C62-4912-A602-DB002B6239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191845-6040-4332-B1B1-33B628F98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B264-AA6F-4ED2-B866-F558B1F1CB0B}" type="datetimeFigureOut">
              <a:rPr lang="fa-IR" smtClean="0"/>
              <a:t>1441/08/10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F9FFF5-13B7-4757-A94B-56190AB8C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4E93BE-5018-4721-9532-5CE5FF4F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240DD-DC55-4D82-AAA9-4F99B17CE8B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6350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C9205-27DB-4C2A-836E-2DF48F1CA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737CDE-4E12-43BC-9B9F-C00ED1829A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5E4C45-433A-4452-8566-D6739475B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B264-AA6F-4ED2-B866-F558B1F1CB0B}" type="datetimeFigureOut">
              <a:rPr lang="fa-IR" smtClean="0"/>
              <a:t>1441/08/10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B831F-B225-4DB9-A0B8-500486873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87ACD6-E7D8-40EA-9CD0-FF512C600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240DD-DC55-4D82-AAA9-4F99B17CE8B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01434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A8AFC9-F3D0-4258-AE77-C1EC086BAB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311BD0-C055-45B8-99EA-E9FF3CE206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F82D3-74DC-4D68-B4E2-D9762F16C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B264-AA6F-4ED2-B866-F558B1F1CB0B}" type="datetimeFigureOut">
              <a:rPr lang="fa-IR" smtClean="0"/>
              <a:t>1441/08/10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263251-885A-47E6-AC41-AF15EF4AD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EC228-D702-4394-98F1-552427559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240DD-DC55-4D82-AAA9-4F99B17CE8B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93188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11CD5-B07B-41CA-8A3D-5AF630C0B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72FAD-1E61-432C-88F1-4FA6E8532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E71569-4F91-4EE1-AC3B-E9AA43BE2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B264-AA6F-4ED2-B866-F558B1F1CB0B}" type="datetimeFigureOut">
              <a:rPr lang="fa-IR" smtClean="0"/>
              <a:t>1441/08/10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D0665C-FC14-4AFD-AE0B-EA3B9DD57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059DA5-F52F-4915-9F7D-EBDDD16C2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240DD-DC55-4D82-AAA9-4F99B17CE8B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22214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0A406-CFCD-463A-BF2B-960333BC6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D0DFF-A926-45AC-8D62-120AD36E0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878481-382E-4A39-8B13-313D9CB75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B264-AA6F-4ED2-B866-F558B1F1CB0B}" type="datetimeFigureOut">
              <a:rPr lang="fa-IR" smtClean="0"/>
              <a:t>1441/08/10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7D8EBE-2146-4F67-A637-843CF6BBD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FB362-5F7E-4008-900A-D53566730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240DD-DC55-4D82-AAA9-4F99B17CE8B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95327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76C43-FDAC-409D-8715-67417673F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EA02A-2492-4D99-9643-8C18DAE6F0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3E8FE1-3273-4307-8E8E-050CE174C1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8457D0-6DCC-4F46-B44A-D27FB3B3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B264-AA6F-4ED2-B866-F558B1F1CB0B}" type="datetimeFigureOut">
              <a:rPr lang="fa-IR" smtClean="0"/>
              <a:t>1441/08/10</a:t>
            </a:fld>
            <a:endParaRPr lang="fa-I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4148DA-6AB2-4934-8218-BEF2B9833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BBBB77-AE5D-4759-8CA9-FB6EBF530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240DD-DC55-4D82-AAA9-4F99B17CE8B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88039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AE1E7-5DB6-455F-B0BC-89059064B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30E576-D051-4370-983F-0C77E2F54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286458-F214-4CE6-B383-D4535377D8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2CE5CD-4F42-45EB-B8C6-91F32C0492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E31932-351D-4406-9C50-00D1AB93B5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A28EDF-325A-446C-8BE0-DE45CA633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B264-AA6F-4ED2-B866-F558B1F1CB0B}" type="datetimeFigureOut">
              <a:rPr lang="fa-IR" smtClean="0"/>
              <a:t>1441/08/10</a:t>
            </a:fld>
            <a:endParaRPr lang="fa-I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B46068-47E2-4458-A5AA-49BE6D8A8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307583-DF73-400A-86D3-8D344610F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240DD-DC55-4D82-AAA9-4F99B17CE8B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76582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53272-9D2B-48CD-B051-B6D3E527E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D7C364-4590-4543-B3B8-4B789F75E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B264-AA6F-4ED2-B866-F558B1F1CB0B}" type="datetimeFigureOut">
              <a:rPr lang="fa-IR" smtClean="0"/>
              <a:t>1441/08/10</a:t>
            </a:fld>
            <a:endParaRPr lang="fa-I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AFDEF5-A4B1-42BC-8556-A5CF0B3C8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29CA14-6081-4219-AA0E-DC08ADF7E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240DD-DC55-4D82-AAA9-4F99B17CE8B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45361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798D34-B7E6-4661-A267-987F721BC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B264-AA6F-4ED2-B866-F558B1F1CB0B}" type="datetimeFigureOut">
              <a:rPr lang="fa-IR" smtClean="0"/>
              <a:t>1441/08/10</a:t>
            </a:fld>
            <a:endParaRPr lang="fa-I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E5A79A-0721-4FD2-926F-A20D8BAD0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763170-CA12-4AE4-8745-1D03EEFD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240DD-DC55-4D82-AAA9-4F99B17CE8B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76115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C0829-F8AC-450A-A8C9-D5F3C467E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4A735-E7C2-4ABA-93F1-999028566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9001A4-0D06-4AED-A9C0-D53B01D780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0CCC4E-2569-4ACB-8481-223EA691A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B264-AA6F-4ED2-B866-F558B1F1CB0B}" type="datetimeFigureOut">
              <a:rPr lang="fa-IR" smtClean="0"/>
              <a:t>1441/08/10</a:t>
            </a:fld>
            <a:endParaRPr lang="fa-I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16F80-A44D-456A-B322-576706D07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74CFDA-F6E3-4CF5-B42C-D408BD044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240DD-DC55-4D82-AAA9-4F99B17CE8B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75039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25A1C-19FB-40E7-A31C-C6EB6100A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6EDA5F-CCBA-473F-B67C-349229BD13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F57F0C-940C-4B62-9A30-7B9C639D5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8CE992-FA95-4938-B73B-19C03B736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B264-AA6F-4ED2-B866-F558B1F1CB0B}" type="datetimeFigureOut">
              <a:rPr lang="fa-IR" smtClean="0"/>
              <a:t>1441/08/10</a:t>
            </a:fld>
            <a:endParaRPr lang="fa-I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C84A6C-6756-4889-AC5B-AEC83A324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A1E0D6-CBA3-430E-BF87-D72467BD9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240DD-DC55-4D82-AAA9-4F99B17CE8B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43234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AC5552-7E4E-414F-A695-DE752DB4A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894FE5-990C-493D-A555-91E43AB92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A96631-30A2-4E71-81FF-928BA47FC2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4B264-AA6F-4ED2-B866-F558B1F1CB0B}" type="datetimeFigureOut">
              <a:rPr lang="fa-IR" smtClean="0"/>
              <a:t>1441/08/10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039F2B-B17C-4BBC-AE01-BF451417BD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0022ED-AAC9-4CF5-B16C-99152383E2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240DD-DC55-4D82-AAA9-4F99B17CE8B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08905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2E4EF-11A7-4957-9FC2-370F064D6F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25677"/>
            <a:ext cx="9144000" cy="4709786"/>
          </a:xfrm>
        </p:spPr>
        <p:txBody>
          <a:bodyPr>
            <a:normAutofit fontScale="90000"/>
          </a:bodyPr>
          <a:lstStyle/>
          <a:p>
            <a:pPr rtl="1">
              <a:lnSpc>
                <a:spcPct val="107000"/>
              </a:lnSpc>
              <a:spcAft>
                <a:spcPts val="800"/>
              </a:spcAft>
            </a:pPr>
            <a:br>
              <a:rPr lang="fa-IR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fa-IR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a-IR" dirty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جامعه شناسی ورزشی/ نیمسال دوم 99/98 دانشکده علوم ورزشی دانشگاه رازی</a:t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</a:br>
            <a:r>
              <a:rPr lang="fa-IR" dirty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دکتر بهروز ابراهیمی</a:t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a-I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97029C-CA7F-4A10-98D4-4850D787C3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10826"/>
            <a:ext cx="9144000" cy="46973"/>
          </a:xfrm>
        </p:spPr>
        <p:txBody>
          <a:bodyPr>
            <a:normAutofit fontScale="25000" lnSpcReduction="20000"/>
          </a:bodyPr>
          <a:lstStyle/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9400710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9787A5-3CFE-481A-A8F6-0ECA4743C223}"/>
              </a:ext>
            </a:extLst>
          </p:cNvPr>
          <p:cNvSpPr/>
          <p:nvPr/>
        </p:nvSpPr>
        <p:spPr>
          <a:xfrm>
            <a:off x="1528175" y="438411"/>
            <a:ext cx="7615825" cy="5181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>
                <a:latin typeface="Calibri" panose="020F0502020204030204" pitchFamily="34" charset="0"/>
                <a:ea typeface="Calibri" panose="020F0502020204030204" pitchFamily="34" charset="0"/>
              </a:rPr>
              <a:t>قلمرو جامعه شناسی ورزشی</a:t>
            </a:r>
            <a:endParaRPr lang="en-US" sz="36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3200" dirty="0">
                <a:latin typeface="Calibri" panose="020F0502020204030204" pitchFamily="34" charset="0"/>
                <a:ea typeface="Calibri" panose="020F0502020204030204" pitchFamily="34" charset="0"/>
              </a:rPr>
              <a:t>تربیت بدنی و ورزش به عنوان یک فعالیت مستمر از ابتدای تشکیل جامعه انسانی به عنوان یک ضرورت وجود داشته است.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3200" dirty="0">
                <a:latin typeface="Calibri" panose="020F0502020204030204" pitchFamily="34" charset="0"/>
                <a:ea typeface="Calibri" panose="020F0502020204030204" pitchFamily="34" charset="0"/>
              </a:rPr>
              <a:t>مطالعات جامعه شناسی از ابتدای قرن بیستم به عنوان یک کل و نه به عنوان یک نهاد اجتماعی مستقل انجام می شده است.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3200" dirty="0">
                <a:latin typeface="Calibri" panose="020F0502020204030204" pitchFamily="34" charset="0"/>
                <a:ea typeface="Calibri" panose="020F0502020204030204" pitchFamily="34" charset="0"/>
              </a:rPr>
              <a:t>جامعه شناسی ورزشی به مطالعه روابط اجتماعی حاکم بر تیم ها گروه ها و جوامع ورزشی بسیار زیاد است.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1391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7970A73-6B16-4BE5-9150-A9E66E96D114}"/>
              </a:ext>
            </a:extLst>
          </p:cNvPr>
          <p:cNvSpPr/>
          <p:nvPr/>
        </p:nvSpPr>
        <p:spPr>
          <a:xfrm>
            <a:off x="2054268" y="513567"/>
            <a:ext cx="7089732" cy="54486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400" b="1" dirty="0">
                <a:latin typeface="Calibri" panose="020F0502020204030204" pitchFamily="34" charset="0"/>
                <a:ea typeface="Calibri" panose="020F0502020204030204" pitchFamily="34" charset="0"/>
              </a:rPr>
              <a:t>محورهای اساسی بحث های جامعه شناسی: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1 - توزیع و گستردهگی رشته های مختلف ورزشی بر حسب نوع و بافت جامعه و عکس العمل های فرهنگی- اجتماعی در مقابل هریک از انها.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2 -رشد اقتصادی و باروری جامعه، افزایش تولیدات و سهم تربیت بدنی و ورزش در آن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3 -پایگاه اقتصادی اجتماعی ورزشکاران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4 -تاثیر ورزش در روند اجتماعی شدن افراد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5 - ماهیت ورزش های انفرادی و اجتماعی و کارکرد های انها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6 - اوقات فراغت تفریحات سالم و رزش های تفریحی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7 -سیاست های اجتماعی و ورزش و ارتباط ان با دولت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8 -چگونگی تشکیل تیم های ورزشی و اثرات آن در رفتار های جمعی و فردی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9 -فرهنگ جامعه و ورزش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10 -ورزش و رسانه های جمعی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797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1AE047B-97D4-451D-ACB9-F6056A14C115}"/>
              </a:ext>
            </a:extLst>
          </p:cNvPr>
          <p:cNvSpPr/>
          <p:nvPr/>
        </p:nvSpPr>
        <p:spPr>
          <a:xfrm>
            <a:off x="1578279" y="413359"/>
            <a:ext cx="7565721" cy="6663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400" b="1" dirty="0">
                <a:latin typeface="Calibri" panose="020F0502020204030204" pitchFamily="34" charset="0"/>
                <a:ea typeface="Calibri" panose="020F0502020204030204" pitchFamily="34" charset="0"/>
              </a:rPr>
              <a:t>توسعه جامعه شناسی ورزشی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اولین رشته علمی که به حوزه ورزش وارد شد طب ورزشی است(اوستزلند؛ 1995 ) بعد آسیب شناسی ورزشی و و پزشکی و علوم تجربی 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هرعلمی نتیجه خاصیت منطقی خاصیت کاربردی ان علم در جامعه است.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چلادورای( 1998 ): تا مدت ها هر کسی داوطلب مدیر تاسیسات ورزشی می شد اما در شرایط فعلی این کار از عهده هر کسی برنمی آید.زیرا مدیریت این نوع تاسیسات</a:t>
            </a: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واقعا حرفه ای و تخصصی شده است.یک مدیر تاسیسات ورزشی به خوبی می داند چنانچه بخواهد حوزه تحت مدیرت خود را به شایستگی اداره کند و فعالیت های</a:t>
            </a: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مدیریتی او اثر بخش باشد باید مجهز به وسائل سنجش جامعه شناختی شود این امر مدیریت تاسیسات ورزشی را تکامل می بخشد(اولافسون. 1991 )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در زمینه فعالیت ورزشی ضرورت پیدا کند بخش " جامعه شناسی " امروزه عامل بسیار مهمی که موجب می شود تا استقرار یک مجموعه دانش اجتماعی تحت عنوان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تجاری ورزش است(کواکلی 1998)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امروزه ورزش حرفه ای نفوذ فوق العاده ای در جامعه پیدا کرده و تجارت جهانی ورزش شکل نظام یافته ای به خود گرفته است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یکی از مباحث عمده و زیر بنایی جهان ورزش محسوب می شود. » مارکتینگ « در روند جهانی شدن ورزش موضوع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483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AF3C87-33DB-4D37-8C51-CBC8BFEEB48F}"/>
              </a:ext>
            </a:extLst>
          </p:cNvPr>
          <p:cNvSpPr/>
          <p:nvPr/>
        </p:nvSpPr>
        <p:spPr>
          <a:xfrm>
            <a:off x="1703540" y="563671"/>
            <a:ext cx="7440460" cy="63043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400" b="1" dirty="0">
                <a:latin typeface="Calibri" panose="020F0502020204030204" pitchFamily="34" charset="0"/>
                <a:ea typeface="Calibri" panose="020F0502020204030204" pitchFamily="34" charset="0"/>
              </a:rPr>
              <a:t>خاستگاه جامعه شناسی ورزش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</a:rPr>
              <a:t>مطالعات جامعه شناختی تربیت بدنی در آثار ارسطو، مونتسکیو و اگوست کنت بطور گذرا و پراکنده دیده شده</a:t>
            </a:r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</a:rPr>
              <a:t>اما مطالعات و تحقیقات انحصاری تحت عنوان جامعه شناختی از 1970 به بعد شکل گرفت. جامعه شناسی ورزشی بطور تخصصی در کشورهایی نظیر المان،</a:t>
            </a:r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</a:rPr>
              <a:t>فرانسه، انگلستان، آمریکا و کانادا پایه گذاری شد و سپس به سایر کشور ها کشیده شد.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</a:rPr>
              <a:t>اولین نوشته ها و تالیفات به رشته تحریر در آمده در کشور المان بوده است. و بیشتر به باز تاب های عمومی و تفکرات مردم در خصوص ورزش می پرداختند.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</a:rPr>
              <a:t>در فرانسه ژوفردو ماردیه به مطالعات جامعه شناسی پرداخت. مازدیه در 1950 کتابی منشر کرد بیشتر به اموزش و پرورش پرداخته است.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9443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BC0204C-EFD2-4151-8DCE-36B0F091CE03}"/>
              </a:ext>
            </a:extLst>
          </p:cNvPr>
          <p:cNvSpPr/>
          <p:nvPr/>
        </p:nvSpPr>
        <p:spPr>
          <a:xfrm>
            <a:off x="1791222" y="739037"/>
            <a:ext cx="7352778" cy="5722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>
              <a:lnSpc>
                <a:spcPct val="107000"/>
              </a:lnSpc>
              <a:spcAft>
                <a:spcPts val="800"/>
              </a:spcAft>
            </a:pPr>
            <a:r>
              <a:rPr lang="fa-IR" sz="2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خاستگاه جامعه شناسی ورزش</a:t>
            </a:r>
            <a:endParaRPr lang="fa-I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</a:rPr>
              <a:t>اولین نهاد های رسمی مربوط به جامعه شناسی در سال های 1960 تا 1965 به وجود آمدند 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</a:rPr>
              <a:t>کمیته بین المللی جامعه شناسی ورزشی (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ICSS</a:t>
            </a: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</a:rPr>
              <a:t>در سال 1978 جامعه امریکای شمالی برای جامعه شناسی ورزشی (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NASSS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a-I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fa-IR" sz="2400" dirty="0">
                <a:latin typeface="Arial" panose="020B0604020202020204" pitchFamily="34" charset="0"/>
                <a:ea typeface="Calibri" panose="020F0502020204030204" pitchFamily="34" charset="0"/>
              </a:rPr>
              <a:t>از سال 1980 مجله جامعه شناسی ورزشی چاپ شد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</a:rPr>
              <a:t>1968 شخصی بنام میشل بوئه از رساله دکتری خود که در زمینه جنبه های روانی ورزش بوده بخشی را هم در باره جامعه شناسی صحبت کرده است.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</a:rPr>
              <a:t>اقای رن استاد دانشگاه فرانسه در تحقیقات خود به جنبه های روانی و اجتماعی ورزش توجه فراوان نموده است. وی وقایع 1968 فرانسه  را مورد توجه خود قرار داده است. توجه نمود ه است. ژان ماری بروهم در سال 1968 دو کتاب انتقادی در باره ورزش نوشت.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8635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2735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D97D99A-536C-4AFE-BCE0-90C7F3AA5D3F}"/>
              </a:ext>
            </a:extLst>
          </p:cNvPr>
          <p:cNvSpPr/>
          <p:nvPr/>
        </p:nvSpPr>
        <p:spPr>
          <a:xfrm>
            <a:off x="1553227" y="1791223"/>
            <a:ext cx="7590773" cy="5155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3200" b="1" dirty="0">
                <a:latin typeface="Calibri" panose="020F0502020204030204" pitchFamily="34" charset="0"/>
                <a:ea typeface="Calibri" panose="020F0502020204030204" pitchFamily="34" charset="0"/>
              </a:rPr>
              <a:t>دیدگاه های رایج در مورد جامعه شناسی ورزشی</a:t>
            </a:r>
            <a:endParaRPr lang="en-US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</a:rPr>
              <a:t>1 - ورزش به عنوان پدیده تجاری در جامعه، ورزش یک بنگاه تجاری اقتصادی بزرگ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</a:rPr>
              <a:t>2 - ورزش به عنوان ابزار اموزش و تربیتی. این پدیده یه رویه پایدار در زندگی ایجاد کند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</a:rPr>
              <a:t>3 - ورزش به عنوان یک پدیده سرگرمی و تفریحی به منظور پر کردن اوقات فراغت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</a:rPr>
              <a:t>الگو های توسعه با توجه به شرایط و مقتضیات فرهنگی و اجتماعی و مبتنی بر واقعیات موجود جامعه و نیاز های واقعی باشد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884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8434520-5802-4D16-8BCA-4663D6ECEF61}"/>
              </a:ext>
            </a:extLst>
          </p:cNvPr>
          <p:cNvSpPr/>
          <p:nvPr/>
        </p:nvSpPr>
        <p:spPr>
          <a:xfrm>
            <a:off x="2417523" y="1315233"/>
            <a:ext cx="6726477" cy="4910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800" b="1" dirty="0">
                <a:latin typeface="Calibri" panose="020F0502020204030204" pitchFamily="34" charset="0"/>
                <a:ea typeface="Calibri" panose="020F0502020204030204" pitchFamily="34" charset="0"/>
              </a:rPr>
              <a:t>ورزش و پدیده های اجتماعی</a:t>
            </a: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</a:rPr>
              <a:t>ورزش با بسیاری از مظاهر زندگی اجتماعی افراد ارتباط دارد.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</a:rPr>
              <a:t>تربیت بدنی و ورزش با حقوق تربیت بدنی و ورزش با آموزش و پرورش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</a:rPr>
              <a:t>تربیت بدنی و ورزش با سیاست تربیت بدنی و ورزش با فرهنگ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</a:rPr>
              <a:t>تربیت بدنی و ورزش با رسانه ها تربیت بدنی و ورزش با اقتصاد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</a:rPr>
              <a:t>تربیت بدنی و ورزش با خانواده تربیت بدنی و ورزش با مذهب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</a:rPr>
              <a:t>تربیت بدنی و ورزش با بهداشت تربیت بدنی و ورزش با مدیریت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</a:rPr>
              <a:t>تربیت بدنی و ورزش با هنر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</a:rPr>
              <a:t>ارتباط ورزش با سایر علوم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403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CA0F36D-FDF8-4B72-B665-8B90BDAE2E58}"/>
              </a:ext>
            </a:extLst>
          </p:cNvPr>
          <p:cNvSpPr/>
          <p:nvPr/>
        </p:nvSpPr>
        <p:spPr>
          <a:xfrm>
            <a:off x="1490597" y="601249"/>
            <a:ext cx="7653403" cy="4489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3200" b="1" dirty="0">
                <a:latin typeface="Calibri" panose="020F0502020204030204" pitchFamily="34" charset="0"/>
                <a:ea typeface="Calibri" panose="020F0502020204030204" pitchFamily="34" charset="0"/>
              </a:rPr>
              <a:t>مطالعات و تحقیق در زمینه های اجتماعی ورزش</a:t>
            </a:r>
            <a:endParaRPr lang="en-US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</a:rPr>
              <a:t>ورزش علمی:آن دسته ار فعالیت های ورزشی که از یافته ها و دستاورد های علوم مختلف بهره گرفته و اصول صحیح فعالیت را به شرکت کنندگان توصیه می کند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</a:rPr>
              <a:t>ادواردز( 1967 ): ظهور نسبتا دیرتر تحقیق و مطالعه در زمینه های اجتماعی و مطالعه در زمینه های اجتماعی ورزش نسبت به سایر علوم به ویژه علوم تجربی تا حد</a:t>
            </a:r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</a:rPr>
              <a:t>ناشی از پیچیده گی های پدیده و مسائل و موضوعات مورد اندازه گیری در زمینه اجتماعی و رفتاری در فعالیت های ورزشی بوده است.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821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1567B61-7506-41F8-9799-0AED2D78AE3E}"/>
              </a:ext>
            </a:extLst>
          </p:cNvPr>
          <p:cNvSpPr/>
          <p:nvPr/>
        </p:nvSpPr>
        <p:spPr>
          <a:xfrm>
            <a:off x="1741118" y="263047"/>
            <a:ext cx="7402882" cy="6183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800" b="1" dirty="0">
                <a:latin typeface="Calibri" panose="020F0502020204030204" pitchFamily="34" charset="0"/>
                <a:ea typeface="Calibri" panose="020F0502020204030204" pitchFamily="34" charset="0"/>
              </a:rPr>
              <a:t>پیشنهاد های محورهای برای تحقیق علوم اجتماعی</a:t>
            </a: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</a:rPr>
              <a:t>1 - بررسی و تحقیق در زمینه های اجتماعی فعالیت های متنوع ورزش باید متناسب با فرهنگ عمومی جامعه و ارزش های پذیرفته شده اجتماعی انجام گیرد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</a:rPr>
              <a:t>2 - تحقیق و مطلاعه در زمینه مسائل جامعه شناختی ورزش باید بیشتر جنبه فرهنگی و تربیتی داشته باشد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</a:rPr>
              <a:t>3 -مطالعات و تحقیقات در حصار های تشکیلاتی و اداری محصور نشود نهاد های و سازمان هی ورزشی حمایت های جدتری را مبذول داشته و امکانات مالی و حمایت</a:t>
            </a: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</a:rPr>
              <a:t>های معنوی در اختیار محققان و پژوهشگران قرار دهند و ار نمتیج تحقیقات استفاده کنند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</a:rPr>
              <a:t>4 - نتایج مطالعات و تحقیقات محدود به عده خاصی نشود و از طریق رسان های گروهی در اختیار عموم قرار گیرد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</a:rPr>
              <a:t>5 - کمتر به نقش ورزش و کارکرد ورزشی پرداخته شود. تفاوت رشته های ورزشی در تحقیقات مد نظر قرار گیرد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463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75CA9EE-3832-4B13-A8D2-70504724BADB}"/>
              </a:ext>
            </a:extLst>
          </p:cNvPr>
          <p:cNvSpPr/>
          <p:nvPr/>
        </p:nvSpPr>
        <p:spPr>
          <a:xfrm>
            <a:off x="1866378" y="901874"/>
            <a:ext cx="7277622" cy="4244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400" b="1" dirty="0">
                <a:latin typeface="Calibri" panose="020F0502020204030204" pitchFamily="34" charset="0"/>
                <a:ea typeface="Calibri" panose="020F0502020204030204" pitchFamily="34" charset="0"/>
              </a:rPr>
              <a:t>مشکلات و محدودیت های پژوهش در زمینه مسائل اجتماعی ورزش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</a:rPr>
              <a:t>1 -عدم وجود مراکز تحقیقاتی تخصصی و پژوهشکده ها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</a:rPr>
              <a:t>2 -عدم انسجام در شبکه های اطلاع رسانی مسایل اجتماعی تربیت بدنی و ورزش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</a:rPr>
              <a:t>3 -عدم دسترسی به اطلاعات و آمار ارقام دقیق و قابل استناد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</a:rPr>
              <a:t>4 -عدم حمایت مالی و امکانات و تجهیزات و لوازم تحقیق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</a:rPr>
              <a:t>5 - ارتباط علمی بین دستگاه های اجرایی و ورزش و علمی و متخصصان و پژوهشگران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2400" dirty="0">
                <a:latin typeface="Calibri" panose="020F0502020204030204" pitchFamily="34" charset="0"/>
                <a:ea typeface="Calibri" panose="020F0502020204030204" pitchFamily="34" charset="0"/>
              </a:rPr>
              <a:t>6 -کافی نبودن بودجه پژوهشی و در درجه دوم اهمیت بودن پژوهش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825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491175D-5875-4706-AB37-11CDCF332202}"/>
              </a:ext>
            </a:extLst>
          </p:cNvPr>
          <p:cNvSpPr/>
          <p:nvPr/>
        </p:nvSpPr>
        <p:spPr>
          <a:xfrm>
            <a:off x="1665963" y="588723"/>
            <a:ext cx="7478038" cy="5577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800" b="1" dirty="0">
                <a:latin typeface="Calibri" panose="020F0502020204030204" pitchFamily="34" charset="0"/>
                <a:ea typeface="Calibri" panose="020F0502020204030204" pitchFamily="34" charset="0"/>
              </a:rPr>
              <a:t>کارکردهای ورزش در جامعه چیست؟</a:t>
            </a: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200" dirty="0">
                <a:latin typeface="Calibri" panose="020F0502020204030204" pitchFamily="34" charset="0"/>
                <a:ea typeface="Calibri" panose="020F0502020204030204" pitchFamily="34" charset="0"/>
              </a:rPr>
              <a:t>کارکرد در جامعه به نتایج و آثارعینی یا ساخت اجتماعی اتلاق می شود. هر پدیده اجتماعی کارکرد معینی بر عهده دارد که به نحوی در دوام و اداره جامعه و برطرف</a:t>
            </a:r>
            <a:r>
              <a:rPr lang="fa-IR" sz="3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a-IR" sz="3200" dirty="0">
                <a:latin typeface="Calibri" panose="020F0502020204030204" pitchFamily="34" charset="0"/>
                <a:ea typeface="Calibri" panose="020F0502020204030204" pitchFamily="34" charset="0"/>
              </a:rPr>
              <a:t>کردن نیازهای جامعه موثر است(ادیبیو 1358)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sz="3200" dirty="0">
                <a:latin typeface="Calibri" panose="020F0502020204030204" pitchFamily="34" charset="0"/>
                <a:ea typeface="Calibri" panose="020F0502020204030204" pitchFamily="34" charset="0"/>
              </a:rPr>
              <a:t>هرگروه یا نهاد اجتماعی عهده دار کارکرد یا وظیفه ای است تا زمانی که آن وظیفه از نظر اجتماعی الزامی و مورد نیاز باشد کارکرد مذکور نیز دوام می اورد و پایدار</a:t>
            </a:r>
            <a:r>
              <a:rPr lang="fa-IR" sz="3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a-IR" sz="3200" dirty="0">
                <a:latin typeface="Calibri" panose="020F0502020204030204" pitchFamily="34" charset="0"/>
                <a:ea typeface="Calibri" panose="020F0502020204030204" pitchFamily="34" charset="0"/>
              </a:rPr>
              <a:t>می ماند(توسلی 1369 )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679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F7E0C5C-CAD8-4DC1-A940-7737FD33FB3A}"/>
              </a:ext>
            </a:extLst>
          </p:cNvPr>
          <p:cNvSpPr/>
          <p:nvPr/>
        </p:nvSpPr>
        <p:spPr>
          <a:xfrm>
            <a:off x="1578279" y="200416"/>
            <a:ext cx="7565721" cy="57192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3200" b="1" dirty="0">
                <a:latin typeface="Calibri" panose="020F0502020204030204" pitchFamily="34" charset="0"/>
                <a:ea typeface="Calibri" panose="020F0502020204030204" pitchFamily="34" charset="0"/>
              </a:rPr>
              <a:t>انواع کارکرد اجتماعی</a:t>
            </a:r>
            <a:endParaRPr lang="en-US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</a:rPr>
              <a:t>1 - کارکرد مناسب:هرگاه آثار و نتایج یک پدیده اجتماعی برای کل جامعه مفید باشد.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</a:rPr>
              <a:t>2 -کارکرد نامناسب: هرگاه آثارو نتایج یک پدیده اجتماعی تاثیر منفی درجامعه داشته باشد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</a:rPr>
              <a:t>3 - کارکرد آشکار:چنانچه یک پدیده اجتماعی همان نتایجی را به بار اورد که مورد نظر بوده و بر اساس اصول و اهداف بوده.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</a:rPr>
              <a:t>الف-کارکرد تربیت بدنی و ورزش در ابعاد فردی: پرورش صفات و ویژه گی های فردی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</a:rPr>
              <a:t>ب- کارکرد تربیت بدنی و ورزش در ابعاد اجتماعی:تاثیر این فرایند با اجتماعی شدن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495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2625576-0536-4E4C-9D75-E8AAFDD48736}"/>
              </a:ext>
            </a:extLst>
          </p:cNvPr>
          <p:cNvSpPr/>
          <p:nvPr/>
        </p:nvSpPr>
        <p:spPr>
          <a:xfrm>
            <a:off x="926926" y="350729"/>
            <a:ext cx="8217074" cy="5009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3600" b="1" dirty="0">
                <a:latin typeface="Calibri" panose="020F0502020204030204" pitchFamily="34" charset="0"/>
                <a:ea typeface="Calibri" panose="020F0502020204030204" pitchFamily="34" charset="0"/>
              </a:rPr>
              <a:t>تفاوت میان جامعه شناسی با روان شناسی ورزش</a:t>
            </a:r>
            <a:endParaRPr lang="en-US" sz="36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3600" dirty="0">
                <a:latin typeface="Calibri" panose="020F0502020204030204" pitchFamily="34" charset="0"/>
                <a:ea typeface="Calibri" panose="020F0502020204030204" pitchFamily="34" charset="0"/>
              </a:rPr>
              <a:t>روان شناسی“ رفتار انسان“ را با و اژه ها و فرایند هایی که در درون انسان وجود دارد یا به وقوع می پیوند در ارتباط می داند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a-IR" sz="3600" dirty="0">
                <a:latin typeface="Calibri" panose="020F0502020204030204" pitchFamily="34" charset="0"/>
                <a:ea typeface="Calibri" panose="020F0502020204030204" pitchFamily="34" charset="0"/>
              </a:rPr>
              <a:t>جامعه شناسی موضوع رفتار انسان را واژه ها و موضوعاتی از قبیل وضعیت اجتماعی و زمینه های فرهنگی در زندگی انسان مورد مطالعه و تحلیل قرار می هند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153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1434</Words>
  <Application>Microsoft Office PowerPoint</Application>
  <PresentationFormat>Widescreen</PresentationFormat>
  <Paragraphs>76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  جامعه شناسی ورزشی/ نیمسال دوم 99/98 دانشکده علوم ورزشی دانشگاه رازی دکتر بهروز ابراهیمی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جامعه شناسی ورزشی/ نیمسال دوم 99/98 دانشکده علوم ورزشی دانشگاه رازی دکتر بهروز ابراهیمی</dc:title>
  <dc:creator>Lenovo College</dc:creator>
  <cp:lastModifiedBy>Lenovo College</cp:lastModifiedBy>
  <cp:revision>3</cp:revision>
  <dcterms:created xsi:type="dcterms:W3CDTF">2020-04-03T09:14:04Z</dcterms:created>
  <dcterms:modified xsi:type="dcterms:W3CDTF">2020-04-03T09:30:19Z</dcterms:modified>
</cp:coreProperties>
</file>