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6" r:id="rId3"/>
    <p:sldId id="257" r:id="rId4"/>
    <p:sldId id="258" r:id="rId5"/>
    <p:sldId id="259" r:id="rId6"/>
    <p:sldId id="265" r:id="rId7"/>
    <p:sldId id="260" r:id="rId8"/>
    <p:sldId id="264" r:id="rId9"/>
    <p:sldId id="261" r:id="rId10"/>
    <p:sldId id="262" r:id="rId11"/>
    <p:sldId id="263" r:id="rId12"/>
  </p:sldIdLst>
  <p:sldSz cx="12192000" cy="6858000"/>
  <p:notesSz cx="6858000" cy="9144000"/>
  <p:defaultTextStyle>
    <a:defPPr>
      <a:defRPr lang="fa-I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77" d="100"/>
          <a:sy n="77" d="100"/>
        </p:scale>
        <p:origin x="24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B15CE-4AE7-475A-9262-C5F850AAA8D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a-IR"/>
          </a:p>
        </p:txBody>
      </p:sp>
      <p:sp>
        <p:nvSpPr>
          <p:cNvPr id="3" name="Subtitle 2">
            <a:extLst>
              <a:ext uri="{FF2B5EF4-FFF2-40B4-BE49-F238E27FC236}">
                <a16:creationId xmlns:a16="http://schemas.microsoft.com/office/drawing/2014/main" id="{C76252BA-715A-4FDF-BCE0-37D8EE7084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a-IR"/>
          </a:p>
        </p:txBody>
      </p:sp>
      <p:sp>
        <p:nvSpPr>
          <p:cNvPr id="4" name="Date Placeholder 3">
            <a:extLst>
              <a:ext uri="{FF2B5EF4-FFF2-40B4-BE49-F238E27FC236}">
                <a16:creationId xmlns:a16="http://schemas.microsoft.com/office/drawing/2014/main" id="{3CAB0B59-1D90-4817-9EA4-7930D9F18274}"/>
              </a:ext>
            </a:extLst>
          </p:cNvPr>
          <p:cNvSpPr>
            <a:spLocks noGrp="1"/>
          </p:cNvSpPr>
          <p:nvPr>
            <p:ph type="dt" sz="half" idx="10"/>
          </p:nvPr>
        </p:nvSpPr>
        <p:spPr/>
        <p:txBody>
          <a:bodyPr/>
          <a:lstStyle/>
          <a:p>
            <a:fld id="{CA004443-38CA-4A64-A696-1EA1B7A7F2B0}" type="datetimeFigureOut">
              <a:rPr lang="fa-IR" smtClean="0"/>
              <a:t>1441/08/10</a:t>
            </a:fld>
            <a:endParaRPr lang="fa-IR"/>
          </a:p>
        </p:txBody>
      </p:sp>
      <p:sp>
        <p:nvSpPr>
          <p:cNvPr id="5" name="Footer Placeholder 4">
            <a:extLst>
              <a:ext uri="{FF2B5EF4-FFF2-40B4-BE49-F238E27FC236}">
                <a16:creationId xmlns:a16="http://schemas.microsoft.com/office/drawing/2014/main" id="{4D58E65D-7620-47FC-A98A-5F38FFEEB37F}"/>
              </a:ext>
            </a:extLst>
          </p:cNvPr>
          <p:cNvSpPr>
            <a:spLocks noGrp="1"/>
          </p:cNvSpPr>
          <p:nvPr>
            <p:ph type="ftr" sz="quarter" idx="11"/>
          </p:nvPr>
        </p:nvSpPr>
        <p:spPr/>
        <p:txBody>
          <a:bodyPr/>
          <a:lstStyle/>
          <a:p>
            <a:endParaRPr lang="fa-IR"/>
          </a:p>
        </p:txBody>
      </p:sp>
      <p:sp>
        <p:nvSpPr>
          <p:cNvPr id="6" name="Slide Number Placeholder 5">
            <a:extLst>
              <a:ext uri="{FF2B5EF4-FFF2-40B4-BE49-F238E27FC236}">
                <a16:creationId xmlns:a16="http://schemas.microsoft.com/office/drawing/2014/main" id="{8482ADB3-1FB9-4EB6-A399-6696436A3915}"/>
              </a:ext>
            </a:extLst>
          </p:cNvPr>
          <p:cNvSpPr>
            <a:spLocks noGrp="1"/>
          </p:cNvSpPr>
          <p:nvPr>
            <p:ph type="sldNum" sz="quarter" idx="12"/>
          </p:nvPr>
        </p:nvSpPr>
        <p:spPr/>
        <p:txBody>
          <a:bodyPr/>
          <a:lstStyle/>
          <a:p>
            <a:fld id="{06712A2A-C330-4F90-9E2A-B19640EAE9DD}" type="slidenum">
              <a:rPr lang="fa-IR" smtClean="0"/>
              <a:t>‹#›</a:t>
            </a:fld>
            <a:endParaRPr lang="fa-IR"/>
          </a:p>
        </p:txBody>
      </p:sp>
    </p:spTree>
    <p:extLst>
      <p:ext uri="{BB962C8B-B14F-4D97-AF65-F5344CB8AC3E}">
        <p14:creationId xmlns:p14="http://schemas.microsoft.com/office/powerpoint/2010/main" val="4273480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225E3-BCA9-4445-B961-13B5B276302F}"/>
              </a:ext>
            </a:extLst>
          </p:cNvPr>
          <p:cNvSpPr>
            <a:spLocks noGrp="1"/>
          </p:cNvSpPr>
          <p:nvPr>
            <p:ph type="title"/>
          </p:nvPr>
        </p:nvSpPr>
        <p:spPr/>
        <p:txBody>
          <a:bodyPr/>
          <a:lstStyle/>
          <a:p>
            <a:r>
              <a:rPr lang="en-US"/>
              <a:t>Click to edit Master title style</a:t>
            </a:r>
            <a:endParaRPr lang="fa-IR"/>
          </a:p>
        </p:txBody>
      </p:sp>
      <p:sp>
        <p:nvSpPr>
          <p:cNvPr id="3" name="Vertical Text Placeholder 2">
            <a:extLst>
              <a:ext uri="{FF2B5EF4-FFF2-40B4-BE49-F238E27FC236}">
                <a16:creationId xmlns:a16="http://schemas.microsoft.com/office/drawing/2014/main" id="{33957C2C-EEE7-4161-AA56-8BB9E18426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a:extLst>
              <a:ext uri="{FF2B5EF4-FFF2-40B4-BE49-F238E27FC236}">
                <a16:creationId xmlns:a16="http://schemas.microsoft.com/office/drawing/2014/main" id="{AFA06BC0-A286-4796-A590-91A41B88FB00}"/>
              </a:ext>
            </a:extLst>
          </p:cNvPr>
          <p:cNvSpPr>
            <a:spLocks noGrp="1"/>
          </p:cNvSpPr>
          <p:nvPr>
            <p:ph type="dt" sz="half" idx="10"/>
          </p:nvPr>
        </p:nvSpPr>
        <p:spPr/>
        <p:txBody>
          <a:bodyPr/>
          <a:lstStyle/>
          <a:p>
            <a:fld id="{CA004443-38CA-4A64-A696-1EA1B7A7F2B0}" type="datetimeFigureOut">
              <a:rPr lang="fa-IR" smtClean="0"/>
              <a:t>1441/08/10</a:t>
            </a:fld>
            <a:endParaRPr lang="fa-IR"/>
          </a:p>
        </p:txBody>
      </p:sp>
      <p:sp>
        <p:nvSpPr>
          <p:cNvPr id="5" name="Footer Placeholder 4">
            <a:extLst>
              <a:ext uri="{FF2B5EF4-FFF2-40B4-BE49-F238E27FC236}">
                <a16:creationId xmlns:a16="http://schemas.microsoft.com/office/drawing/2014/main" id="{5BD366B1-DB34-4B9F-A400-3DE937411F63}"/>
              </a:ext>
            </a:extLst>
          </p:cNvPr>
          <p:cNvSpPr>
            <a:spLocks noGrp="1"/>
          </p:cNvSpPr>
          <p:nvPr>
            <p:ph type="ftr" sz="quarter" idx="11"/>
          </p:nvPr>
        </p:nvSpPr>
        <p:spPr/>
        <p:txBody>
          <a:bodyPr/>
          <a:lstStyle/>
          <a:p>
            <a:endParaRPr lang="fa-IR"/>
          </a:p>
        </p:txBody>
      </p:sp>
      <p:sp>
        <p:nvSpPr>
          <p:cNvPr id="6" name="Slide Number Placeholder 5">
            <a:extLst>
              <a:ext uri="{FF2B5EF4-FFF2-40B4-BE49-F238E27FC236}">
                <a16:creationId xmlns:a16="http://schemas.microsoft.com/office/drawing/2014/main" id="{FEFCF2ED-C9DF-4162-B538-15F0AA9E4A02}"/>
              </a:ext>
            </a:extLst>
          </p:cNvPr>
          <p:cNvSpPr>
            <a:spLocks noGrp="1"/>
          </p:cNvSpPr>
          <p:nvPr>
            <p:ph type="sldNum" sz="quarter" idx="12"/>
          </p:nvPr>
        </p:nvSpPr>
        <p:spPr/>
        <p:txBody>
          <a:bodyPr/>
          <a:lstStyle/>
          <a:p>
            <a:fld id="{06712A2A-C330-4F90-9E2A-B19640EAE9DD}" type="slidenum">
              <a:rPr lang="fa-IR" smtClean="0"/>
              <a:t>‹#›</a:t>
            </a:fld>
            <a:endParaRPr lang="fa-IR"/>
          </a:p>
        </p:txBody>
      </p:sp>
    </p:spTree>
    <p:extLst>
      <p:ext uri="{BB962C8B-B14F-4D97-AF65-F5344CB8AC3E}">
        <p14:creationId xmlns:p14="http://schemas.microsoft.com/office/powerpoint/2010/main" val="833387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5AED79-8FC0-40ED-9534-500C78D064C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a-IR"/>
          </a:p>
        </p:txBody>
      </p:sp>
      <p:sp>
        <p:nvSpPr>
          <p:cNvPr id="3" name="Vertical Text Placeholder 2">
            <a:extLst>
              <a:ext uri="{FF2B5EF4-FFF2-40B4-BE49-F238E27FC236}">
                <a16:creationId xmlns:a16="http://schemas.microsoft.com/office/drawing/2014/main" id="{DCC70E95-DD2B-4486-A751-9E04EB30131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a:extLst>
              <a:ext uri="{FF2B5EF4-FFF2-40B4-BE49-F238E27FC236}">
                <a16:creationId xmlns:a16="http://schemas.microsoft.com/office/drawing/2014/main" id="{D54BEE48-56E7-48D1-84DA-531D8D76D0E2}"/>
              </a:ext>
            </a:extLst>
          </p:cNvPr>
          <p:cNvSpPr>
            <a:spLocks noGrp="1"/>
          </p:cNvSpPr>
          <p:nvPr>
            <p:ph type="dt" sz="half" idx="10"/>
          </p:nvPr>
        </p:nvSpPr>
        <p:spPr/>
        <p:txBody>
          <a:bodyPr/>
          <a:lstStyle/>
          <a:p>
            <a:fld id="{CA004443-38CA-4A64-A696-1EA1B7A7F2B0}" type="datetimeFigureOut">
              <a:rPr lang="fa-IR" smtClean="0"/>
              <a:t>1441/08/10</a:t>
            </a:fld>
            <a:endParaRPr lang="fa-IR"/>
          </a:p>
        </p:txBody>
      </p:sp>
      <p:sp>
        <p:nvSpPr>
          <p:cNvPr id="5" name="Footer Placeholder 4">
            <a:extLst>
              <a:ext uri="{FF2B5EF4-FFF2-40B4-BE49-F238E27FC236}">
                <a16:creationId xmlns:a16="http://schemas.microsoft.com/office/drawing/2014/main" id="{4F49FD09-6771-41CC-A516-889CB2DC42DC}"/>
              </a:ext>
            </a:extLst>
          </p:cNvPr>
          <p:cNvSpPr>
            <a:spLocks noGrp="1"/>
          </p:cNvSpPr>
          <p:nvPr>
            <p:ph type="ftr" sz="quarter" idx="11"/>
          </p:nvPr>
        </p:nvSpPr>
        <p:spPr/>
        <p:txBody>
          <a:bodyPr/>
          <a:lstStyle/>
          <a:p>
            <a:endParaRPr lang="fa-IR"/>
          </a:p>
        </p:txBody>
      </p:sp>
      <p:sp>
        <p:nvSpPr>
          <p:cNvPr id="6" name="Slide Number Placeholder 5">
            <a:extLst>
              <a:ext uri="{FF2B5EF4-FFF2-40B4-BE49-F238E27FC236}">
                <a16:creationId xmlns:a16="http://schemas.microsoft.com/office/drawing/2014/main" id="{4CDEA014-590F-4344-9E07-2876106EE6CD}"/>
              </a:ext>
            </a:extLst>
          </p:cNvPr>
          <p:cNvSpPr>
            <a:spLocks noGrp="1"/>
          </p:cNvSpPr>
          <p:nvPr>
            <p:ph type="sldNum" sz="quarter" idx="12"/>
          </p:nvPr>
        </p:nvSpPr>
        <p:spPr/>
        <p:txBody>
          <a:bodyPr/>
          <a:lstStyle/>
          <a:p>
            <a:fld id="{06712A2A-C330-4F90-9E2A-B19640EAE9DD}" type="slidenum">
              <a:rPr lang="fa-IR" smtClean="0"/>
              <a:t>‹#›</a:t>
            </a:fld>
            <a:endParaRPr lang="fa-IR"/>
          </a:p>
        </p:txBody>
      </p:sp>
    </p:spTree>
    <p:extLst>
      <p:ext uri="{BB962C8B-B14F-4D97-AF65-F5344CB8AC3E}">
        <p14:creationId xmlns:p14="http://schemas.microsoft.com/office/powerpoint/2010/main" val="2535384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65E22-A63F-47E3-AD6C-EF86C4EED0BA}"/>
              </a:ext>
            </a:extLst>
          </p:cNvPr>
          <p:cNvSpPr>
            <a:spLocks noGrp="1"/>
          </p:cNvSpPr>
          <p:nvPr>
            <p:ph type="title"/>
          </p:nvPr>
        </p:nvSpPr>
        <p:spPr/>
        <p:txBody>
          <a:bodyPr/>
          <a:lstStyle/>
          <a:p>
            <a:r>
              <a:rPr lang="en-US"/>
              <a:t>Click to edit Master title style</a:t>
            </a:r>
            <a:endParaRPr lang="fa-IR"/>
          </a:p>
        </p:txBody>
      </p:sp>
      <p:sp>
        <p:nvSpPr>
          <p:cNvPr id="3" name="Content Placeholder 2">
            <a:extLst>
              <a:ext uri="{FF2B5EF4-FFF2-40B4-BE49-F238E27FC236}">
                <a16:creationId xmlns:a16="http://schemas.microsoft.com/office/drawing/2014/main" id="{D8AA0A2E-C6BE-4584-8304-1359A590BA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a:extLst>
              <a:ext uri="{FF2B5EF4-FFF2-40B4-BE49-F238E27FC236}">
                <a16:creationId xmlns:a16="http://schemas.microsoft.com/office/drawing/2014/main" id="{CCB09123-36FA-4767-A656-F7856AB89B7B}"/>
              </a:ext>
            </a:extLst>
          </p:cNvPr>
          <p:cNvSpPr>
            <a:spLocks noGrp="1"/>
          </p:cNvSpPr>
          <p:nvPr>
            <p:ph type="dt" sz="half" idx="10"/>
          </p:nvPr>
        </p:nvSpPr>
        <p:spPr/>
        <p:txBody>
          <a:bodyPr/>
          <a:lstStyle/>
          <a:p>
            <a:fld id="{CA004443-38CA-4A64-A696-1EA1B7A7F2B0}" type="datetimeFigureOut">
              <a:rPr lang="fa-IR" smtClean="0"/>
              <a:t>1441/08/10</a:t>
            </a:fld>
            <a:endParaRPr lang="fa-IR"/>
          </a:p>
        </p:txBody>
      </p:sp>
      <p:sp>
        <p:nvSpPr>
          <p:cNvPr id="5" name="Footer Placeholder 4">
            <a:extLst>
              <a:ext uri="{FF2B5EF4-FFF2-40B4-BE49-F238E27FC236}">
                <a16:creationId xmlns:a16="http://schemas.microsoft.com/office/drawing/2014/main" id="{961E5806-84A5-4375-812C-ECBDCD8FF14E}"/>
              </a:ext>
            </a:extLst>
          </p:cNvPr>
          <p:cNvSpPr>
            <a:spLocks noGrp="1"/>
          </p:cNvSpPr>
          <p:nvPr>
            <p:ph type="ftr" sz="quarter" idx="11"/>
          </p:nvPr>
        </p:nvSpPr>
        <p:spPr/>
        <p:txBody>
          <a:bodyPr/>
          <a:lstStyle/>
          <a:p>
            <a:endParaRPr lang="fa-IR"/>
          </a:p>
        </p:txBody>
      </p:sp>
      <p:sp>
        <p:nvSpPr>
          <p:cNvPr id="6" name="Slide Number Placeholder 5">
            <a:extLst>
              <a:ext uri="{FF2B5EF4-FFF2-40B4-BE49-F238E27FC236}">
                <a16:creationId xmlns:a16="http://schemas.microsoft.com/office/drawing/2014/main" id="{A03604D2-7551-4DDF-A6E7-8411783EEE6B}"/>
              </a:ext>
            </a:extLst>
          </p:cNvPr>
          <p:cNvSpPr>
            <a:spLocks noGrp="1"/>
          </p:cNvSpPr>
          <p:nvPr>
            <p:ph type="sldNum" sz="quarter" idx="12"/>
          </p:nvPr>
        </p:nvSpPr>
        <p:spPr/>
        <p:txBody>
          <a:bodyPr/>
          <a:lstStyle/>
          <a:p>
            <a:fld id="{06712A2A-C330-4F90-9E2A-B19640EAE9DD}" type="slidenum">
              <a:rPr lang="fa-IR" smtClean="0"/>
              <a:t>‹#›</a:t>
            </a:fld>
            <a:endParaRPr lang="fa-IR"/>
          </a:p>
        </p:txBody>
      </p:sp>
    </p:spTree>
    <p:extLst>
      <p:ext uri="{BB962C8B-B14F-4D97-AF65-F5344CB8AC3E}">
        <p14:creationId xmlns:p14="http://schemas.microsoft.com/office/powerpoint/2010/main" val="1567030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3B433-F074-4C7B-B655-A2C0811BD60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a-IR"/>
          </a:p>
        </p:txBody>
      </p:sp>
      <p:sp>
        <p:nvSpPr>
          <p:cNvPr id="3" name="Text Placeholder 2">
            <a:extLst>
              <a:ext uri="{FF2B5EF4-FFF2-40B4-BE49-F238E27FC236}">
                <a16:creationId xmlns:a16="http://schemas.microsoft.com/office/drawing/2014/main" id="{EF327582-0FB0-47D4-8850-CF962FA479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75BE622-77E6-4BC5-B227-E3D99602AA86}"/>
              </a:ext>
            </a:extLst>
          </p:cNvPr>
          <p:cNvSpPr>
            <a:spLocks noGrp="1"/>
          </p:cNvSpPr>
          <p:nvPr>
            <p:ph type="dt" sz="half" idx="10"/>
          </p:nvPr>
        </p:nvSpPr>
        <p:spPr/>
        <p:txBody>
          <a:bodyPr/>
          <a:lstStyle/>
          <a:p>
            <a:fld id="{CA004443-38CA-4A64-A696-1EA1B7A7F2B0}" type="datetimeFigureOut">
              <a:rPr lang="fa-IR" smtClean="0"/>
              <a:t>1441/08/10</a:t>
            </a:fld>
            <a:endParaRPr lang="fa-IR"/>
          </a:p>
        </p:txBody>
      </p:sp>
      <p:sp>
        <p:nvSpPr>
          <p:cNvPr id="5" name="Footer Placeholder 4">
            <a:extLst>
              <a:ext uri="{FF2B5EF4-FFF2-40B4-BE49-F238E27FC236}">
                <a16:creationId xmlns:a16="http://schemas.microsoft.com/office/drawing/2014/main" id="{BE7E9155-5A00-4234-A688-AF78F588C277}"/>
              </a:ext>
            </a:extLst>
          </p:cNvPr>
          <p:cNvSpPr>
            <a:spLocks noGrp="1"/>
          </p:cNvSpPr>
          <p:nvPr>
            <p:ph type="ftr" sz="quarter" idx="11"/>
          </p:nvPr>
        </p:nvSpPr>
        <p:spPr/>
        <p:txBody>
          <a:bodyPr/>
          <a:lstStyle/>
          <a:p>
            <a:endParaRPr lang="fa-IR"/>
          </a:p>
        </p:txBody>
      </p:sp>
      <p:sp>
        <p:nvSpPr>
          <p:cNvPr id="6" name="Slide Number Placeholder 5">
            <a:extLst>
              <a:ext uri="{FF2B5EF4-FFF2-40B4-BE49-F238E27FC236}">
                <a16:creationId xmlns:a16="http://schemas.microsoft.com/office/drawing/2014/main" id="{498F3160-9619-4DDF-841C-3345EB4A7827}"/>
              </a:ext>
            </a:extLst>
          </p:cNvPr>
          <p:cNvSpPr>
            <a:spLocks noGrp="1"/>
          </p:cNvSpPr>
          <p:nvPr>
            <p:ph type="sldNum" sz="quarter" idx="12"/>
          </p:nvPr>
        </p:nvSpPr>
        <p:spPr/>
        <p:txBody>
          <a:bodyPr/>
          <a:lstStyle/>
          <a:p>
            <a:fld id="{06712A2A-C330-4F90-9E2A-B19640EAE9DD}" type="slidenum">
              <a:rPr lang="fa-IR" smtClean="0"/>
              <a:t>‹#›</a:t>
            </a:fld>
            <a:endParaRPr lang="fa-IR"/>
          </a:p>
        </p:txBody>
      </p:sp>
    </p:spTree>
    <p:extLst>
      <p:ext uri="{BB962C8B-B14F-4D97-AF65-F5344CB8AC3E}">
        <p14:creationId xmlns:p14="http://schemas.microsoft.com/office/powerpoint/2010/main" val="2581957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CFED3-4F21-4BDA-BDEC-691D9868B15E}"/>
              </a:ext>
            </a:extLst>
          </p:cNvPr>
          <p:cNvSpPr>
            <a:spLocks noGrp="1"/>
          </p:cNvSpPr>
          <p:nvPr>
            <p:ph type="title"/>
          </p:nvPr>
        </p:nvSpPr>
        <p:spPr/>
        <p:txBody>
          <a:bodyPr/>
          <a:lstStyle/>
          <a:p>
            <a:r>
              <a:rPr lang="en-US"/>
              <a:t>Click to edit Master title style</a:t>
            </a:r>
            <a:endParaRPr lang="fa-IR"/>
          </a:p>
        </p:txBody>
      </p:sp>
      <p:sp>
        <p:nvSpPr>
          <p:cNvPr id="3" name="Content Placeholder 2">
            <a:extLst>
              <a:ext uri="{FF2B5EF4-FFF2-40B4-BE49-F238E27FC236}">
                <a16:creationId xmlns:a16="http://schemas.microsoft.com/office/drawing/2014/main" id="{E95045A9-C7DD-4DBD-B025-D8352AF2108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Content Placeholder 3">
            <a:extLst>
              <a:ext uri="{FF2B5EF4-FFF2-40B4-BE49-F238E27FC236}">
                <a16:creationId xmlns:a16="http://schemas.microsoft.com/office/drawing/2014/main" id="{46EE3862-638A-461D-AC58-37E680237AC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Date Placeholder 4">
            <a:extLst>
              <a:ext uri="{FF2B5EF4-FFF2-40B4-BE49-F238E27FC236}">
                <a16:creationId xmlns:a16="http://schemas.microsoft.com/office/drawing/2014/main" id="{FB52AFFE-D51A-4543-B1B2-3CFC1DBFDCC9}"/>
              </a:ext>
            </a:extLst>
          </p:cNvPr>
          <p:cNvSpPr>
            <a:spLocks noGrp="1"/>
          </p:cNvSpPr>
          <p:nvPr>
            <p:ph type="dt" sz="half" idx="10"/>
          </p:nvPr>
        </p:nvSpPr>
        <p:spPr/>
        <p:txBody>
          <a:bodyPr/>
          <a:lstStyle/>
          <a:p>
            <a:fld id="{CA004443-38CA-4A64-A696-1EA1B7A7F2B0}" type="datetimeFigureOut">
              <a:rPr lang="fa-IR" smtClean="0"/>
              <a:t>1441/08/10</a:t>
            </a:fld>
            <a:endParaRPr lang="fa-IR"/>
          </a:p>
        </p:txBody>
      </p:sp>
      <p:sp>
        <p:nvSpPr>
          <p:cNvPr id="6" name="Footer Placeholder 5">
            <a:extLst>
              <a:ext uri="{FF2B5EF4-FFF2-40B4-BE49-F238E27FC236}">
                <a16:creationId xmlns:a16="http://schemas.microsoft.com/office/drawing/2014/main" id="{633E3ABF-CE20-413F-B908-0E85AF0955EC}"/>
              </a:ext>
            </a:extLst>
          </p:cNvPr>
          <p:cNvSpPr>
            <a:spLocks noGrp="1"/>
          </p:cNvSpPr>
          <p:nvPr>
            <p:ph type="ftr" sz="quarter" idx="11"/>
          </p:nvPr>
        </p:nvSpPr>
        <p:spPr/>
        <p:txBody>
          <a:bodyPr/>
          <a:lstStyle/>
          <a:p>
            <a:endParaRPr lang="fa-IR"/>
          </a:p>
        </p:txBody>
      </p:sp>
      <p:sp>
        <p:nvSpPr>
          <p:cNvPr id="7" name="Slide Number Placeholder 6">
            <a:extLst>
              <a:ext uri="{FF2B5EF4-FFF2-40B4-BE49-F238E27FC236}">
                <a16:creationId xmlns:a16="http://schemas.microsoft.com/office/drawing/2014/main" id="{6A5B099F-1337-4B63-9239-B4D069486351}"/>
              </a:ext>
            </a:extLst>
          </p:cNvPr>
          <p:cNvSpPr>
            <a:spLocks noGrp="1"/>
          </p:cNvSpPr>
          <p:nvPr>
            <p:ph type="sldNum" sz="quarter" idx="12"/>
          </p:nvPr>
        </p:nvSpPr>
        <p:spPr/>
        <p:txBody>
          <a:bodyPr/>
          <a:lstStyle/>
          <a:p>
            <a:fld id="{06712A2A-C330-4F90-9E2A-B19640EAE9DD}" type="slidenum">
              <a:rPr lang="fa-IR" smtClean="0"/>
              <a:t>‹#›</a:t>
            </a:fld>
            <a:endParaRPr lang="fa-IR"/>
          </a:p>
        </p:txBody>
      </p:sp>
    </p:spTree>
    <p:extLst>
      <p:ext uri="{BB962C8B-B14F-4D97-AF65-F5344CB8AC3E}">
        <p14:creationId xmlns:p14="http://schemas.microsoft.com/office/powerpoint/2010/main" val="699844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B8265-2910-4AA1-843C-B3311F495F7E}"/>
              </a:ext>
            </a:extLst>
          </p:cNvPr>
          <p:cNvSpPr>
            <a:spLocks noGrp="1"/>
          </p:cNvSpPr>
          <p:nvPr>
            <p:ph type="title"/>
          </p:nvPr>
        </p:nvSpPr>
        <p:spPr>
          <a:xfrm>
            <a:off x="839788" y="365125"/>
            <a:ext cx="10515600" cy="1325563"/>
          </a:xfrm>
        </p:spPr>
        <p:txBody>
          <a:bodyPr/>
          <a:lstStyle/>
          <a:p>
            <a:r>
              <a:rPr lang="en-US"/>
              <a:t>Click to edit Master title style</a:t>
            </a:r>
            <a:endParaRPr lang="fa-IR"/>
          </a:p>
        </p:txBody>
      </p:sp>
      <p:sp>
        <p:nvSpPr>
          <p:cNvPr id="3" name="Text Placeholder 2">
            <a:extLst>
              <a:ext uri="{FF2B5EF4-FFF2-40B4-BE49-F238E27FC236}">
                <a16:creationId xmlns:a16="http://schemas.microsoft.com/office/drawing/2014/main" id="{CCE44FDE-7AFF-448A-BE4C-3FC008FCA0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2D11DCB-5EC4-4A79-9641-60DF1E4C24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Text Placeholder 4">
            <a:extLst>
              <a:ext uri="{FF2B5EF4-FFF2-40B4-BE49-F238E27FC236}">
                <a16:creationId xmlns:a16="http://schemas.microsoft.com/office/drawing/2014/main" id="{57EE7E55-9D26-44E0-BFCC-60DF5D7FF82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ED8683-FA6D-4129-AD23-0352CEDC07E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7" name="Date Placeholder 6">
            <a:extLst>
              <a:ext uri="{FF2B5EF4-FFF2-40B4-BE49-F238E27FC236}">
                <a16:creationId xmlns:a16="http://schemas.microsoft.com/office/drawing/2014/main" id="{FB6C01FF-8106-4167-AE7A-9BE76AB15B80}"/>
              </a:ext>
            </a:extLst>
          </p:cNvPr>
          <p:cNvSpPr>
            <a:spLocks noGrp="1"/>
          </p:cNvSpPr>
          <p:nvPr>
            <p:ph type="dt" sz="half" idx="10"/>
          </p:nvPr>
        </p:nvSpPr>
        <p:spPr/>
        <p:txBody>
          <a:bodyPr/>
          <a:lstStyle/>
          <a:p>
            <a:fld id="{CA004443-38CA-4A64-A696-1EA1B7A7F2B0}" type="datetimeFigureOut">
              <a:rPr lang="fa-IR" smtClean="0"/>
              <a:t>1441/08/10</a:t>
            </a:fld>
            <a:endParaRPr lang="fa-IR"/>
          </a:p>
        </p:txBody>
      </p:sp>
      <p:sp>
        <p:nvSpPr>
          <p:cNvPr id="8" name="Footer Placeholder 7">
            <a:extLst>
              <a:ext uri="{FF2B5EF4-FFF2-40B4-BE49-F238E27FC236}">
                <a16:creationId xmlns:a16="http://schemas.microsoft.com/office/drawing/2014/main" id="{351C1490-48D3-4432-BA96-CC5B2A4C97D4}"/>
              </a:ext>
            </a:extLst>
          </p:cNvPr>
          <p:cNvSpPr>
            <a:spLocks noGrp="1"/>
          </p:cNvSpPr>
          <p:nvPr>
            <p:ph type="ftr" sz="quarter" idx="11"/>
          </p:nvPr>
        </p:nvSpPr>
        <p:spPr/>
        <p:txBody>
          <a:bodyPr/>
          <a:lstStyle/>
          <a:p>
            <a:endParaRPr lang="fa-IR"/>
          </a:p>
        </p:txBody>
      </p:sp>
      <p:sp>
        <p:nvSpPr>
          <p:cNvPr id="9" name="Slide Number Placeholder 8">
            <a:extLst>
              <a:ext uri="{FF2B5EF4-FFF2-40B4-BE49-F238E27FC236}">
                <a16:creationId xmlns:a16="http://schemas.microsoft.com/office/drawing/2014/main" id="{92397302-E11E-4F7E-90E4-F1C6377D275F}"/>
              </a:ext>
            </a:extLst>
          </p:cNvPr>
          <p:cNvSpPr>
            <a:spLocks noGrp="1"/>
          </p:cNvSpPr>
          <p:nvPr>
            <p:ph type="sldNum" sz="quarter" idx="12"/>
          </p:nvPr>
        </p:nvSpPr>
        <p:spPr/>
        <p:txBody>
          <a:bodyPr/>
          <a:lstStyle/>
          <a:p>
            <a:fld id="{06712A2A-C330-4F90-9E2A-B19640EAE9DD}" type="slidenum">
              <a:rPr lang="fa-IR" smtClean="0"/>
              <a:t>‹#›</a:t>
            </a:fld>
            <a:endParaRPr lang="fa-IR"/>
          </a:p>
        </p:txBody>
      </p:sp>
    </p:spTree>
    <p:extLst>
      <p:ext uri="{BB962C8B-B14F-4D97-AF65-F5344CB8AC3E}">
        <p14:creationId xmlns:p14="http://schemas.microsoft.com/office/powerpoint/2010/main" val="2679974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7E386-CBC4-4CD0-91F8-A66C53967224}"/>
              </a:ext>
            </a:extLst>
          </p:cNvPr>
          <p:cNvSpPr>
            <a:spLocks noGrp="1"/>
          </p:cNvSpPr>
          <p:nvPr>
            <p:ph type="title"/>
          </p:nvPr>
        </p:nvSpPr>
        <p:spPr/>
        <p:txBody>
          <a:bodyPr/>
          <a:lstStyle/>
          <a:p>
            <a:r>
              <a:rPr lang="en-US"/>
              <a:t>Click to edit Master title style</a:t>
            </a:r>
            <a:endParaRPr lang="fa-IR"/>
          </a:p>
        </p:txBody>
      </p:sp>
      <p:sp>
        <p:nvSpPr>
          <p:cNvPr id="3" name="Date Placeholder 2">
            <a:extLst>
              <a:ext uri="{FF2B5EF4-FFF2-40B4-BE49-F238E27FC236}">
                <a16:creationId xmlns:a16="http://schemas.microsoft.com/office/drawing/2014/main" id="{A6B4BFC9-A908-442F-AC32-EB1D13CF19D2}"/>
              </a:ext>
            </a:extLst>
          </p:cNvPr>
          <p:cNvSpPr>
            <a:spLocks noGrp="1"/>
          </p:cNvSpPr>
          <p:nvPr>
            <p:ph type="dt" sz="half" idx="10"/>
          </p:nvPr>
        </p:nvSpPr>
        <p:spPr/>
        <p:txBody>
          <a:bodyPr/>
          <a:lstStyle/>
          <a:p>
            <a:fld id="{CA004443-38CA-4A64-A696-1EA1B7A7F2B0}" type="datetimeFigureOut">
              <a:rPr lang="fa-IR" smtClean="0"/>
              <a:t>1441/08/10</a:t>
            </a:fld>
            <a:endParaRPr lang="fa-IR"/>
          </a:p>
        </p:txBody>
      </p:sp>
      <p:sp>
        <p:nvSpPr>
          <p:cNvPr id="4" name="Footer Placeholder 3">
            <a:extLst>
              <a:ext uri="{FF2B5EF4-FFF2-40B4-BE49-F238E27FC236}">
                <a16:creationId xmlns:a16="http://schemas.microsoft.com/office/drawing/2014/main" id="{BED16A0F-F956-4349-AD3D-84EAA11D3AA6}"/>
              </a:ext>
            </a:extLst>
          </p:cNvPr>
          <p:cNvSpPr>
            <a:spLocks noGrp="1"/>
          </p:cNvSpPr>
          <p:nvPr>
            <p:ph type="ftr" sz="quarter" idx="11"/>
          </p:nvPr>
        </p:nvSpPr>
        <p:spPr/>
        <p:txBody>
          <a:bodyPr/>
          <a:lstStyle/>
          <a:p>
            <a:endParaRPr lang="fa-IR"/>
          </a:p>
        </p:txBody>
      </p:sp>
      <p:sp>
        <p:nvSpPr>
          <p:cNvPr id="5" name="Slide Number Placeholder 4">
            <a:extLst>
              <a:ext uri="{FF2B5EF4-FFF2-40B4-BE49-F238E27FC236}">
                <a16:creationId xmlns:a16="http://schemas.microsoft.com/office/drawing/2014/main" id="{3635A541-CBE3-4291-898D-7C2D80697617}"/>
              </a:ext>
            </a:extLst>
          </p:cNvPr>
          <p:cNvSpPr>
            <a:spLocks noGrp="1"/>
          </p:cNvSpPr>
          <p:nvPr>
            <p:ph type="sldNum" sz="quarter" idx="12"/>
          </p:nvPr>
        </p:nvSpPr>
        <p:spPr/>
        <p:txBody>
          <a:bodyPr/>
          <a:lstStyle/>
          <a:p>
            <a:fld id="{06712A2A-C330-4F90-9E2A-B19640EAE9DD}" type="slidenum">
              <a:rPr lang="fa-IR" smtClean="0"/>
              <a:t>‹#›</a:t>
            </a:fld>
            <a:endParaRPr lang="fa-IR"/>
          </a:p>
        </p:txBody>
      </p:sp>
    </p:spTree>
    <p:extLst>
      <p:ext uri="{BB962C8B-B14F-4D97-AF65-F5344CB8AC3E}">
        <p14:creationId xmlns:p14="http://schemas.microsoft.com/office/powerpoint/2010/main" val="3274338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F25925-7C6B-4AFB-8986-61A99BDB3F62}"/>
              </a:ext>
            </a:extLst>
          </p:cNvPr>
          <p:cNvSpPr>
            <a:spLocks noGrp="1"/>
          </p:cNvSpPr>
          <p:nvPr>
            <p:ph type="dt" sz="half" idx="10"/>
          </p:nvPr>
        </p:nvSpPr>
        <p:spPr/>
        <p:txBody>
          <a:bodyPr/>
          <a:lstStyle/>
          <a:p>
            <a:fld id="{CA004443-38CA-4A64-A696-1EA1B7A7F2B0}" type="datetimeFigureOut">
              <a:rPr lang="fa-IR" smtClean="0"/>
              <a:t>1441/08/10</a:t>
            </a:fld>
            <a:endParaRPr lang="fa-IR"/>
          </a:p>
        </p:txBody>
      </p:sp>
      <p:sp>
        <p:nvSpPr>
          <p:cNvPr id="3" name="Footer Placeholder 2">
            <a:extLst>
              <a:ext uri="{FF2B5EF4-FFF2-40B4-BE49-F238E27FC236}">
                <a16:creationId xmlns:a16="http://schemas.microsoft.com/office/drawing/2014/main" id="{70D5ED2E-8424-4FDB-BD79-B7BE49D7D57E}"/>
              </a:ext>
            </a:extLst>
          </p:cNvPr>
          <p:cNvSpPr>
            <a:spLocks noGrp="1"/>
          </p:cNvSpPr>
          <p:nvPr>
            <p:ph type="ftr" sz="quarter" idx="11"/>
          </p:nvPr>
        </p:nvSpPr>
        <p:spPr/>
        <p:txBody>
          <a:bodyPr/>
          <a:lstStyle/>
          <a:p>
            <a:endParaRPr lang="fa-IR"/>
          </a:p>
        </p:txBody>
      </p:sp>
      <p:sp>
        <p:nvSpPr>
          <p:cNvPr id="4" name="Slide Number Placeholder 3">
            <a:extLst>
              <a:ext uri="{FF2B5EF4-FFF2-40B4-BE49-F238E27FC236}">
                <a16:creationId xmlns:a16="http://schemas.microsoft.com/office/drawing/2014/main" id="{D3E20BF0-94E8-4CF0-9915-7EF84139FFB6}"/>
              </a:ext>
            </a:extLst>
          </p:cNvPr>
          <p:cNvSpPr>
            <a:spLocks noGrp="1"/>
          </p:cNvSpPr>
          <p:nvPr>
            <p:ph type="sldNum" sz="quarter" idx="12"/>
          </p:nvPr>
        </p:nvSpPr>
        <p:spPr/>
        <p:txBody>
          <a:bodyPr/>
          <a:lstStyle/>
          <a:p>
            <a:fld id="{06712A2A-C330-4F90-9E2A-B19640EAE9DD}" type="slidenum">
              <a:rPr lang="fa-IR" smtClean="0"/>
              <a:t>‹#›</a:t>
            </a:fld>
            <a:endParaRPr lang="fa-IR"/>
          </a:p>
        </p:txBody>
      </p:sp>
    </p:spTree>
    <p:extLst>
      <p:ext uri="{BB962C8B-B14F-4D97-AF65-F5344CB8AC3E}">
        <p14:creationId xmlns:p14="http://schemas.microsoft.com/office/powerpoint/2010/main" val="3104154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19ACAB-E35C-43D2-A1B9-F095970D37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a-IR"/>
          </a:p>
        </p:txBody>
      </p:sp>
      <p:sp>
        <p:nvSpPr>
          <p:cNvPr id="3" name="Content Placeholder 2">
            <a:extLst>
              <a:ext uri="{FF2B5EF4-FFF2-40B4-BE49-F238E27FC236}">
                <a16:creationId xmlns:a16="http://schemas.microsoft.com/office/drawing/2014/main" id="{8AC88C26-53F0-41F4-9A8F-1427C3D0CC1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Text Placeholder 3">
            <a:extLst>
              <a:ext uri="{FF2B5EF4-FFF2-40B4-BE49-F238E27FC236}">
                <a16:creationId xmlns:a16="http://schemas.microsoft.com/office/drawing/2014/main" id="{9A10396C-95ED-41F3-8A43-0E70F2426B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F05509-6C74-4896-93D6-4FF04AFEB61A}"/>
              </a:ext>
            </a:extLst>
          </p:cNvPr>
          <p:cNvSpPr>
            <a:spLocks noGrp="1"/>
          </p:cNvSpPr>
          <p:nvPr>
            <p:ph type="dt" sz="half" idx="10"/>
          </p:nvPr>
        </p:nvSpPr>
        <p:spPr/>
        <p:txBody>
          <a:bodyPr/>
          <a:lstStyle/>
          <a:p>
            <a:fld id="{CA004443-38CA-4A64-A696-1EA1B7A7F2B0}" type="datetimeFigureOut">
              <a:rPr lang="fa-IR" smtClean="0"/>
              <a:t>1441/08/10</a:t>
            </a:fld>
            <a:endParaRPr lang="fa-IR"/>
          </a:p>
        </p:txBody>
      </p:sp>
      <p:sp>
        <p:nvSpPr>
          <p:cNvPr id="6" name="Footer Placeholder 5">
            <a:extLst>
              <a:ext uri="{FF2B5EF4-FFF2-40B4-BE49-F238E27FC236}">
                <a16:creationId xmlns:a16="http://schemas.microsoft.com/office/drawing/2014/main" id="{CA80E1E1-CC65-4345-9CB1-18B0A142AAAF}"/>
              </a:ext>
            </a:extLst>
          </p:cNvPr>
          <p:cNvSpPr>
            <a:spLocks noGrp="1"/>
          </p:cNvSpPr>
          <p:nvPr>
            <p:ph type="ftr" sz="quarter" idx="11"/>
          </p:nvPr>
        </p:nvSpPr>
        <p:spPr/>
        <p:txBody>
          <a:bodyPr/>
          <a:lstStyle/>
          <a:p>
            <a:endParaRPr lang="fa-IR"/>
          </a:p>
        </p:txBody>
      </p:sp>
      <p:sp>
        <p:nvSpPr>
          <p:cNvPr id="7" name="Slide Number Placeholder 6">
            <a:extLst>
              <a:ext uri="{FF2B5EF4-FFF2-40B4-BE49-F238E27FC236}">
                <a16:creationId xmlns:a16="http://schemas.microsoft.com/office/drawing/2014/main" id="{F3FC529B-D4FA-4C8F-B4CD-A1D5812D7B25}"/>
              </a:ext>
            </a:extLst>
          </p:cNvPr>
          <p:cNvSpPr>
            <a:spLocks noGrp="1"/>
          </p:cNvSpPr>
          <p:nvPr>
            <p:ph type="sldNum" sz="quarter" idx="12"/>
          </p:nvPr>
        </p:nvSpPr>
        <p:spPr/>
        <p:txBody>
          <a:bodyPr/>
          <a:lstStyle/>
          <a:p>
            <a:fld id="{06712A2A-C330-4F90-9E2A-B19640EAE9DD}" type="slidenum">
              <a:rPr lang="fa-IR" smtClean="0"/>
              <a:t>‹#›</a:t>
            </a:fld>
            <a:endParaRPr lang="fa-IR"/>
          </a:p>
        </p:txBody>
      </p:sp>
    </p:spTree>
    <p:extLst>
      <p:ext uri="{BB962C8B-B14F-4D97-AF65-F5344CB8AC3E}">
        <p14:creationId xmlns:p14="http://schemas.microsoft.com/office/powerpoint/2010/main" val="2024466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A07FB-B1C6-42FD-9A6D-AE8B57CCB1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a-IR"/>
          </a:p>
        </p:txBody>
      </p:sp>
      <p:sp>
        <p:nvSpPr>
          <p:cNvPr id="3" name="Picture Placeholder 2">
            <a:extLst>
              <a:ext uri="{FF2B5EF4-FFF2-40B4-BE49-F238E27FC236}">
                <a16:creationId xmlns:a16="http://schemas.microsoft.com/office/drawing/2014/main" id="{D71CD6C4-5428-4CF0-A01B-A206BE661D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a:extLst>
              <a:ext uri="{FF2B5EF4-FFF2-40B4-BE49-F238E27FC236}">
                <a16:creationId xmlns:a16="http://schemas.microsoft.com/office/drawing/2014/main" id="{ED6C242C-8D9F-41A2-8FD0-57A29A41E9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9B90CA-2561-4FE7-AA2B-3DF1A6E5353D}"/>
              </a:ext>
            </a:extLst>
          </p:cNvPr>
          <p:cNvSpPr>
            <a:spLocks noGrp="1"/>
          </p:cNvSpPr>
          <p:nvPr>
            <p:ph type="dt" sz="half" idx="10"/>
          </p:nvPr>
        </p:nvSpPr>
        <p:spPr/>
        <p:txBody>
          <a:bodyPr/>
          <a:lstStyle/>
          <a:p>
            <a:fld id="{CA004443-38CA-4A64-A696-1EA1B7A7F2B0}" type="datetimeFigureOut">
              <a:rPr lang="fa-IR" smtClean="0"/>
              <a:t>1441/08/10</a:t>
            </a:fld>
            <a:endParaRPr lang="fa-IR"/>
          </a:p>
        </p:txBody>
      </p:sp>
      <p:sp>
        <p:nvSpPr>
          <p:cNvPr id="6" name="Footer Placeholder 5">
            <a:extLst>
              <a:ext uri="{FF2B5EF4-FFF2-40B4-BE49-F238E27FC236}">
                <a16:creationId xmlns:a16="http://schemas.microsoft.com/office/drawing/2014/main" id="{C2AAD292-2C18-47FC-A691-315AB92309B5}"/>
              </a:ext>
            </a:extLst>
          </p:cNvPr>
          <p:cNvSpPr>
            <a:spLocks noGrp="1"/>
          </p:cNvSpPr>
          <p:nvPr>
            <p:ph type="ftr" sz="quarter" idx="11"/>
          </p:nvPr>
        </p:nvSpPr>
        <p:spPr/>
        <p:txBody>
          <a:bodyPr/>
          <a:lstStyle/>
          <a:p>
            <a:endParaRPr lang="fa-IR"/>
          </a:p>
        </p:txBody>
      </p:sp>
      <p:sp>
        <p:nvSpPr>
          <p:cNvPr id="7" name="Slide Number Placeholder 6">
            <a:extLst>
              <a:ext uri="{FF2B5EF4-FFF2-40B4-BE49-F238E27FC236}">
                <a16:creationId xmlns:a16="http://schemas.microsoft.com/office/drawing/2014/main" id="{3BF69341-1CA6-413C-8C8B-1B3236769C3A}"/>
              </a:ext>
            </a:extLst>
          </p:cNvPr>
          <p:cNvSpPr>
            <a:spLocks noGrp="1"/>
          </p:cNvSpPr>
          <p:nvPr>
            <p:ph type="sldNum" sz="quarter" idx="12"/>
          </p:nvPr>
        </p:nvSpPr>
        <p:spPr/>
        <p:txBody>
          <a:bodyPr/>
          <a:lstStyle/>
          <a:p>
            <a:fld id="{06712A2A-C330-4F90-9E2A-B19640EAE9DD}" type="slidenum">
              <a:rPr lang="fa-IR" smtClean="0"/>
              <a:t>‹#›</a:t>
            </a:fld>
            <a:endParaRPr lang="fa-IR"/>
          </a:p>
        </p:txBody>
      </p:sp>
    </p:spTree>
    <p:extLst>
      <p:ext uri="{BB962C8B-B14F-4D97-AF65-F5344CB8AC3E}">
        <p14:creationId xmlns:p14="http://schemas.microsoft.com/office/powerpoint/2010/main" val="177933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DF8AB6-C9C1-4E5B-9F92-36194E5AE14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a-IR"/>
          </a:p>
        </p:txBody>
      </p:sp>
      <p:sp>
        <p:nvSpPr>
          <p:cNvPr id="3" name="Text Placeholder 2">
            <a:extLst>
              <a:ext uri="{FF2B5EF4-FFF2-40B4-BE49-F238E27FC236}">
                <a16:creationId xmlns:a16="http://schemas.microsoft.com/office/drawing/2014/main" id="{33DC02EA-3C1D-49F9-A82D-D64276C64C0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a:extLst>
              <a:ext uri="{FF2B5EF4-FFF2-40B4-BE49-F238E27FC236}">
                <a16:creationId xmlns:a16="http://schemas.microsoft.com/office/drawing/2014/main" id="{A53FA80B-E6FE-46FB-869D-380556C4D8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004443-38CA-4A64-A696-1EA1B7A7F2B0}" type="datetimeFigureOut">
              <a:rPr lang="fa-IR" smtClean="0"/>
              <a:t>1441/08/10</a:t>
            </a:fld>
            <a:endParaRPr lang="fa-IR"/>
          </a:p>
        </p:txBody>
      </p:sp>
      <p:sp>
        <p:nvSpPr>
          <p:cNvPr id="5" name="Footer Placeholder 4">
            <a:extLst>
              <a:ext uri="{FF2B5EF4-FFF2-40B4-BE49-F238E27FC236}">
                <a16:creationId xmlns:a16="http://schemas.microsoft.com/office/drawing/2014/main" id="{F722973F-781F-423D-ACDF-3BBDC95A19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a-IR"/>
          </a:p>
        </p:txBody>
      </p:sp>
      <p:sp>
        <p:nvSpPr>
          <p:cNvPr id="6" name="Slide Number Placeholder 5">
            <a:extLst>
              <a:ext uri="{FF2B5EF4-FFF2-40B4-BE49-F238E27FC236}">
                <a16:creationId xmlns:a16="http://schemas.microsoft.com/office/drawing/2014/main" id="{C8E3E6EA-F309-494F-98A4-B6CBC4C8D7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712A2A-C330-4F90-9E2A-B19640EAE9DD}" type="slidenum">
              <a:rPr lang="fa-IR" smtClean="0"/>
              <a:t>‹#›</a:t>
            </a:fld>
            <a:endParaRPr lang="fa-IR"/>
          </a:p>
        </p:txBody>
      </p:sp>
    </p:spTree>
    <p:extLst>
      <p:ext uri="{BB962C8B-B14F-4D97-AF65-F5344CB8AC3E}">
        <p14:creationId xmlns:p14="http://schemas.microsoft.com/office/powerpoint/2010/main" val="10165086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FEBE12D-01A7-4F16-A826-EC00C5006991}"/>
              </a:ext>
            </a:extLst>
          </p:cNvPr>
          <p:cNvSpPr/>
          <p:nvPr/>
        </p:nvSpPr>
        <p:spPr>
          <a:xfrm>
            <a:off x="2455101" y="1503123"/>
            <a:ext cx="6688899" cy="4022576"/>
          </a:xfrm>
          <a:prstGeom prst="rect">
            <a:avLst/>
          </a:prstGeom>
        </p:spPr>
        <p:txBody>
          <a:bodyPr wrap="square">
            <a:spAutoFit/>
          </a:bodyPr>
          <a:lstStyle/>
          <a:p>
            <a:pPr algn="ctr" rtl="1">
              <a:lnSpc>
                <a:spcPct val="107000"/>
              </a:lnSpc>
              <a:spcAft>
                <a:spcPts val="800"/>
              </a:spcAft>
            </a:pPr>
            <a:r>
              <a:rPr lang="fa-IR" sz="4400" dirty="0">
                <a:latin typeface="Calibri" panose="020F0502020204030204" pitchFamily="34" charset="0"/>
                <a:ea typeface="Calibri" panose="020F0502020204030204" pitchFamily="34" charset="0"/>
                <a:cs typeface="2  Titr" panose="00000700000000000000" pitchFamily="2" charset="-78"/>
              </a:rPr>
              <a:t>بنام خدا</a:t>
            </a:r>
          </a:p>
          <a:p>
            <a:pPr algn="r" rtl="1">
              <a:lnSpc>
                <a:spcPct val="107000"/>
              </a:lnSpc>
              <a:spcAft>
                <a:spcPts val="800"/>
              </a:spcAft>
            </a:pPr>
            <a:r>
              <a:rPr lang="fa-IR" sz="4400" dirty="0">
                <a:latin typeface="Calibri" panose="020F0502020204030204" pitchFamily="34" charset="0"/>
                <a:ea typeface="Calibri" panose="020F0502020204030204" pitchFamily="34" charset="0"/>
                <a:cs typeface="2  Titr" panose="00000700000000000000" pitchFamily="2" charset="-78"/>
              </a:rPr>
              <a:t>جامعه شناسی ورزشی/دانشکده علوم ورزشی دانشگاه رازی</a:t>
            </a:r>
            <a:endParaRPr lang="en-US" sz="4400" dirty="0">
              <a:latin typeface="Calibri" panose="020F0502020204030204" pitchFamily="34" charset="0"/>
              <a:ea typeface="Calibri" panose="020F0502020204030204" pitchFamily="34" charset="0"/>
              <a:cs typeface="2  Titr" panose="00000700000000000000" pitchFamily="2" charset="-78"/>
            </a:endParaRPr>
          </a:p>
          <a:p>
            <a:pPr algn="r" rtl="1">
              <a:lnSpc>
                <a:spcPct val="107000"/>
              </a:lnSpc>
              <a:spcAft>
                <a:spcPts val="800"/>
              </a:spcAft>
            </a:pPr>
            <a:r>
              <a:rPr lang="fa-IR" sz="4400" dirty="0">
                <a:latin typeface="Calibri" panose="020F0502020204030204" pitchFamily="34" charset="0"/>
                <a:ea typeface="Calibri" panose="020F0502020204030204" pitchFamily="34" charset="0"/>
                <a:cs typeface="2  Titr" panose="00000700000000000000" pitchFamily="2" charset="-78"/>
              </a:rPr>
              <a:t>کارشناسی/ نیمسال دوم 99/98</a:t>
            </a:r>
            <a:endParaRPr lang="en-US" sz="4400" dirty="0">
              <a:latin typeface="Calibri" panose="020F0502020204030204" pitchFamily="34" charset="0"/>
              <a:ea typeface="Calibri" panose="020F0502020204030204" pitchFamily="34" charset="0"/>
              <a:cs typeface="2  Titr" panose="00000700000000000000" pitchFamily="2" charset="-78"/>
            </a:endParaRPr>
          </a:p>
          <a:p>
            <a:pPr algn="r" rtl="1">
              <a:lnSpc>
                <a:spcPct val="107000"/>
              </a:lnSpc>
              <a:spcAft>
                <a:spcPts val="800"/>
              </a:spcAft>
            </a:pPr>
            <a:r>
              <a:rPr lang="fa-IR" sz="4400" dirty="0">
                <a:latin typeface="Calibri" panose="020F0502020204030204" pitchFamily="34" charset="0"/>
                <a:ea typeface="Calibri" panose="020F0502020204030204" pitchFamily="34" charset="0"/>
                <a:cs typeface="2  Titr" panose="00000700000000000000" pitchFamily="2" charset="-78"/>
              </a:rPr>
              <a:t>دکتر بهروز ابراهیمی</a:t>
            </a:r>
            <a:endParaRPr lang="en-US" sz="4400" dirty="0">
              <a:latin typeface="Calibri" panose="020F0502020204030204" pitchFamily="34" charset="0"/>
              <a:ea typeface="Calibri" panose="020F0502020204030204" pitchFamily="34" charset="0"/>
              <a:cs typeface="2  Titr" panose="00000700000000000000" pitchFamily="2" charset="-78"/>
            </a:endParaRPr>
          </a:p>
        </p:txBody>
      </p:sp>
    </p:spTree>
    <p:extLst>
      <p:ext uri="{BB962C8B-B14F-4D97-AF65-F5344CB8AC3E}">
        <p14:creationId xmlns:p14="http://schemas.microsoft.com/office/powerpoint/2010/main" val="971464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B8B234-C5CE-4C47-B35F-B497E866E320}"/>
              </a:ext>
            </a:extLst>
          </p:cNvPr>
          <p:cNvSpPr/>
          <p:nvPr/>
        </p:nvSpPr>
        <p:spPr>
          <a:xfrm>
            <a:off x="1640910" y="375781"/>
            <a:ext cx="6651321" cy="5116016"/>
          </a:xfrm>
          <a:prstGeom prst="rect">
            <a:avLst/>
          </a:prstGeom>
        </p:spPr>
        <p:txBody>
          <a:bodyPr wrap="square">
            <a:spAutoFit/>
          </a:bodyPr>
          <a:lstStyle/>
          <a:p>
            <a:pPr algn="r" rtl="1">
              <a:lnSpc>
                <a:spcPct val="107000"/>
              </a:lnSpc>
              <a:spcAft>
                <a:spcPts val="800"/>
              </a:spcAft>
            </a:pPr>
            <a:r>
              <a:rPr lang="fa-IR" sz="3200" b="1" dirty="0">
                <a:latin typeface="Calibri" panose="020F0502020204030204" pitchFamily="34" charset="0"/>
                <a:ea typeface="Calibri" panose="020F0502020204030204" pitchFamily="34" charset="0"/>
              </a:rPr>
              <a:t>جامعه شناسی ورزشی چیست؟</a:t>
            </a:r>
            <a:endParaRPr lang="en-US" sz="3200" b="1"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fa-IR" sz="3200" dirty="0">
                <a:latin typeface="Calibri" panose="020F0502020204030204" pitchFamily="34" charset="0"/>
                <a:ea typeface="Calibri" panose="020F0502020204030204" pitchFamily="34" charset="0"/>
              </a:rPr>
              <a:t>1 - چه ارتباطی بین پایگاه اقتصادی- اجتماعی افراد و انتخاب رشته ورزشی مختلف وجود دارد؟</a:t>
            </a:r>
            <a:endParaRPr lang="en-US" sz="3200"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fa-IR" sz="3200" dirty="0">
                <a:latin typeface="Calibri" panose="020F0502020204030204" pitchFamily="34" charset="0"/>
                <a:ea typeface="Calibri" panose="020F0502020204030204" pitchFamily="34" charset="0"/>
              </a:rPr>
              <a:t>2 -چه ارتباطی بین زندگی اجتماعی- فرهنگ و آداب وروسوم جامعه و ورزش وجود؟ میزان تاثیر گذاری هرکدام چقدر است؟</a:t>
            </a:r>
            <a:endParaRPr lang="en-US" sz="3200"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fa-IR" sz="3200" dirty="0">
                <a:latin typeface="Calibri" panose="020F0502020204030204" pitchFamily="34" charset="0"/>
                <a:ea typeface="Calibri" panose="020F0502020204030204" pitchFamily="34" charset="0"/>
              </a:rPr>
              <a:t>3 -چگونه ورزش میتواند گروه های پر قدرت و با نفوذ اجتماعی تشکیل دهد و چه نقشی در ارتباطات اجتماعی دارد؟</a:t>
            </a:r>
            <a:endParaRPr lang="en-US" sz="32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398807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F4A5962-B97B-444E-87A5-AA632DC1E2E4}"/>
              </a:ext>
            </a:extLst>
          </p:cNvPr>
          <p:cNvSpPr/>
          <p:nvPr/>
        </p:nvSpPr>
        <p:spPr>
          <a:xfrm>
            <a:off x="3048000" y="1645595"/>
            <a:ext cx="6096000" cy="5179303"/>
          </a:xfrm>
          <a:prstGeom prst="rect">
            <a:avLst/>
          </a:prstGeom>
        </p:spPr>
        <p:txBody>
          <a:bodyPr>
            <a:spAutoFit/>
          </a:bodyPr>
          <a:lstStyle/>
          <a:p>
            <a:pPr lvl="0" algn="r" rtl="1">
              <a:lnSpc>
                <a:spcPct val="107000"/>
              </a:lnSpc>
              <a:spcAft>
                <a:spcPts val="800"/>
              </a:spcAft>
            </a:pPr>
            <a:r>
              <a:rPr lang="fa-IR" sz="2800" b="1" dirty="0">
                <a:solidFill>
                  <a:prstClr val="black"/>
                </a:solidFill>
                <a:latin typeface="Calibri" panose="020F0502020204030204" pitchFamily="34" charset="0"/>
                <a:ea typeface="Calibri" panose="020F0502020204030204" pitchFamily="34" charset="0"/>
              </a:rPr>
              <a:t>ادامه جامعه شناسی ورزشی چیست؟</a:t>
            </a:r>
            <a:endParaRPr lang="en-US" sz="2800" b="1"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gn="r" rtl="1">
              <a:lnSpc>
                <a:spcPct val="107000"/>
              </a:lnSpc>
              <a:spcAft>
                <a:spcPts val="800"/>
              </a:spcAft>
            </a:pPr>
            <a:r>
              <a:rPr lang="fa-IR" sz="2400" dirty="0">
                <a:solidFill>
                  <a:prstClr val="black"/>
                </a:solidFill>
                <a:latin typeface="Calibri" panose="020F0502020204030204" pitchFamily="34" charset="0"/>
                <a:ea typeface="Calibri" panose="020F0502020204030204" pitchFamily="34" charset="0"/>
              </a:rPr>
              <a:t>4 -چگونه ورزش بر تفکرات مردم تاثیر می گذارد و آگاهی هایی در مورد ارتباط بین ورزش و کار و تفریحات توانایی ها و بیماری ها مسابقات اخلاق و فرهنگ طبیعی بودن و غیر طبیعی بودن در اختیار جامعه قرار داد؟</a:t>
            </a:r>
            <a:endParaRPr lang="en-US" sz="24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gn="r" rtl="1">
              <a:lnSpc>
                <a:spcPct val="107000"/>
              </a:lnSpc>
              <a:spcAft>
                <a:spcPts val="800"/>
              </a:spcAft>
            </a:pPr>
            <a:r>
              <a:rPr lang="fa-IR" sz="2400" dirty="0">
                <a:solidFill>
                  <a:prstClr val="black"/>
                </a:solidFill>
                <a:latin typeface="Calibri" panose="020F0502020204030204" pitchFamily="34" charset="0"/>
                <a:ea typeface="Calibri" panose="020F0502020204030204" pitchFamily="34" charset="0"/>
              </a:rPr>
              <a:t>5 -چگونه افراد جامعه قادر خواهند بود با تکیه بر روش و اطلاعات خود در باره ورزش اظهار نظر کرده و میزان تاثیر گذاری فعالیت های ورزشی را با نحوه زندگی اجتماعی درک کند؟</a:t>
            </a:r>
            <a:endParaRPr lang="en-US" sz="24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gn="r" rtl="1">
              <a:lnSpc>
                <a:spcPct val="107000"/>
              </a:lnSpc>
              <a:spcAft>
                <a:spcPts val="800"/>
              </a:spcAft>
            </a:pPr>
            <a:r>
              <a:rPr lang="fa-IR" sz="2400" dirty="0">
                <a:solidFill>
                  <a:prstClr val="black"/>
                </a:solidFill>
                <a:latin typeface="Calibri" panose="020F0502020204030204" pitchFamily="34" charset="0"/>
                <a:ea typeface="Calibri" panose="020F0502020204030204" pitchFamily="34" charset="0"/>
              </a:rPr>
              <a:t>6 - الگو های پیش رفت و توسعه ورزش های مختلف ورزشی، موانع و مشکلات توسعه ورزش طبقات اجتماعی فرهنگ و شکل های مختلف فعالیت جسمانی کدام است؟</a:t>
            </a:r>
          </a:p>
        </p:txBody>
      </p:sp>
    </p:spTree>
    <p:extLst>
      <p:ext uri="{BB962C8B-B14F-4D97-AF65-F5344CB8AC3E}">
        <p14:creationId xmlns:p14="http://schemas.microsoft.com/office/powerpoint/2010/main" val="2779612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8DC48-8042-4680-8B6B-0C5D3CECB710}"/>
              </a:ext>
            </a:extLst>
          </p:cNvPr>
          <p:cNvSpPr>
            <a:spLocks noGrp="1"/>
          </p:cNvSpPr>
          <p:nvPr>
            <p:ph type="ctrTitle"/>
          </p:nvPr>
        </p:nvSpPr>
        <p:spPr>
          <a:xfrm>
            <a:off x="1524000" y="388307"/>
            <a:ext cx="9144000" cy="1390389"/>
          </a:xfrm>
        </p:spPr>
        <p:txBody>
          <a:bodyPr>
            <a:normAutofit fontScale="90000"/>
          </a:bodyPr>
          <a:lstStyle/>
          <a:p>
            <a:r>
              <a:rPr lang="fa-IR" dirty="0"/>
              <a:t>تعریف جامعه شناسی</a:t>
            </a:r>
            <a:br>
              <a:rPr lang="fa-IR" dirty="0"/>
            </a:br>
            <a:endParaRPr lang="fa-IR" dirty="0"/>
          </a:p>
        </p:txBody>
      </p:sp>
      <p:sp>
        <p:nvSpPr>
          <p:cNvPr id="3" name="Subtitle 2">
            <a:extLst>
              <a:ext uri="{FF2B5EF4-FFF2-40B4-BE49-F238E27FC236}">
                <a16:creationId xmlns:a16="http://schemas.microsoft.com/office/drawing/2014/main" id="{E83D44E3-7087-438B-A81D-8A91A259D3DA}"/>
              </a:ext>
            </a:extLst>
          </p:cNvPr>
          <p:cNvSpPr>
            <a:spLocks noGrp="1"/>
          </p:cNvSpPr>
          <p:nvPr>
            <p:ph type="subTitle" idx="1"/>
          </p:nvPr>
        </p:nvSpPr>
        <p:spPr>
          <a:xfrm>
            <a:off x="1524000" y="1778696"/>
            <a:ext cx="9144000" cy="4559474"/>
          </a:xfrm>
        </p:spPr>
        <p:txBody>
          <a:bodyPr>
            <a:normAutofit/>
          </a:bodyPr>
          <a:lstStyle/>
          <a:p>
            <a:pPr algn="just" rtl="1"/>
            <a:r>
              <a:rPr lang="fa-IR" sz="3200" dirty="0"/>
              <a:t>1- جامعه شناسی علمی است که به حیات انسان و آثار و نتایجی که از زندگی اجتماعی روابط انسانی و همچنین نهاد های اجتماعی حاصل می شود(ریترز، 1994)</a:t>
            </a:r>
          </a:p>
          <a:p>
            <a:pPr algn="just" rtl="1"/>
            <a:endParaRPr lang="en-US" sz="3200" dirty="0"/>
          </a:p>
          <a:p>
            <a:pPr algn="just" rtl="1"/>
            <a:r>
              <a:rPr lang="fa-IR" sz="3200" dirty="0"/>
              <a:t>2- جامعه شناسی بطور اعم ویژه گی های عمومی جوامع ، نحوه رشد و تکامل اجتماع، تبیین و تفسیر روابط اجتماعی، اقتصادی، فرهنگی، سیاسی، تربیتی و ... انسان ها را</a:t>
            </a:r>
            <a:endParaRPr lang="en-US" sz="3200" dirty="0"/>
          </a:p>
          <a:p>
            <a:pPr algn="just" rtl="1"/>
            <a:r>
              <a:rPr lang="fa-IR" sz="3200" dirty="0"/>
              <a:t>در جامعه بررسی می کند( زایدمن، 1983 )</a:t>
            </a:r>
            <a:endParaRPr lang="en-US" sz="3200" dirty="0"/>
          </a:p>
          <a:p>
            <a:endParaRPr lang="fa-IR" dirty="0"/>
          </a:p>
        </p:txBody>
      </p:sp>
    </p:spTree>
    <p:extLst>
      <p:ext uri="{BB962C8B-B14F-4D97-AF65-F5344CB8AC3E}">
        <p14:creationId xmlns:p14="http://schemas.microsoft.com/office/powerpoint/2010/main" val="355794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7585D32-8BF2-45BC-87E7-BE237D0C8C96}"/>
              </a:ext>
            </a:extLst>
          </p:cNvPr>
          <p:cNvSpPr/>
          <p:nvPr/>
        </p:nvSpPr>
        <p:spPr>
          <a:xfrm>
            <a:off x="1878904" y="1164922"/>
            <a:ext cx="7265096" cy="5701497"/>
          </a:xfrm>
          <a:prstGeom prst="rect">
            <a:avLst/>
          </a:prstGeom>
        </p:spPr>
        <p:txBody>
          <a:bodyPr wrap="square">
            <a:spAutoFit/>
          </a:bodyPr>
          <a:lstStyle/>
          <a:p>
            <a:pPr algn="r" rtl="1">
              <a:lnSpc>
                <a:spcPct val="107000"/>
              </a:lnSpc>
              <a:spcAft>
                <a:spcPts val="800"/>
              </a:spcAft>
            </a:pPr>
            <a:r>
              <a:rPr lang="fa-IR" sz="2400" dirty="0">
                <a:latin typeface="Calibri" panose="020F0502020204030204" pitchFamily="34" charset="0"/>
                <a:ea typeface="Calibri" panose="020F0502020204030204" pitchFamily="34" charset="0"/>
                <a:cs typeface="2  Titr" panose="00000700000000000000" pitchFamily="2" charset="-78"/>
              </a:rPr>
              <a:t>زیر شاخه های علم جامعه شناسی</a:t>
            </a:r>
            <a:endParaRPr lang="en-US" sz="2400" dirty="0">
              <a:latin typeface="Calibri" panose="020F0502020204030204" pitchFamily="34" charset="0"/>
              <a:ea typeface="Calibri" panose="020F0502020204030204" pitchFamily="34" charset="0"/>
              <a:cs typeface="2  Titr" panose="00000700000000000000" pitchFamily="2" charset="-78"/>
            </a:endParaRPr>
          </a:p>
          <a:p>
            <a:pPr algn="r" rtl="1">
              <a:lnSpc>
                <a:spcPct val="107000"/>
              </a:lnSpc>
              <a:spcAft>
                <a:spcPts val="800"/>
              </a:spcAft>
            </a:pPr>
            <a:endParaRPr lang="fa-IR" dirty="0">
              <a:latin typeface="Calibri" panose="020F0502020204030204" pitchFamily="34" charset="0"/>
              <a:ea typeface="Calibri" panose="020F0502020204030204" pitchFamily="34" charset="0"/>
            </a:endParaRPr>
          </a:p>
          <a:p>
            <a:pPr algn="just" rtl="1">
              <a:lnSpc>
                <a:spcPct val="107000"/>
              </a:lnSpc>
              <a:spcAft>
                <a:spcPts val="800"/>
              </a:spcAft>
            </a:pPr>
            <a:r>
              <a:rPr lang="fa-IR" sz="3600" dirty="0">
                <a:latin typeface="Calibri" panose="020F0502020204030204" pitchFamily="34" charset="0"/>
                <a:ea typeface="Calibri" panose="020F0502020204030204" pitchFamily="34" charset="0"/>
              </a:rPr>
              <a:t>حوزه فعالیت علم جامعه شناسی بررسی میدان های بی نهایت متنوع واقعیت های اجتماعی است. واز انجا که یک ذهن هر چقدرهم نافذ و وسیع باشد قادر نیست همه چیز</a:t>
            </a:r>
            <a:r>
              <a:rPr lang="fa-IR" sz="3600" dirty="0">
                <a:latin typeface="Calibri" panose="020F0502020204030204" pitchFamily="34" charset="0"/>
                <a:ea typeface="Calibri" panose="020F0502020204030204" pitchFamily="34" charset="0"/>
                <a:cs typeface="Arial" panose="020B0604020202020204" pitchFamily="34" charset="0"/>
              </a:rPr>
              <a:t> </a:t>
            </a:r>
            <a:r>
              <a:rPr lang="fa-IR" sz="3600" dirty="0">
                <a:latin typeface="Calibri" panose="020F0502020204030204" pitchFamily="34" charset="0"/>
                <a:ea typeface="Calibri" panose="020F0502020204030204" pitchFamily="34" charset="0"/>
              </a:rPr>
              <a:t>را تحلیل کند بنابراین هرکسی به ناچار باید مطالعات و تحقیقات خود را از زندگی جوامع متمرکز کند تا در آن زمینه متخصص شود (جاناتان و ترنر، 1985 )</a:t>
            </a:r>
            <a:endParaRPr lang="en-US" sz="36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67300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4502A1-6D33-4930-85C0-4915D4A81464}"/>
              </a:ext>
            </a:extLst>
          </p:cNvPr>
          <p:cNvSpPr/>
          <p:nvPr/>
        </p:nvSpPr>
        <p:spPr>
          <a:xfrm>
            <a:off x="2167003" y="-183175"/>
            <a:ext cx="6976997" cy="8151975"/>
          </a:xfrm>
          <a:prstGeom prst="rect">
            <a:avLst/>
          </a:prstGeom>
        </p:spPr>
        <p:txBody>
          <a:bodyPr wrap="square">
            <a:spAutoFit/>
          </a:bodyPr>
          <a:lstStyle/>
          <a:p>
            <a:pPr algn="r" rtl="1">
              <a:lnSpc>
                <a:spcPct val="107000"/>
              </a:lnSpc>
              <a:spcAft>
                <a:spcPts val="800"/>
              </a:spcAft>
            </a:pPr>
            <a:r>
              <a:rPr lang="fa-IR" sz="4000" dirty="0">
                <a:latin typeface="Calibri" panose="020F0502020204030204" pitchFamily="34" charset="0"/>
                <a:ea typeface="Calibri" panose="020F0502020204030204" pitchFamily="34" charset="0"/>
              </a:rPr>
              <a:t>مقدمه</a:t>
            </a:r>
            <a:endParaRPr lang="en-US" sz="4000" dirty="0">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fa-IR" sz="2400" dirty="0">
                <a:latin typeface="Calibri" panose="020F0502020204030204" pitchFamily="34" charset="0"/>
                <a:ea typeface="Calibri" panose="020F0502020204030204" pitchFamily="34" charset="0"/>
              </a:rPr>
              <a:t>ورزش، رفتاری اجتماعی است که هسته ی اصلی آن را رقابت مبتنی بر مهارت جسمانی تشکیل می دهد . این رفتار شامل طیف وسیعی از بازی های کودکان تا مسابقات</a:t>
            </a:r>
            <a:r>
              <a:rPr lang="fa-IR" sz="2400" dirty="0">
                <a:latin typeface="Calibri" panose="020F0502020204030204" pitchFamily="34" charset="0"/>
                <a:ea typeface="Calibri" panose="020F0502020204030204" pitchFamily="34" charset="0"/>
                <a:cs typeface="Arial" panose="020B0604020202020204" pitchFamily="34" charset="0"/>
              </a:rPr>
              <a:t> </a:t>
            </a:r>
            <a:r>
              <a:rPr lang="fa-IR" sz="2400" dirty="0">
                <a:latin typeface="Calibri" panose="020F0502020204030204" pitchFamily="34" charset="0"/>
                <a:ea typeface="Calibri" panose="020F0502020204030204" pitchFamily="34" charset="0"/>
              </a:rPr>
              <a:t>ورزشکاران حرفه ای می شود .</a:t>
            </a:r>
            <a:endParaRPr lang="en-US" sz="2400" dirty="0">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fa-IR" sz="2400" dirty="0">
                <a:latin typeface="Calibri" panose="020F0502020204030204" pitchFamily="34" charset="0"/>
                <a:ea typeface="Calibri" panose="020F0502020204030204" pitchFamily="34" charset="0"/>
              </a:rPr>
              <a:t>ورزش یکی از پدیده های اجتماعی جهان شمول و یکی از مهمترین نهادهای جوامع صنعتی است . جمعیت زیادی در ورزش های تفننی ) تفریحی ( یا رقابتی و یا در</a:t>
            </a:r>
            <a:r>
              <a:rPr lang="fa-IR" sz="2400" dirty="0">
                <a:latin typeface="Calibri" panose="020F0502020204030204" pitchFamily="34" charset="0"/>
                <a:ea typeface="Calibri" panose="020F0502020204030204" pitchFamily="34" charset="0"/>
                <a:cs typeface="Arial" panose="020B0604020202020204" pitchFamily="34" charset="0"/>
              </a:rPr>
              <a:t> </a:t>
            </a:r>
            <a:r>
              <a:rPr lang="fa-IR" sz="2400" dirty="0">
                <a:latin typeface="Calibri" panose="020F0502020204030204" pitchFamily="34" charset="0"/>
                <a:ea typeface="Calibri" panose="020F0502020204030204" pitchFamily="34" charset="0"/>
              </a:rPr>
              <a:t>تربیت بدنی شرکت می کنند و یا نظاره گر مسابقات ورزشی ، از طریق حضور در ورزشگاهها و یا از طریق تلویزیون هستند. بنابراین ، علاقه به ورزش بسیار</a:t>
            </a:r>
            <a:r>
              <a:rPr lang="fa-IR" sz="2400" dirty="0">
                <a:latin typeface="Calibri" panose="020F0502020204030204" pitchFamily="34" charset="0"/>
                <a:ea typeface="Calibri" panose="020F0502020204030204" pitchFamily="34" charset="0"/>
                <a:cs typeface="Arial" panose="020B0604020202020204" pitchFamily="34" charset="0"/>
              </a:rPr>
              <a:t> </a:t>
            </a:r>
            <a:r>
              <a:rPr lang="fa-IR" sz="2400" dirty="0">
                <a:latin typeface="Calibri" panose="020F0502020204030204" pitchFamily="34" charset="0"/>
                <a:ea typeface="Calibri" panose="020F0502020204030204" pitchFamily="34" charset="0"/>
              </a:rPr>
              <a:t>فراگیرتر از انجام فعالیت های ورزشی است .</a:t>
            </a:r>
            <a:endParaRPr lang="en-US" sz="2400" dirty="0">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fa-IR" sz="2400" dirty="0">
                <a:latin typeface="Calibri" panose="020F0502020204030204" pitchFamily="34" charset="0"/>
                <a:ea typeface="Calibri" panose="020F0502020204030204" pitchFamily="34" charset="0"/>
              </a:rPr>
              <a:t>هیچ رویدادی به اندازه ی بازی های المپیک و جام جهانی فوتبال نمی تواند، جمعیت چند میلیاردی جهان را جلوی صفحه ی تلویزیون میخکوب کند و یا از آنها خوانندگان</a:t>
            </a:r>
            <a:r>
              <a:rPr lang="fa-IR" sz="2400" dirty="0">
                <a:latin typeface="Calibri" panose="020F0502020204030204" pitchFamily="34" charset="0"/>
                <a:ea typeface="Calibri" panose="020F0502020204030204" pitchFamily="34" charset="0"/>
                <a:cs typeface="Arial" panose="020B0604020202020204" pitchFamily="34" charset="0"/>
              </a:rPr>
              <a:t> </a:t>
            </a:r>
            <a:r>
              <a:rPr lang="fa-IR" sz="2400" dirty="0">
                <a:latin typeface="Calibri" panose="020F0502020204030204" pitchFamily="34" charset="0"/>
                <a:ea typeface="Calibri" panose="020F0502020204030204" pitchFamily="34" charset="0"/>
              </a:rPr>
              <a:t>پر و پا قرصی برای مطبوعات ورزشی بسازد. علاوه بر این افزایش میزان فروش تجهیزات و کالاهای ورزشی، افزایش دستمزد بازیکنان فوتبال و مربیان، افزایش</a:t>
            </a:r>
            <a:r>
              <a:rPr lang="fa-IR" sz="2400" dirty="0">
                <a:latin typeface="Calibri" panose="020F0502020204030204" pitchFamily="34" charset="0"/>
                <a:ea typeface="Calibri" panose="020F0502020204030204" pitchFamily="34" charset="0"/>
                <a:cs typeface="Arial" panose="020B0604020202020204" pitchFamily="34" charset="0"/>
              </a:rPr>
              <a:t> </a:t>
            </a:r>
            <a:r>
              <a:rPr lang="fa-IR" sz="2400" dirty="0">
                <a:latin typeface="Calibri" panose="020F0502020204030204" pitchFamily="34" charset="0"/>
                <a:ea typeface="Calibri" panose="020F0502020204030204" pitchFamily="34" charset="0"/>
              </a:rPr>
              <a:t>درآمدهای ناشی از پخش آگهی های بازرگانی در خلال پخش مسابقات ورزشی مهم و عایدات ناشی از رونق جهانگردی ورزشی، همگی نشان دهنده ی آن هستند که</a:t>
            </a:r>
            <a:r>
              <a:rPr lang="fa-IR" sz="2400" dirty="0">
                <a:latin typeface="Calibri" panose="020F0502020204030204" pitchFamily="34" charset="0"/>
                <a:ea typeface="Calibri" panose="020F0502020204030204" pitchFamily="34" charset="0"/>
                <a:cs typeface="Arial" panose="020B0604020202020204" pitchFamily="34" charset="0"/>
              </a:rPr>
              <a:t> </a:t>
            </a:r>
            <a:r>
              <a:rPr lang="fa-IR" sz="2400" dirty="0">
                <a:latin typeface="Calibri" panose="020F0502020204030204" pitchFamily="34" charset="0"/>
                <a:ea typeface="Calibri" panose="020F0502020204030204" pitchFamily="34" charset="0"/>
              </a:rPr>
              <a:t>ورزش در دنیای امروز به یک صنعت سودآور تبدیل شده است.</a:t>
            </a:r>
            <a:endParaRPr lang="en-US" sz="24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35906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5305E00-4BF4-4433-B0C3-3752B76E3DA1}"/>
              </a:ext>
            </a:extLst>
          </p:cNvPr>
          <p:cNvSpPr/>
          <p:nvPr/>
        </p:nvSpPr>
        <p:spPr>
          <a:xfrm>
            <a:off x="1127343" y="513566"/>
            <a:ext cx="8016658" cy="5437771"/>
          </a:xfrm>
          <a:prstGeom prst="rect">
            <a:avLst/>
          </a:prstGeom>
        </p:spPr>
        <p:txBody>
          <a:bodyPr wrap="square">
            <a:spAutoFit/>
          </a:bodyPr>
          <a:lstStyle/>
          <a:p>
            <a:pPr algn="r" rtl="1">
              <a:lnSpc>
                <a:spcPct val="107000"/>
              </a:lnSpc>
              <a:spcAft>
                <a:spcPts val="800"/>
              </a:spcAft>
            </a:pPr>
            <a:r>
              <a:rPr lang="fa-IR" sz="3200" b="1" dirty="0">
                <a:latin typeface="Calibri" panose="020F0502020204030204" pitchFamily="34" charset="0"/>
                <a:ea typeface="Calibri" panose="020F0502020204030204" pitchFamily="34" charset="0"/>
              </a:rPr>
              <a:t>هدف از جامعه شناسی</a:t>
            </a:r>
            <a:endParaRPr lang="en-US" sz="3200" b="1"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fa-IR" sz="3200" dirty="0">
                <a:latin typeface="Calibri" panose="020F0502020204030204" pitchFamily="34" charset="0"/>
                <a:ea typeface="Calibri" panose="020F0502020204030204" pitchFamily="34" charset="0"/>
              </a:rPr>
              <a:t>تحلیل جامعه شناختی در منابع و مطبوعات به دلیل سختی آن اندک است. زیرا حتی ابتدایی ترین صورت های رفتارهای گروهی بسیار پیچیده است. عناصر وضعیت</a:t>
            </a:r>
            <a:r>
              <a:rPr lang="fa-IR" sz="3200" dirty="0">
                <a:latin typeface="Calibri" panose="020F0502020204030204" pitchFamily="34" charset="0"/>
                <a:ea typeface="Calibri" panose="020F0502020204030204" pitchFamily="34" charset="0"/>
                <a:cs typeface="Arial" panose="020B0604020202020204" pitchFamily="34" charset="0"/>
              </a:rPr>
              <a:t> </a:t>
            </a:r>
            <a:r>
              <a:rPr lang="fa-IR" sz="3200" dirty="0">
                <a:latin typeface="Calibri" panose="020F0502020204030204" pitchFamily="34" charset="0"/>
                <a:ea typeface="Calibri" panose="020F0502020204030204" pitchFamily="34" charset="0"/>
              </a:rPr>
              <a:t>اجتماعی مانند روندهای اقتصادی، اجتماعی سیاسی و حتی مذهبی و فرهنگی همین طور شناخت اعضای یک گروه ورزشی نسبت به یکدیگر، حقوق و تکالیف و</a:t>
            </a:r>
            <a:r>
              <a:rPr lang="fa-IR" sz="3200" dirty="0">
                <a:latin typeface="Calibri" panose="020F0502020204030204" pitchFamily="34" charset="0"/>
                <a:ea typeface="Calibri" panose="020F0502020204030204" pitchFamily="34" charset="0"/>
                <a:cs typeface="Arial" panose="020B0604020202020204" pitchFamily="34" charset="0"/>
              </a:rPr>
              <a:t> </a:t>
            </a:r>
            <a:r>
              <a:rPr lang="fa-IR" sz="3200" dirty="0">
                <a:latin typeface="Calibri" panose="020F0502020204030204" pitchFamily="34" charset="0"/>
                <a:ea typeface="Calibri" panose="020F0502020204030204" pitchFamily="34" charset="0"/>
              </a:rPr>
              <a:t>انتظارات نسبت به یکدیگر، هماهنگی بین نقش ها، سازگاری، همنوایی، رقابت، تعارض، همکاری و غیره در تحلیل جامعه شناختی باید همزمان شناخته شود.</a:t>
            </a:r>
            <a:endParaRPr lang="en-US" sz="32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8743837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EC5908B-8DB8-4370-BCF5-80EC1932FBF6}"/>
              </a:ext>
            </a:extLst>
          </p:cNvPr>
          <p:cNvSpPr/>
          <p:nvPr/>
        </p:nvSpPr>
        <p:spPr>
          <a:xfrm>
            <a:off x="1277655" y="864296"/>
            <a:ext cx="7866345" cy="5649239"/>
          </a:xfrm>
          <a:prstGeom prst="rect">
            <a:avLst/>
          </a:prstGeom>
        </p:spPr>
        <p:txBody>
          <a:bodyPr wrap="square">
            <a:spAutoFit/>
          </a:bodyPr>
          <a:lstStyle/>
          <a:p>
            <a:pPr lvl="0" algn="r" rtl="1">
              <a:lnSpc>
                <a:spcPct val="107000"/>
              </a:lnSpc>
              <a:spcAft>
                <a:spcPts val="800"/>
              </a:spcAft>
            </a:pPr>
            <a:r>
              <a:rPr lang="fa-IR" sz="3200" b="1" dirty="0">
                <a:solidFill>
                  <a:prstClr val="black"/>
                </a:solidFill>
                <a:latin typeface="Calibri" panose="020F0502020204030204" pitchFamily="34" charset="0"/>
                <a:ea typeface="Calibri" panose="020F0502020204030204" pitchFamily="34" charset="0"/>
              </a:rPr>
              <a:t>هدف از جامعه شناسی</a:t>
            </a:r>
            <a:endParaRPr lang="en-US" sz="3200" b="1"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gn="r" rtl="1">
              <a:lnSpc>
                <a:spcPct val="107000"/>
              </a:lnSpc>
              <a:spcAft>
                <a:spcPts val="800"/>
              </a:spcAft>
            </a:pPr>
            <a:r>
              <a:rPr lang="fa-IR" sz="2400" dirty="0">
                <a:solidFill>
                  <a:prstClr val="black"/>
                </a:solidFill>
                <a:latin typeface="Calibri" panose="020F0502020204030204" pitchFamily="34" charset="0"/>
                <a:ea typeface="Calibri" panose="020F0502020204030204" pitchFamily="34" charset="0"/>
              </a:rPr>
              <a:t>هدف از این علم تولید دانشی است که برای تفسیر، فهم و تبیین الگوهای رفتار انسانی و حل مسائل اجتماعی انسان در فعالیت های ورزشی مفید باشد. تبیین جامعه شناختی</a:t>
            </a:r>
            <a:r>
              <a:rPr lang="fa-IR" sz="2400" dirty="0">
                <a:solidFill>
                  <a:prstClr val="black"/>
                </a:solidFill>
                <a:latin typeface="Calibri" panose="020F0502020204030204" pitchFamily="34" charset="0"/>
                <a:ea typeface="Calibri" panose="020F0502020204030204" pitchFamily="34" charset="0"/>
                <a:cs typeface="Arial" panose="020B0604020202020204" pitchFamily="34" charset="0"/>
              </a:rPr>
              <a:t> </a:t>
            </a:r>
            <a:r>
              <a:rPr lang="fa-IR" sz="2400" dirty="0">
                <a:solidFill>
                  <a:prstClr val="black"/>
                </a:solidFill>
                <a:latin typeface="Calibri" panose="020F0502020204030204" pitchFamily="34" charset="0"/>
                <a:ea typeface="Calibri" panose="020F0502020204030204" pitchFamily="34" charset="0"/>
              </a:rPr>
              <a:t>ورزش نوعی آگاهی است که به کنش ورزشی با توجه به مسائل عمومی می نگرد.</a:t>
            </a:r>
            <a:endParaRPr lang="en-US" sz="24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gn="r" rtl="1">
              <a:lnSpc>
                <a:spcPct val="107000"/>
              </a:lnSpc>
              <a:spcAft>
                <a:spcPts val="800"/>
              </a:spcAft>
            </a:pPr>
            <a:r>
              <a:rPr lang="fa-IR" sz="2400" dirty="0">
                <a:solidFill>
                  <a:prstClr val="black"/>
                </a:solidFill>
                <a:latin typeface="Calibri" panose="020F0502020204030204" pitchFamily="34" charset="0"/>
                <a:ea typeface="Calibri" panose="020F0502020204030204" pitchFamily="34" charset="0"/>
              </a:rPr>
              <a:t>رفتارهای پرخاشگرانه و یا انحراف آمیز استفاده از داروهای غیرمجاز و یا ضعف انگیزه و اساسا ناکامی در میدان های ورزشی بخشی می تواند حاصل عوامل روانی باشد و بخشی پیامد ساختار تیم یا سازمان ورزش باشد. به عبارتی ناشی از تنظیماتی باشد که سازمان ورزش در جامعه تدارک دیده است.</a:t>
            </a:r>
            <a:endParaRPr lang="en-US" sz="24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gn="r" rtl="1">
              <a:lnSpc>
                <a:spcPct val="107000"/>
              </a:lnSpc>
              <a:spcAft>
                <a:spcPts val="800"/>
              </a:spcAft>
            </a:pPr>
            <a:r>
              <a:rPr lang="fa-IR" sz="2400" dirty="0">
                <a:solidFill>
                  <a:prstClr val="black"/>
                </a:solidFill>
                <a:latin typeface="Calibri" panose="020F0502020204030204" pitchFamily="34" charset="0"/>
                <a:ea typeface="Calibri" panose="020F0502020204030204" pitchFamily="34" charset="0"/>
              </a:rPr>
              <a:t>جامعه شناسی ورزش علت هایی را جستجو می کند که ورای آگاهی و تجربیات بازیکنان، مربیان و حتی گاه نگرش تک سبب بین کارشناسان ورزشی است.</a:t>
            </a:r>
            <a:endParaRPr lang="en-US" sz="24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11537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A980D45-E9E8-4245-9598-B1F7ED9730BD}"/>
              </a:ext>
            </a:extLst>
          </p:cNvPr>
          <p:cNvSpPr/>
          <p:nvPr/>
        </p:nvSpPr>
        <p:spPr>
          <a:xfrm>
            <a:off x="1866378" y="162838"/>
            <a:ext cx="7277622" cy="6626045"/>
          </a:xfrm>
          <a:prstGeom prst="rect">
            <a:avLst/>
          </a:prstGeom>
        </p:spPr>
        <p:txBody>
          <a:bodyPr wrap="square">
            <a:spAutoFit/>
          </a:bodyPr>
          <a:lstStyle/>
          <a:p>
            <a:pPr algn="r" rtl="1">
              <a:lnSpc>
                <a:spcPct val="107000"/>
              </a:lnSpc>
              <a:spcAft>
                <a:spcPts val="800"/>
              </a:spcAft>
            </a:pPr>
            <a:r>
              <a:rPr lang="fa-IR" sz="2800" b="1" dirty="0">
                <a:latin typeface="Calibri" panose="020F0502020204030204" pitchFamily="34" charset="0"/>
                <a:ea typeface="Calibri" panose="020F0502020204030204" pitchFamily="34" charset="0"/>
              </a:rPr>
              <a:t>تعریف جامعه شناسی ورزشی</a:t>
            </a:r>
            <a:endParaRPr lang="en-US" sz="2800" b="1" dirty="0">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fa-IR" sz="2800" dirty="0">
                <a:latin typeface="Calibri" panose="020F0502020204030204" pitchFamily="34" charset="0"/>
                <a:ea typeface="Calibri" panose="020F0502020204030204" pitchFamily="34" charset="0"/>
              </a:rPr>
              <a:t>ورزش از منظر جامعه شناختی امری بیرونی و نوعی فرایند اجتماعی است، و می تواند در حوزه تقویت و ارتقاء سرمایه های( اقتصادی، اجتماعی، فرهنگی و انسانی)</a:t>
            </a:r>
            <a:r>
              <a:rPr lang="fa-IR" sz="2800" dirty="0">
                <a:latin typeface="Calibri" panose="020F0502020204030204" pitchFamily="34" charset="0"/>
                <a:ea typeface="Calibri" panose="020F0502020204030204" pitchFamily="34" charset="0"/>
                <a:cs typeface="Arial" panose="020B0604020202020204" pitchFamily="34" charset="0"/>
              </a:rPr>
              <a:t> </a:t>
            </a:r>
            <a:r>
              <a:rPr lang="fa-IR" sz="2800" dirty="0">
                <a:latin typeface="Calibri" panose="020F0502020204030204" pitchFamily="34" charset="0"/>
                <a:ea typeface="Calibri" panose="020F0502020204030204" pitchFamily="34" charset="0"/>
              </a:rPr>
              <a:t>مورد اهمیت قرار گیرد؛ و به عنوان یک پدیده مؤثر بر روی سیاست، وفاق و تعادل اجتماعی اثر گذارد.</a:t>
            </a:r>
            <a:r>
              <a:rPr lang="fa-IR" sz="2800" dirty="0">
                <a:latin typeface="Calibri" panose="020F0502020204030204" pitchFamily="34" charset="0"/>
                <a:ea typeface="Calibri" panose="020F0502020204030204" pitchFamily="34" charset="0"/>
                <a:cs typeface="Arial" panose="020B0604020202020204" pitchFamily="34" charset="0"/>
              </a:rPr>
              <a:t> </a:t>
            </a:r>
            <a:r>
              <a:rPr lang="fa-IR" sz="2800" dirty="0">
                <a:latin typeface="Calibri" panose="020F0502020204030204" pitchFamily="34" charset="0"/>
                <a:ea typeface="Calibri" panose="020F0502020204030204" pitchFamily="34" charset="0"/>
              </a:rPr>
              <a:t>جامعه شناسی ورزش را می توان مطالعه کنش متقابل مشارکت کنندگان ورزش اعم از ورزشکاران، مربیان و هواداران و سازمان اجتماعی دانست</a:t>
            </a:r>
            <a:r>
              <a:rPr lang="fa-IR" sz="2800" dirty="0">
                <a:latin typeface="Calibri" panose="020F0502020204030204" pitchFamily="34" charset="0"/>
                <a:ea typeface="Calibri" panose="020F0502020204030204" pitchFamily="34" charset="0"/>
                <a:cs typeface="Arial" panose="020B0604020202020204" pitchFamily="34" charset="0"/>
              </a:rPr>
              <a:t>. </a:t>
            </a:r>
            <a:r>
              <a:rPr lang="fa-IR" sz="2800" dirty="0">
                <a:latin typeface="Calibri" panose="020F0502020204030204" pitchFamily="34" charset="0"/>
                <a:ea typeface="Calibri" panose="020F0502020204030204" pitchFamily="34" charset="0"/>
              </a:rPr>
              <a:t>در جامعه شناسی ورزشی ادبیات غنی در مورد گروه ها، انواع آنها و فرایند های درون گروهی وجود دارد که در برخی از حوزه هایی که از رفتارهای گروهی گریزی</a:t>
            </a:r>
            <a:r>
              <a:rPr lang="fa-IR" sz="2800" dirty="0">
                <a:latin typeface="Calibri" panose="020F0502020204030204" pitchFamily="34" charset="0"/>
                <a:ea typeface="Calibri" panose="020F0502020204030204" pitchFamily="34" charset="0"/>
                <a:cs typeface="Arial" panose="020B0604020202020204" pitchFamily="34" charset="0"/>
              </a:rPr>
              <a:t> </a:t>
            </a:r>
            <a:r>
              <a:rPr lang="fa-IR" sz="2800" dirty="0">
                <a:latin typeface="Calibri" panose="020F0502020204030204" pitchFamily="34" charset="0"/>
                <a:ea typeface="Calibri" panose="020F0502020204030204" pitchFamily="34" charset="0"/>
              </a:rPr>
              <a:t>نیست همچون اقتصاد، سیاست، از این ادبیات غنی بهره های فراوان گرفته شده است. توفیق بسیاری از این فعالیت ها مرهون بینش جامعه شناختی مدیران آنان است.</a:t>
            </a:r>
            <a:endParaRPr lang="en-US" sz="28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06117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87A8252-0F26-4B8F-94EA-20ABC7934690}"/>
              </a:ext>
            </a:extLst>
          </p:cNvPr>
          <p:cNvSpPr/>
          <p:nvPr/>
        </p:nvSpPr>
        <p:spPr>
          <a:xfrm>
            <a:off x="2467627" y="363255"/>
            <a:ext cx="6676373" cy="7024744"/>
          </a:xfrm>
          <a:prstGeom prst="rect">
            <a:avLst/>
          </a:prstGeom>
        </p:spPr>
        <p:txBody>
          <a:bodyPr wrap="square">
            <a:spAutoFit/>
          </a:bodyPr>
          <a:lstStyle/>
          <a:p>
            <a:pPr algn="r" rtl="1">
              <a:lnSpc>
                <a:spcPct val="107000"/>
              </a:lnSpc>
              <a:spcAft>
                <a:spcPts val="800"/>
              </a:spcAft>
            </a:pPr>
            <a:r>
              <a:rPr lang="fa-IR" sz="3200" b="1" dirty="0">
                <a:latin typeface="Calibri" panose="020F0502020204030204" pitchFamily="34" charset="0"/>
                <a:ea typeface="Calibri" panose="020F0502020204030204" pitchFamily="34" charset="0"/>
              </a:rPr>
              <a:t>ادامه تعریف جامعه شناسی ورزشی</a:t>
            </a:r>
            <a:endParaRPr lang="fa-IR" sz="3200" b="1" dirty="0">
              <a:solidFill>
                <a:prstClr val="black"/>
              </a:solidFill>
              <a:latin typeface="Calibri" panose="020F0502020204030204" pitchFamily="34" charset="0"/>
              <a:ea typeface="Calibri" panose="020F0502020204030204" pitchFamily="34" charset="0"/>
            </a:endParaRPr>
          </a:p>
          <a:p>
            <a:pPr lvl="0" algn="just" rtl="1">
              <a:lnSpc>
                <a:spcPct val="107000"/>
              </a:lnSpc>
              <a:spcAft>
                <a:spcPts val="800"/>
              </a:spcAft>
            </a:pPr>
            <a:r>
              <a:rPr lang="fa-IR" sz="2400" dirty="0">
                <a:solidFill>
                  <a:prstClr val="black"/>
                </a:solidFill>
                <a:latin typeface="Calibri" panose="020F0502020204030204" pitchFamily="34" charset="0"/>
                <a:ea typeface="Calibri" panose="020F0502020204030204" pitchFamily="34" charset="0"/>
              </a:rPr>
              <a:t>اساسا جامعه شناسی می تواند برای هر نوع مسئولیت شغلی کمک ارزنده ای عرضه کند. دستیابی به دانش شناخت جامعه و فرایندهای اجتماعی ورزش مقدمه ایفای نقش در چارچوب ورزش نشان می دهد توفیقات ورزشی وابسته به خواست مربی و " بینش جامعه شناختی " سازندگی در قلمرو ورزش است. جامعه شناسی ورزش با طرح ورزشکار نیست. نیروهای اجتماعی و فرهنگی و عملکرد تیم ها و گروه های ورزشی مؤثرند. با وجود این که جامعه شناسی ورزش یکی از گرایشهای تربیت بدنی است اما در این زمینه تلاش کافی در دانشکده های تربیت بدنی و حتی علوم اجتماعی مشاهده نمی شود. در صورتی که دستاوردهای آن می تواند بازدارنده و یا به حرکت درآورنده فعالیت های ورزشی براساس واقعیات و دانش علمی در قالب نظریات جامعه شناسی ورزش باشد. مطالعه جامعه شناسی ورزش قادر است خواننده را به ورای شناخت عمومی و عادی از ورزش سوق دهد. نگرانی در مورد جنبه انتزاعی و نظری جامعه شناسی ورزش به ویژه برای برنامه ریزان و سیاستگذاران طبیعی است.</a:t>
            </a:r>
            <a:endParaRPr lang="en-US" sz="24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62408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E9E5592-A7BC-41A7-96F5-CD83DDD76758}"/>
              </a:ext>
            </a:extLst>
          </p:cNvPr>
          <p:cNvSpPr/>
          <p:nvPr/>
        </p:nvSpPr>
        <p:spPr>
          <a:xfrm>
            <a:off x="1427967" y="563671"/>
            <a:ext cx="7716033" cy="5209696"/>
          </a:xfrm>
          <a:prstGeom prst="rect">
            <a:avLst/>
          </a:prstGeom>
        </p:spPr>
        <p:txBody>
          <a:bodyPr wrap="square">
            <a:spAutoFit/>
          </a:bodyPr>
          <a:lstStyle/>
          <a:p>
            <a:pPr algn="just" rtl="1">
              <a:lnSpc>
                <a:spcPct val="107000"/>
              </a:lnSpc>
              <a:spcAft>
                <a:spcPts val="800"/>
              </a:spcAft>
            </a:pPr>
            <a:r>
              <a:rPr lang="fa-IR" sz="2400" b="1" dirty="0">
                <a:latin typeface="Calibri" panose="020F0502020204030204" pitchFamily="34" charset="0"/>
                <a:ea typeface="Calibri" panose="020F0502020204030204" pitchFamily="34" charset="0"/>
              </a:rPr>
              <a:t>مهمترین کارکردهای تعریف جامعه شناسی ورزشی </a:t>
            </a:r>
            <a:r>
              <a:rPr lang="fa-IR" sz="2400" dirty="0">
                <a:latin typeface="Calibri" panose="020F0502020204030204" pitchFamily="34" charset="0"/>
                <a:ea typeface="Calibri" panose="020F0502020204030204" pitchFamily="34" charset="0"/>
              </a:rPr>
              <a:t>شامل”شرایط فیزیکی،مهارتهای فیزیکی،جنبه های نهادی و رقابتی و برانگیخته شدن مشارکت افراد” می باشد. جامعه </a:t>
            </a:r>
            <a:r>
              <a:rPr lang="fa-IR" sz="2000" dirty="0">
                <a:latin typeface="Calibri" panose="020F0502020204030204" pitchFamily="34" charset="0"/>
                <a:ea typeface="Calibri" panose="020F0502020204030204" pitchFamily="34" charset="0"/>
              </a:rPr>
              <a:t>شناسی</a:t>
            </a:r>
            <a:r>
              <a:rPr lang="fa-IR" sz="2400" dirty="0">
                <a:latin typeface="Calibri" panose="020F0502020204030204" pitchFamily="34" charset="0"/>
                <a:ea typeface="Calibri" panose="020F0502020204030204" pitchFamily="34" charset="0"/>
              </a:rPr>
              <a:t> ورزش در حوزه فرهنگ موقعیت ورزش را در سلسله مراتب علمی و فرهنگی مانند سایر عناصر فرهنگی از قبیل دین، هنر، ادبیات و… مورد بررسی قرار می دهد. از سوی دیگر علل رشد از خودبیگانگی و مافیای اقتصادی که در ورزش وجود دارد و جامعه را دچار انحطاط اخلاقی کرده است. جامعه شناسی ورزش هدفش علاوه بر رابطه متقابل ورزش با سایر نهادهای اجتماعی، شناخت زمینه های فرهنگی، اجتماعی به کاربرده شده در ورزش کاربردها، پیامدهای اجتماعی، آسیب های فرهنگی، انحرافات ورزشی، تحولات و دگرگونی های اجتماعی است.جامعه شناس ورزشی شیوه ها و روش های تحقیق منظم و دقیق علمی جامعه شناسی را در جهت تأثیری که کنش ها و روابط متقابل افراد بر فعالیت های ورزشی در محیط های ورزشی می گذارد، مورد بررسی قرار می دهد.</a:t>
            </a:r>
            <a:endParaRPr lang="en-US" sz="24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68764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1275</Words>
  <Application>Microsoft Office PowerPoint</Application>
  <PresentationFormat>Widescreen</PresentationFormat>
  <Paragraphs>35</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تعریف جامعه شناسی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تعریف جامعه شناسی</dc:title>
  <dc:creator>Lenovo College</dc:creator>
  <cp:lastModifiedBy>Lenovo College</cp:lastModifiedBy>
  <cp:revision>5</cp:revision>
  <dcterms:created xsi:type="dcterms:W3CDTF">2020-04-03T08:16:21Z</dcterms:created>
  <dcterms:modified xsi:type="dcterms:W3CDTF">2020-04-03T09:03:40Z</dcterms:modified>
</cp:coreProperties>
</file>