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70" r:id="rId6"/>
    <p:sldId id="269" r:id="rId7"/>
    <p:sldId id="268" r:id="rId8"/>
    <p:sldId id="267" r:id="rId9"/>
    <p:sldId id="272" r:id="rId10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6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84F8E9-0759-4153-938C-7972884A1740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22E86F90-58E6-4BFA-954D-EFF6B4E50059}">
      <dgm:prSet phldrT="[Text]"/>
      <dgm:spPr/>
      <dgm:t>
        <a:bodyPr/>
        <a:lstStyle/>
        <a:p>
          <a:r>
            <a:rPr lang="fa-IR" dirty="0"/>
            <a:t>عوامل درونی</a:t>
          </a:r>
          <a:endParaRPr lang="en-US" dirty="0"/>
        </a:p>
      </dgm:t>
    </dgm:pt>
    <dgm:pt modelId="{6B49CE3A-7D1F-4420-ACA6-9C29F551E1E6}" type="parTrans" cxnId="{8962578C-1358-496A-BD40-8EED9BDA4712}">
      <dgm:prSet/>
      <dgm:spPr/>
      <dgm:t>
        <a:bodyPr/>
        <a:lstStyle/>
        <a:p>
          <a:endParaRPr lang="en-US"/>
        </a:p>
      </dgm:t>
    </dgm:pt>
    <dgm:pt modelId="{CC7D993E-2639-4497-9866-4B699708D5FA}" type="sibTrans" cxnId="{8962578C-1358-496A-BD40-8EED9BDA4712}">
      <dgm:prSet/>
      <dgm:spPr/>
      <dgm:t>
        <a:bodyPr/>
        <a:lstStyle/>
        <a:p>
          <a:endParaRPr lang="en-US" dirty="0"/>
        </a:p>
      </dgm:t>
    </dgm:pt>
    <dgm:pt modelId="{FE5DF818-3CEE-4926-B9FD-2A1264F65735}">
      <dgm:prSet phldrT="[Text]"/>
      <dgm:spPr/>
      <dgm:t>
        <a:bodyPr/>
        <a:lstStyle/>
        <a:p>
          <a:r>
            <a:rPr lang="fa-IR" dirty="0"/>
            <a:t>عوامل بیرونی</a:t>
          </a:r>
          <a:endParaRPr lang="en-US" dirty="0"/>
        </a:p>
      </dgm:t>
    </dgm:pt>
    <dgm:pt modelId="{CA78B60B-CE9E-49B0-B631-4E80C74089EB}" type="parTrans" cxnId="{B069C306-C514-479A-823C-32C91834FF19}">
      <dgm:prSet/>
      <dgm:spPr/>
      <dgm:t>
        <a:bodyPr/>
        <a:lstStyle/>
        <a:p>
          <a:endParaRPr lang="en-US"/>
        </a:p>
      </dgm:t>
    </dgm:pt>
    <dgm:pt modelId="{A46DAB05-B48F-490F-B14E-9BBCE4ADFD06}" type="sibTrans" cxnId="{B069C306-C514-479A-823C-32C91834FF19}">
      <dgm:prSet/>
      <dgm:spPr/>
      <dgm:t>
        <a:bodyPr/>
        <a:lstStyle/>
        <a:p>
          <a:endParaRPr lang="en-US" dirty="0"/>
        </a:p>
      </dgm:t>
    </dgm:pt>
    <dgm:pt modelId="{34D7FB55-31C6-4B3D-8293-0A218594F5A7}">
      <dgm:prSet phldrT="[Text]"/>
      <dgm:spPr/>
      <dgm:t>
        <a:bodyPr/>
        <a:lstStyle/>
        <a:p>
          <a:pPr rtl="1"/>
          <a:r>
            <a:rPr lang="fa-IR" dirty="0">
              <a:cs typeface="B Titr" pitchFamily="2" charset="-78"/>
            </a:rPr>
            <a:t>عوامل تأثیرگذار بر رفتار مصرف کنندگان</a:t>
          </a:r>
          <a:endParaRPr lang="en-US" dirty="0"/>
        </a:p>
      </dgm:t>
    </dgm:pt>
    <dgm:pt modelId="{DA4CA808-D4D9-457B-9E06-98DCC71F76FE}" type="parTrans" cxnId="{617066BD-9DFC-4CFC-B78A-D96285EDD72D}">
      <dgm:prSet/>
      <dgm:spPr/>
      <dgm:t>
        <a:bodyPr/>
        <a:lstStyle/>
        <a:p>
          <a:endParaRPr lang="en-US"/>
        </a:p>
      </dgm:t>
    </dgm:pt>
    <dgm:pt modelId="{812F5187-F63A-48BE-8BC0-3799E25C7A6F}" type="sibTrans" cxnId="{617066BD-9DFC-4CFC-B78A-D96285EDD72D}">
      <dgm:prSet/>
      <dgm:spPr/>
      <dgm:t>
        <a:bodyPr/>
        <a:lstStyle/>
        <a:p>
          <a:endParaRPr lang="en-US"/>
        </a:p>
      </dgm:t>
    </dgm:pt>
    <dgm:pt modelId="{9D9D43C4-B235-4B74-AFE5-E52DA4B71524}" type="pres">
      <dgm:prSet presAssocID="{1884F8E9-0759-4153-938C-7972884A1740}" presName="Name0" presStyleCnt="0">
        <dgm:presLayoutVars>
          <dgm:dir/>
          <dgm:resizeHandles val="exact"/>
        </dgm:presLayoutVars>
      </dgm:prSet>
      <dgm:spPr/>
    </dgm:pt>
    <dgm:pt modelId="{2CCC1934-1969-4694-959F-507C528B289F}" type="pres">
      <dgm:prSet presAssocID="{1884F8E9-0759-4153-938C-7972884A1740}" presName="vNodes" presStyleCnt="0"/>
      <dgm:spPr/>
    </dgm:pt>
    <dgm:pt modelId="{A7A58FDF-EC86-4D32-8EC9-4DAD321B52BE}" type="pres">
      <dgm:prSet presAssocID="{22E86F90-58E6-4BFA-954D-EFF6B4E50059}" presName="node" presStyleLbl="node1" presStyleIdx="0" presStyleCnt="3">
        <dgm:presLayoutVars>
          <dgm:bulletEnabled val="1"/>
        </dgm:presLayoutVars>
      </dgm:prSet>
      <dgm:spPr/>
    </dgm:pt>
    <dgm:pt modelId="{6E5882FE-EED5-4901-807C-A4DC119BAB67}" type="pres">
      <dgm:prSet presAssocID="{CC7D993E-2639-4497-9866-4B699708D5FA}" presName="spacerT" presStyleCnt="0"/>
      <dgm:spPr/>
    </dgm:pt>
    <dgm:pt modelId="{42B10F54-8351-49C3-95D7-B91CE8DC21B3}" type="pres">
      <dgm:prSet presAssocID="{CC7D993E-2639-4497-9866-4B699708D5FA}" presName="sibTrans" presStyleLbl="sibTrans2D1" presStyleIdx="0" presStyleCnt="2"/>
      <dgm:spPr/>
    </dgm:pt>
    <dgm:pt modelId="{549F1DD8-50E7-45C3-AE30-B32597C0F4FC}" type="pres">
      <dgm:prSet presAssocID="{CC7D993E-2639-4497-9866-4B699708D5FA}" presName="spacerB" presStyleCnt="0"/>
      <dgm:spPr/>
    </dgm:pt>
    <dgm:pt modelId="{763C2B55-242A-4637-BD96-E2D8D193C7EE}" type="pres">
      <dgm:prSet presAssocID="{FE5DF818-3CEE-4926-B9FD-2A1264F65735}" presName="node" presStyleLbl="node1" presStyleIdx="1" presStyleCnt="3">
        <dgm:presLayoutVars>
          <dgm:bulletEnabled val="1"/>
        </dgm:presLayoutVars>
      </dgm:prSet>
      <dgm:spPr/>
    </dgm:pt>
    <dgm:pt modelId="{CE467EA4-8A49-429C-BEDB-873469FC3A55}" type="pres">
      <dgm:prSet presAssocID="{1884F8E9-0759-4153-938C-7972884A1740}" presName="sibTransLast" presStyleLbl="sibTrans2D1" presStyleIdx="1" presStyleCnt="2"/>
      <dgm:spPr/>
    </dgm:pt>
    <dgm:pt modelId="{21D92A98-D537-4288-AB96-8503967C1640}" type="pres">
      <dgm:prSet presAssocID="{1884F8E9-0759-4153-938C-7972884A1740}" presName="connectorText" presStyleLbl="sibTrans2D1" presStyleIdx="1" presStyleCnt="2"/>
      <dgm:spPr/>
    </dgm:pt>
    <dgm:pt modelId="{38C8DA98-A2F0-4069-8E58-4D2F911DFE35}" type="pres">
      <dgm:prSet presAssocID="{1884F8E9-0759-4153-938C-7972884A1740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B069C306-C514-479A-823C-32C91834FF19}" srcId="{1884F8E9-0759-4153-938C-7972884A1740}" destId="{FE5DF818-3CEE-4926-B9FD-2A1264F65735}" srcOrd="1" destOrd="0" parTransId="{CA78B60B-CE9E-49B0-B631-4E80C74089EB}" sibTransId="{A46DAB05-B48F-490F-B14E-9BBCE4ADFD06}"/>
    <dgm:cxn modelId="{46CA0F0B-81BF-4EDC-AF3C-87A679D0CBAB}" type="presOf" srcId="{CC7D993E-2639-4497-9866-4B699708D5FA}" destId="{42B10F54-8351-49C3-95D7-B91CE8DC21B3}" srcOrd="0" destOrd="0" presId="urn:microsoft.com/office/officeart/2005/8/layout/equation2"/>
    <dgm:cxn modelId="{69F2F422-A49C-41D0-AE26-45EAB81F0C49}" type="presOf" srcId="{A46DAB05-B48F-490F-B14E-9BBCE4ADFD06}" destId="{CE467EA4-8A49-429C-BEDB-873469FC3A55}" srcOrd="0" destOrd="0" presId="urn:microsoft.com/office/officeart/2005/8/layout/equation2"/>
    <dgm:cxn modelId="{F4916828-7A87-4A01-B85A-70B2294110E3}" type="presOf" srcId="{22E86F90-58E6-4BFA-954D-EFF6B4E50059}" destId="{A7A58FDF-EC86-4D32-8EC9-4DAD321B52BE}" srcOrd="0" destOrd="0" presId="urn:microsoft.com/office/officeart/2005/8/layout/equation2"/>
    <dgm:cxn modelId="{E0409339-5E0E-4F64-9443-59E11C60FC80}" type="presOf" srcId="{A46DAB05-B48F-490F-B14E-9BBCE4ADFD06}" destId="{21D92A98-D537-4288-AB96-8503967C1640}" srcOrd="1" destOrd="0" presId="urn:microsoft.com/office/officeart/2005/8/layout/equation2"/>
    <dgm:cxn modelId="{D26BE63F-5107-4803-9E3D-1697946E50AC}" type="presOf" srcId="{1884F8E9-0759-4153-938C-7972884A1740}" destId="{9D9D43C4-B235-4B74-AFE5-E52DA4B71524}" srcOrd="0" destOrd="0" presId="urn:microsoft.com/office/officeart/2005/8/layout/equation2"/>
    <dgm:cxn modelId="{DB0B015C-309D-43F5-89E7-6A0D3F7CE11B}" type="presOf" srcId="{34D7FB55-31C6-4B3D-8293-0A218594F5A7}" destId="{38C8DA98-A2F0-4069-8E58-4D2F911DFE35}" srcOrd="0" destOrd="0" presId="urn:microsoft.com/office/officeart/2005/8/layout/equation2"/>
    <dgm:cxn modelId="{8962578C-1358-496A-BD40-8EED9BDA4712}" srcId="{1884F8E9-0759-4153-938C-7972884A1740}" destId="{22E86F90-58E6-4BFA-954D-EFF6B4E50059}" srcOrd="0" destOrd="0" parTransId="{6B49CE3A-7D1F-4420-ACA6-9C29F551E1E6}" sibTransId="{CC7D993E-2639-4497-9866-4B699708D5FA}"/>
    <dgm:cxn modelId="{E3093F9A-0819-4BFB-8347-897FF2F3F789}" type="presOf" srcId="{FE5DF818-3CEE-4926-B9FD-2A1264F65735}" destId="{763C2B55-242A-4637-BD96-E2D8D193C7EE}" srcOrd="0" destOrd="0" presId="urn:microsoft.com/office/officeart/2005/8/layout/equation2"/>
    <dgm:cxn modelId="{617066BD-9DFC-4CFC-B78A-D96285EDD72D}" srcId="{1884F8E9-0759-4153-938C-7972884A1740}" destId="{34D7FB55-31C6-4B3D-8293-0A218594F5A7}" srcOrd="2" destOrd="0" parTransId="{DA4CA808-D4D9-457B-9E06-98DCC71F76FE}" sibTransId="{812F5187-F63A-48BE-8BC0-3799E25C7A6F}"/>
    <dgm:cxn modelId="{2898C776-91D2-4F4D-B3C8-01102EA988B0}" type="presParOf" srcId="{9D9D43C4-B235-4B74-AFE5-E52DA4B71524}" destId="{2CCC1934-1969-4694-959F-507C528B289F}" srcOrd="0" destOrd="0" presId="urn:microsoft.com/office/officeart/2005/8/layout/equation2"/>
    <dgm:cxn modelId="{3090B62F-4E38-4F82-8F68-EB50B8E48505}" type="presParOf" srcId="{2CCC1934-1969-4694-959F-507C528B289F}" destId="{A7A58FDF-EC86-4D32-8EC9-4DAD321B52BE}" srcOrd="0" destOrd="0" presId="urn:microsoft.com/office/officeart/2005/8/layout/equation2"/>
    <dgm:cxn modelId="{17E9036E-83AA-4AB8-9AB0-B38CAF6F27A8}" type="presParOf" srcId="{2CCC1934-1969-4694-959F-507C528B289F}" destId="{6E5882FE-EED5-4901-807C-A4DC119BAB67}" srcOrd="1" destOrd="0" presId="urn:microsoft.com/office/officeart/2005/8/layout/equation2"/>
    <dgm:cxn modelId="{668C7F70-6849-4B11-A56C-7AF57FB6BF0C}" type="presParOf" srcId="{2CCC1934-1969-4694-959F-507C528B289F}" destId="{42B10F54-8351-49C3-95D7-B91CE8DC21B3}" srcOrd="2" destOrd="0" presId="urn:microsoft.com/office/officeart/2005/8/layout/equation2"/>
    <dgm:cxn modelId="{42FC5C02-7F97-41DE-ADD6-24AAA502D9F2}" type="presParOf" srcId="{2CCC1934-1969-4694-959F-507C528B289F}" destId="{549F1DD8-50E7-45C3-AE30-B32597C0F4FC}" srcOrd="3" destOrd="0" presId="urn:microsoft.com/office/officeart/2005/8/layout/equation2"/>
    <dgm:cxn modelId="{807BF331-2476-4EF6-AEF7-4A07048CEF21}" type="presParOf" srcId="{2CCC1934-1969-4694-959F-507C528B289F}" destId="{763C2B55-242A-4637-BD96-E2D8D193C7EE}" srcOrd="4" destOrd="0" presId="urn:microsoft.com/office/officeart/2005/8/layout/equation2"/>
    <dgm:cxn modelId="{EDBD0250-4D83-49FB-8D4D-1360A992BF00}" type="presParOf" srcId="{9D9D43C4-B235-4B74-AFE5-E52DA4B71524}" destId="{CE467EA4-8A49-429C-BEDB-873469FC3A55}" srcOrd="1" destOrd="0" presId="urn:microsoft.com/office/officeart/2005/8/layout/equation2"/>
    <dgm:cxn modelId="{6F07BADC-8F90-4942-9FE9-133F5163AF2C}" type="presParOf" srcId="{CE467EA4-8A49-429C-BEDB-873469FC3A55}" destId="{21D92A98-D537-4288-AB96-8503967C1640}" srcOrd="0" destOrd="0" presId="urn:microsoft.com/office/officeart/2005/8/layout/equation2"/>
    <dgm:cxn modelId="{E3287CEE-2BB6-4E3E-9148-7FB5B69FE065}" type="presParOf" srcId="{9D9D43C4-B235-4B74-AFE5-E52DA4B71524}" destId="{38C8DA98-A2F0-4069-8E58-4D2F911DFE35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B683D7-BAB9-4E7D-96D2-8E8458F86A97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64672F-4B54-48A4-B6A4-610320CCCFAF}">
      <dgm:prSet phldrT="[Text]" custT="1"/>
      <dgm:spPr/>
      <dgm:t>
        <a:bodyPr/>
        <a:lstStyle/>
        <a:p>
          <a:r>
            <a:rPr lang="fa-IR" sz="4800" dirty="0">
              <a:cs typeface="B Nazanin" pitchFamily="2" charset="-78"/>
            </a:rPr>
            <a:t>درونی</a:t>
          </a:r>
          <a:endParaRPr lang="en-US" sz="4800" dirty="0">
            <a:cs typeface="B Nazanin" pitchFamily="2" charset="-78"/>
          </a:endParaRPr>
        </a:p>
      </dgm:t>
    </dgm:pt>
    <dgm:pt modelId="{238E270E-C11B-4230-83C6-E7981A1659A9}" type="parTrans" cxnId="{EAF43581-C050-4D26-892F-2434D54377BE}">
      <dgm:prSet/>
      <dgm:spPr/>
      <dgm:t>
        <a:bodyPr/>
        <a:lstStyle/>
        <a:p>
          <a:endParaRPr lang="en-US"/>
        </a:p>
      </dgm:t>
    </dgm:pt>
    <dgm:pt modelId="{4C91D2C8-63FC-44F5-B345-EC9247C76A1A}" type="sibTrans" cxnId="{EAF43581-C050-4D26-892F-2434D54377BE}">
      <dgm:prSet/>
      <dgm:spPr/>
      <dgm:t>
        <a:bodyPr/>
        <a:lstStyle/>
        <a:p>
          <a:endParaRPr lang="en-US"/>
        </a:p>
      </dgm:t>
    </dgm:pt>
    <dgm:pt modelId="{131CBDC8-D17D-4A44-B004-7A3BF5DE9222}">
      <dgm:prSet phldrT="[Text]" custT="1"/>
      <dgm:spPr/>
      <dgm:t>
        <a:bodyPr/>
        <a:lstStyle/>
        <a:p>
          <a:r>
            <a:rPr lang="fa-IR" sz="2400" dirty="0">
              <a:solidFill>
                <a:schemeClr val="tx1"/>
              </a:solidFill>
              <a:cs typeface="B Titr" pitchFamily="2" charset="-78"/>
            </a:rPr>
            <a:t>شخصیت</a:t>
          </a:r>
          <a:endParaRPr lang="en-US" sz="1800" dirty="0">
            <a:solidFill>
              <a:schemeClr val="tx1"/>
            </a:solidFill>
            <a:cs typeface="B Titr" pitchFamily="2" charset="-78"/>
          </a:endParaRPr>
        </a:p>
      </dgm:t>
    </dgm:pt>
    <dgm:pt modelId="{1D02962F-9E46-47EC-9683-CBFD0E7AE17D}" type="parTrans" cxnId="{3FF0E323-8F30-4D51-AAAC-C3EA74D779A3}">
      <dgm:prSet/>
      <dgm:spPr/>
      <dgm:t>
        <a:bodyPr/>
        <a:lstStyle/>
        <a:p>
          <a:endParaRPr lang="en-US"/>
        </a:p>
      </dgm:t>
    </dgm:pt>
    <dgm:pt modelId="{7FF88A71-66DB-42E8-B81A-C3C3F645F111}" type="sibTrans" cxnId="{3FF0E323-8F30-4D51-AAAC-C3EA74D779A3}">
      <dgm:prSet/>
      <dgm:spPr/>
      <dgm:t>
        <a:bodyPr/>
        <a:lstStyle/>
        <a:p>
          <a:endParaRPr lang="en-US" dirty="0"/>
        </a:p>
      </dgm:t>
    </dgm:pt>
    <dgm:pt modelId="{32AE8262-15C3-4050-A6EC-B2CCE3EC3D30}">
      <dgm:prSet phldrT="[Text]" custT="1"/>
      <dgm:spPr/>
      <dgm:t>
        <a:bodyPr/>
        <a:lstStyle/>
        <a:p>
          <a:r>
            <a:rPr lang="fa-IR" sz="2000" dirty="0">
              <a:solidFill>
                <a:schemeClr val="tx1"/>
              </a:solidFill>
              <a:cs typeface="B Titr" pitchFamily="2" charset="-78"/>
            </a:rPr>
            <a:t>ادراک مشتری</a:t>
          </a:r>
          <a:endParaRPr lang="en-US" sz="2000" dirty="0">
            <a:solidFill>
              <a:schemeClr val="tx1"/>
            </a:solidFill>
            <a:cs typeface="B Titr" pitchFamily="2" charset="-78"/>
          </a:endParaRPr>
        </a:p>
      </dgm:t>
    </dgm:pt>
    <dgm:pt modelId="{FB786BE9-E88E-4CB1-8A3F-C42528F029BC}" type="parTrans" cxnId="{174893B1-C67D-4E0E-9BCA-0EB204966C13}">
      <dgm:prSet/>
      <dgm:spPr/>
      <dgm:t>
        <a:bodyPr/>
        <a:lstStyle/>
        <a:p>
          <a:endParaRPr lang="en-US"/>
        </a:p>
      </dgm:t>
    </dgm:pt>
    <dgm:pt modelId="{5A95EAA7-FA08-483B-B0AF-8DB50DA3E6A8}" type="sibTrans" cxnId="{174893B1-C67D-4E0E-9BCA-0EB204966C13}">
      <dgm:prSet/>
      <dgm:spPr/>
      <dgm:t>
        <a:bodyPr/>
        <a:lstStyle/>
        <a:p>
          <a:endParaRPr lang="en-US" dirty="0"/>
        </a:p>
      </dgm:t>
    </dgm:pt>
    <dgm:pt modelId="{EEA99608-F805-4573-84E8-FB3A9D5B87A8}">
      <dgm:prSet phldrT="[Text]" custT="1"/>
      <dgm:spPr/>
      <dgm:t>
        <a:bodyPr/>
        <a:lstStyle/>
        <a:p>
          <a:r>
            <a:rPr lang="fa-IR" sz="1800" dirty="0">
              <a:solidFill>
                <a:schemeClr val="tx1"/>
              </a:solidFill>
              <a:cs typeface="B Titr" pitchFamily="2" charset="-78"/>
            </a:rPr>
            <a:t>شکل گیری نگرش</a:t>
          </a:r>
          <a:endParaRPr lang="en-US" sz="1800" dirty="0">
            <a:solidFill>
              <a:schemeClr val="tx1"/>
            </a:solidFill>
            <a:cs typeface="B Titr" pitchFamily="2" charset="-78"/>
          </a:endParaRPr>
        </a:p>
      </dgm:t>
    </dgm:pt>
    <dgm:pt modelId="{E1D0AB3E-D17A-40E9-8A81-194561E38E48}" type="parTrans" cxnId="{D016C338-6D7C-4A46-B794-6600C15DA679}">
      <dgm:prSet/>
      <dgm:spPr/>
      <dgm:t>
        <a:bodyPr/>
        <a:lstStyle/>
        <a:p>
          <a:endParaRPr lang="en-US"/>
        </a:p>
      </dgm:t>
    </dgm:pt>
    <dgm:pt modelId="{FFB26E2C-A7CC-48F7-8A9A-E659055FC2E2}" type="sibTrans" cxnId="{D016C338-6D7C-4A46-B794-6600C15DA679}">
      <dgm:prSet/>
      <dgm:spPr/>
      <dgm:t>
        <a:bodyPr/>
        <a:lstStyle/>
        <a:p>
          <a:endParaRPr lang="en-US" dirty="0"/>
        </a:p>
      </dgm:t>
    </dgm:pt>
    <dgm:pt modelId="{065396E7-2F7D-466E-A50F-C95B427F6FE2}">
      <dgm:prSet phldrT="[Text]" custT="1"/>
      <dgm:spPr/>
      <dgm:t>
        <a:bodyPr/>
        <a:lstStyle/>
        <a:p>
          <a:r>
            <a:rPr lang="fa-IR" sz="2000" dirty="0">
              <a:solidFill>
                <a:schemeClr val="tx1"/>
              </a:solidFill>
              <a:cs typeface="B Titr" pitchFamily="2" charset="-78"/>
            </a:rPr>
            <a:t>یادگیری</a:t>
          </a:r>
          <a:endParaRPr lang="en-US" sz="2000" dirty="0">
            <a:solidFill>
              <a:schemeClr val="tx1"/>
            </a:solidFill>
            <a:cs typeface="B Titr" pitchFamily="2" charset="-78"/>
          </a:endParaRPr>
        </a:p>
      </dgm:t>
    </dgm:pt>
    <dgm:pt modelId="{90FBCC7B-3137-4269-9D3F-7B7842D41046}" type="parTrans" cxnId="{A49C0D4F-CAD8-45A0-88E5-73B78FA2DA9B}">
      <dgm:prSet/>
      <dgm:spPr/>
      <dgm:t>
        <a:bodyPr/>
        <a:lstStyle/>
        <a:p>
          <a:endParaRPr lang="en-US"/>
        </a:p>
      </dgm:t>
    </dgm:pt>
    <dgm:pt modelId="{CDDB06C0-D89C-4E3E-8C2E-5129BB34AB0E}" type="sibTrans" cxnId="{A49C0D4F-CAD8-45A0-88E5-73B78FA2DA9B}">
      <dgm:prSet/>
      <dgm:spPr/>
      <dgm:t>
        <a:bodyPr/>
        <a:lstStyle/>
        <a:p>
          <a:endParaRPr lang="en-US" dirty="0"/>
        </a:p>
      </dgm:t>
    </dgm:pt>
    <dgm:pt modelId="{B9782391-4A88-4C81-B9D9-342936AAE18F}">
      <dgm:prSet phldrT="[Text]" phldr="1"/>
      <dgm:spPr/>
      <dgm:t>
        <a:bodyPr/>
        <a:lstStyle/>
        <a:p>
          <a:endParaRPr lang="en-US" dirty="0"/>
        </a:p>
      </dgm:t>
    </dgm:pt>
    <dgm:pt modelId="{58B13A33-119D-4727-AE84-411A915BFD5A}" type="parTrans" cxnId="{2EBC41CE-8462-4A17-BD7B-0911F6AA7E45}">
      <dgm:prSet/>
      <dgm:spPr/>
      <dgm:t>
        <a:bodyPr/>
        <a:lstStyle/>
        <a:p>
          <a:endParaRPr lang="en-US"/>
        </a:p>
      </dgm:t>
    </dgm:pt>
    <dgm:pt modelId="{2C470B0C-F9B9-4904-9CDF-F3582E28E358}" type="sibTrans" cxnId="{2EBC41CE-8462-4A17-BD7B-0911F6AA7E45}">
      <dgm:prSet/>
      <dgm:spPr/>
      <dgm:t>
        <a:bodyPr/>
        <a:lstStyle/>
        <a:p>
          <a:endParaRPr lang="en-US"/>
        </a:p>
      </dgm:t>
    </dgm:pt>
    <dgm:pt modelId="{B1E42E5F-C43D-4D0F-BA1F-71EE547C9DA0}">
      <dgm:prSet phldrT="[Text]" custT="1"/>
      <dgm:spPr/>
      <dgm:t>
        <a:bodyPr/>
        <a:lstStyle/>
        <a:p>
          <a:r>
            <a:rPr lang="fa-IR" sz="2400" dirty="0">
              <a:solidFill>
                <a:schemeClr val="tx1"/>
              </a:solidFill>
              <a:cs typeface="B Titr" pitchFamily="2" charset="-78"/>
            </a:rPr>
            <a:t>انگیزش</a:t>
          </a:r>
          <a:endParaRPr lang="en-US" sz="2400" dirty="0">
            <a:solidFill>
              <a:schemeClr val="tx1"/>
            </a:solidFill>
            <a:cs typeface="B Titr" pitchFamily="2" charset="-78"/>
          </a:endParaRPr>
        </a:p>
      </dgm:t>
    </dgm:pt>
    <dgm:pt modelId="{D39B1DC6-4D4D-4500-AC62-340B2E304E5C}" type="parTrans" cxnId="{8673106A-ECD6-4A20-8554-F60B4CD58A68}">
      <dgm:prSet/>
      <dgm:spPr/>
      <dgm:t>
        <a:bodyPr/>
        <a:lstStyle/>
        <a:p>
          <a:endParaRPr lang="en-US"/>
        </a:p>
      </dgm:t>
    </dgm:pt>
    <dgm:pt modelId="{67B861C7-F072-40FD-981A-BF5A6800CA3A}" type="sibTrans" cxnId="{8673106A-ECD6-4A20-8554-F60B4CD58A68}">
      <dgm:prSet/>
      <dgm:spPr/>
      <dgm:t>
        <a:bodyPr/>
        <a:lstStyle/>
        <a:p>
          <a:endParaRPr lang="en-US" dirty="0"/>
        </a:p>
      </dgm:t>
    </dgm:pt>
    <dgm:pt modelId="{61FBBC9B-9696-4879-BAA4-44F71F7EDB52}" type="pres">
      <dgm:prSet presAssocID="{D1B683D7-BAB9-4E7D-96D2-8E8458F86A9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027C98D-24A1-430C-9571-9AB9F5FA2E69}" type="pres">
      <dgm:prSet presAssocID="{A264672F-4B54-48A4-B6A4-610320CCCFAF}" presName="centerShape" presStyleLbl="node0" presStyleIdx="0" presStyleCnt="1"/>
      <dgm:spPr/>
    </dgm:pt>
    <dgm:pt modelId="{E1702404-2798-41C2-95A5-555172538607}" type="pres">
      <dgm:prSet presAssocID="{131CBDC8-D17D-4A44-B004-7A3BF5DE9222}" presName="node" presStyleLbl="node1" presStyleIdx="0" presStyleCnt="5">
        <dgm:presLayoutVars>
          <dgm:bulletEnabled val="1"/>
        </dgm:presLayoutVars>
      </dgm:prSet>
      <dgm:spPr/>
    </dgm:pt>
    <dgm:pt modelId="{C351F6D9-B3F5-4B7A-A106-6E3920DF9969}" type="pres">
      <dgm:prSet presAssocID="{131CBDC8-D17D-4A44-B004-7A3BF5DE9222}" presName="dummy" presStyleCnt="0"/>
      <dgm:spPr/>
    </dgm:pt>
    <dgm:pt modelId="{33D1289F-6414-4BF2-8555-D81D31CE2CDD}" type="pres">
      <dgm:prSet presAssocID="{7FF88A71-66DB-42E8-B81A-C3C3F645F111}" presName="sibTrans" presStyleLbl="sibTrans2D1" presStyleIdx="0" presStyleCnt="5"/>
      <dgm:spPr/>
    </dgm:pt>
    <dgm:pt modelId="{3A9315AB-1A34-43B0-AD61-31FA399220B5}" type="pres">
      <dgm:prSet presAssocID="{32AE8262-15C3-4050-A6EC-B2CCE3EC3D30}" presName="node" presStyleLbl="node1" presStyleIdx="1" presStyleCnt="5">
        <dgm:presLayoutVars>
          <dgm:bulletEnabled val="1"/>
        </dgm:presLayoutVars>
      </dgm:prSet>
      <dgm:spPr/>
    </dgm:pt>
    <dgm:pt modelId="{3412B237-D650-4143-8E24-C17B19384233}" type="pres">
      <dgm:prSet presAssocID="{32AE8262-15C3-4050-A6EC-B2CCE3EC3D30}" presName="dummy" presStyleCnt="0"/>
      <dgm:spPr/>
    </dgm:pt>
    <dgm:pt modelId="{84ACE73A-EEB4-4454-9CA4-D322AA4E12E1}" type="pres">
      <dgm:prSet presAssocID="{5A95EAA7-FA08-483B-B0AF-8DB50DA3E6A8}" presName="sibTrans" presStyleLbl="sibTrans2D1" presStyleIdx="1" presStyleCnt="5"/>
      <dgm:spPr/>
    </dgm:pt>
    <dgm:pt modelId="{5F9B278E-4D9E-4E12-8C04-135DC6C36D85}" type="pres">
      <dgm:prSet presAssocID="{EEA99608-F805-4573-84E8-FB3A9D5B87A8}" presName="node" presStyleLbl="node1" presStyleIdx="2" presStyleCnt="5">
        <dgm:presLayoutVars>
          <dgm:bulletEnabled val="1"/>
        </dgm:presLayoutVars>
      </dgm:prSet>
      <dgm:spPr/>
    </dgm:pt>
    <dgm:pt modelId="{631011F5-4759-44E7-8E12-1D8B5318AC78}" type="pres">
      <dgm:prSet presAssocID="{EEA99608-F805-4573-84E8-FB3A9D5B87A8}" presName="dummy" presStyleCnt="0"/>
      <dgm:spPr/>
    </dgm:pt>
    <dgm:pt modelId="{F254B67F-A733-46B8-8069-9DA63059751B}" type="pres">
      <dgm:prSet presAssocID="{FFB26E2C-A7CC-48F7-8A9A-E659055FC2E2}" presName="sibTrans" presStyleLbl="sibTrans2D1" presStyleIdx="2" presStyleCnt="5"/>
      <dgm:spPr/>
    </dgm:pt>
    <dgm:pt modelId="{4476707A-6733-4B23-BD04-C8F28D97D201}" type="pres">
      <dgm:prSet presAssocID="{B1E42E5F-C43D-4D0F-BA1F-71EE547C9DA0}" presName="node" presStyleLbl="node1" presStyleIdx="3" presStyleCnt="5">
        <dgm:presLayoutVars>
          <dgm:bulletEnabled val="1"/>
        </dgm:presLayoutVars>
      </dgm:prSet>
      <dgm:spPr/>
    </dgm:pt>
    <dgm:pt modelId="{F0918B3A-4DCD-40AF-90F6-0F8F196DA28D}" type="pres">
      <dgm:prSet presAssocID="{B1E42E5F-C43D-4D0F-BA1F-71EE547C9DA0}" presName="dummy" presStyleCnt="0"/>
      <dgm:spPr/>
    </dgm:pt>
    <dgm:pt modelId="{DA67BE19-67E9-40FB-BE1A-428EF625AB2D}" type="pres">
      <dgm:prSet presAssocID="{67B861C7-F072-40FD-981A-BF5A6800CA3A}" presName="sibTrans" presStyleLbl="sibTrans2D1" presStyleIdx="3" presStyleCnt="5"/>
      <dgm:spPr/>
    </dgm:pt>
    <dgm:pt modelId="{29581B55-F306-4F5B-BEFF-1128F8231A48}" type="pres">
      <dgm:prSet presAssocID="{065396E7-2F7D-466E-A50F-C95B427F6FE2}" presName="node" presStyleLbl="node1" presStyleIdx="4" presStyleCnt="5">
        <dgm:presLayoutVars>
          <dgm:bulletEnabled val="1"/>
        </dgm:presLayoutVars>
      </dgm:prSet>
      <dgm:spPr/>
    </dgm:pt>
    <dgm:pt modelId="{59B7373C-FBB8-45E0-A114-0E98E7206D24}" type="pres">
      <dgm:prSet presAssocID="{065396E7-2F7D-466E-A50F-C95B427F6FE2}" presName="dummy" presStyleCnt="0"/>
      <dgm:spPr/>
    </dgm:pt>
    <dgm:pt modelId="{216B2E76-E408-44DF-A9A3-C42A4357423A}" type="pres">
      <dgm:prSet presAssocID="{CDDB06C0-D89C-4E3E-8C2E-5129BB34AB0E}" presName="sibTrans" presStyleLbl="sibTrans2D1" presStyleIdx="4" presStyleCnt="5"/>
      <dgm:spPr/>
    </dgm:pt>
  </dgm:ptLst>
  <dgm:cxnLst>
    <dgm:cxn modelId="{B23A5A13-7DD4-4812-8F3E-EE1251499A27}" type="presOf" srcId="{D1B683D7-BAB9-4E7D-96D2-8E8458F86A97}" destId="{61FBBC9B-9696-4879-BAA4-44F71F7EDB52}" srcOrd="0" destOrd="0" presId="urn:microsoft.com/office/officeart/2005/8/layout/radial6"/>
    <dgm:cxn modelId="{3FF0E323-8F30-4D51-AAAC-C3EA74D779A3}" srcId="{A264672F-4B54-48A4-B6A4-610320CCCFAF}" destId="{131CBDC8-D17D-4A44-B004-7A3BF5DE9222}" srcOrd="0" destOrd="0" parTransId="{1D02962F-9E46-47EC-9683-CBFD0E7AE17D}" sibTransId="{7FF88A71-66DB-42E8-B81A-C3C3F645F111}"/>
    <dgm:cxn modelId="{D016C338-6D7C-4A46-B794-6600C15DA679}" srcId="{A264672F-4B54-48A4-B6A4-610320CCCFAF}" destId="{EEA99608-F805-4573-84E8-FB3A9D5B87A8}" srcOrd="2" destOrd="0" parTransId="{E1D0AB3E-D17A-40E9-8A81-194561E38E48}" sibTransId="{FFB26E2C-A7CC-48F7-8A9A-E659055FC2E2}"/>
    <dgm:cxn modelId="{CCDBC241-0CD6-47FB-AD41-9EA7C6281AB6}" type="presOf" srcId="{67B861C7-F072-40FD-981A-BF5A6800CA3A}" destId="{DA67BE19-67E9-40FB-BE1A-428EF625AB2D}" srcOrd="0" destOrd="0" presId="urn:microsoft.com/office/officeart/2005/8/layout/radial6"/>
    <dgm:cxn modelId="{FC0C9E65-0007-4D49-AFA7-C1F6B78ED47C}" type="presOf" srcId="{CDDB06C0-D89C-4E3E-8C2E-5129BB34AB0E}" destId="{216B2E76-E408-44DF-A9A3-C42A4357423A}" srcOrd="0" destOrd="0" presId="urn:microsoft.com/office/officeart/2005/8/layout/radial6"/>
    <dgm:cxn modelId="{8673106A-ECD6-4A20-8554-F60B4CD58A68}" srcId="{A264672F-4B54-48A4-B6A4-610320CCCFAF}" destId="{B1E42E5F-C43D-4D0F-BA1F-71EE547C9DA0}" srcOrd="3" destOrd="0" parTransId="{D39B1DC6-4D4D-4500-AC62-340B2E304E5C}" sibTransId="{67B861C7-F072-40FD-981A-BF5A6800CA3A}"/>
    <dgm:cxn modelId="{8144434B-A67D-40F6-901C-730895EC5AD5}" type="presOf" srcId="{EEA99608-F805-4573-84E8-FB3A9D5B87A8}" destId="{5F9B278E-4D9E-4E12-8C04-135DC6C36D85}" srcOrd="0" destOrd="0" presId="urn:microsoft.com/office/officeart/2005/8/layout/radial6"/>
    <dgm:cxn modelId="{115E274D-A5FD-4389-BFCE-978B9DE22240}" type="presOf" srcId="{7FF88A71-66DB-42E8-B81A-C3C3F645F111}" destId="{33D1289F-6414-4BF2-8555-D81D31CE2CDD}" srcOrd="0" destOrd="0" presId="urn:microsoft.com/office/officeart/2005/8/layout/radial6"/>
    <dgm:cxn modelId="{A49C0D4F-CAD8-45A0-88E5-73B78FA2DA9B}" srcId="{A264672F-4B54-48A4-B6A4-610320CCCFAF}" destId="{065396E7-2F7D-466E-A50F-C95B427F6FE2}" srcOrd="4" destOrd="0" parTransId="{90FBCC7B-3137-4269-9D3F-7B7842D41046}" sibTransId="{CDDB06C0-D89C-4E3E-8C2E-5129BB34AB0E}"/>
    <dgm:cxn modelId="{951F5851-788B-4BD1-B207-CE32754D77E6}" type="presOf" srcId="{131CBDC8-D17D-4A44-B004-7A3BF5DE9222}" destId="{E1702404-2798-41C2-95A5-555172538607}" srcOrd="0" destOrd="0" presId="urn:microsoft.com/office/officeart/2005/8/layout/radial6"/>
    <dgm:cxn modelId="{EAF43581-C050-4D26-892F-2434D54377BE}" srcId="{D1B683D7-BAB9-4E7D-96D2-8E8458F86A97}" destId="{A264672F-4B54-48A4-B6A4-610320CCCFAF}" srcOrd="0" destOrd="0" parTransId="{238E270E-C11B-4230-83C6-E7981A1659A9}" sibTransId="{4C91D2C8-63FC-44F5-B345-EC9247C76A1A}"/>
    <dgm:cxn modelId="{EBCCD087-9FAA-4A7B-84D5-BA9ADB964FE8}" type="presOf" srcId="{5A95EAA7-FA08-483B-B0AF-8DB50DA3E6A8}" destId="{84ACE73A-EEB4-4454-9CA4-D322AA4E12E1}" srcOrd="0" destOrd="0" presId="urn:microsoft.com/office/officeart/2005/8/layout/radial6"/>
    <dgm:cxn modelId="{673D1B96-FDDB-4A3D-B4DD-F4E73CDCCED6}" type="presOf" srcId="{B1E42E5F-C43D-4D0F-BA1F-71EE547C9DA0}" destId="{4476707A-6733-4B23-BD04-C8F28D97D201}" srcOrd="0" destOrd="0" presId="urn:microsoft.com/office/officeart/2005/8/layout/radial6"/>
    <dgm:cxn modelId="{0EF2DE98-5443-43A0-A5C3-9D2D6D929181}" type="presOf" srcId="{FFB26E2C-A7CC-48F7-8A9A-E659055FC2E2}" destId="{F254B67F-A733-46B8-8069-9DA63059751B}" srcOrd="0" destOrd="0" presId="urn:microsoft.com/office/officeart/2005/8/layout/radial6"/>
    <dgm:cxn modelId="{174893B1-C67D-4E0E-9BCA-0EB204966C13}" srcId="{A264672F-4B54-48A4-B6A4-610320CCCFAF}" destId="{32AE8262-15C3-4050-A6EC-B2CCE3EC3D30}" srcOrd="1" destOrd="0" parTransId="{FB786BE9-E88E-4CB1-8A3F-C42528F029BC}" sibTransId="{5A95EAA7-FA08-483B-B0AF-8DB50DA3E6A8}"/>
    <dgm:cxn modelId="{2EBC41CE-8462-4A17-BD7B-0911F6AA7E45}" srcId="{D1B683D7-BAB9-4E7D-96D2-8E8458F86A97}" destId="{B9782391-4A88-4C81-B9D9-342936AAE18F}" srcOrd="1" destOrd="0" parTransId="{58B13A33-119D-4727-AE84-411A915BFD5A}" sibTransId="{2C470B0C-F9B9-4904-9CDF-F3582E28E358}"/>
    <dgm:cxn modelId="{F8ECE2DD-D204-4251-80E3-791DE00F7895}" type="presOf" srcId="{065396E7-2F7D-466E-A50F-C95B427F6FE2}" destId="{29581B55-F306-4F5B-BEFF-1128F8231A48}" srcOrd="0" destOrd="0" presId="urn:microsoft.com/office/officeart/2005/8/layout/radial6"/>
    <dgm:cxn modelId="{D6748DF8-6F36-43A5-8EE9-8A2664D48CAE}" type="presOf" srcId="{A264672F-4B54-48A4-B6A4-610320CCCFAF}" destId="{2027C98D-24A1-430C-9571-9AB9F5FA2E69}" srcOrd="0" destOrd="0" presId="urn:microsoft.com/office/officeart/2005/8/layout/radial6"/>
    <dgm:cxn modelId="{C3719BFC-C0EA-45C8-894F-A8FBEAE0E05D}" type="presOf" srcId="{32AE8262-15C3-4050-A6EC-B2CCE3EC3D30}" destId="{3A9315AB-1A34-43B0-AD61-31FA399220B5}" srcOrd="0" destOrd="0" presId="urn:microsoft.com/office/officeart/2005/8/layout/radial6"/>
    <dgm:cxn modelId="{53BC07B4-1F2E-4554-9B70-847631FBD0E1}" type="presParOf" srcId="{61FBBC9B-9696-4879-BAA4-44F71F7EDB52}" destId="{2027C98D-24A1-430C-9571-9AB9F5FA2E69}" srcOrd="0" destOrd="0" presId="urn:microsoft.com/office/officeart/2005/8/layout/radial6"/>
    <dgm:cxn modelId="{78EE6D59-2555-478B-989F-221B6759239B}" type="presParOf" srcId="{61FBBC9B-9696-4879-BAA4-44F71F7EDB52}" destId="{E1702404-2798-41C2-95A5-555172538607}" srcOrd="1" destOrd="0" presId="urn:microsoft.com/office/officeart/2005/8/layout/radial6"/>
    <dgm:cxn modelId="{EF419E1C-0DD0-43B1-AF9F-EFB93B530659}" type="presParOf" srcId="{61FBBC9B-9696-4879-BAA4-44F71F7EDB52}" destId="{C351F6D9-B3F5-4B7A-A106-6E3920DF9969}" srcOrd="2" destOrd="0" presId="urn:microsoft.com/office/officeart/2005/8/layout/radial6"/>
    <dgm:cxn modelId="{93F27939-FEEC-4917-B164-6E02951C11DD}" type="presParOf" srcId="{61FBBC9B-9696-4879-BAA4-44F71F7EDB52}" destId="{33D1289F-6414-4BF2-8555-D81D31CE2CDD}" srcOrd="3" destOrd="0" presId="urn:microsoft.com/office/officeart/2005/8/layout/radial6"/>
    <dgm:cxn modelId="{3E6CC23D-163B-4119-B234-E8A2E2B7B649}" type="presParOf" srcId="{61FBBC9B-9696-4879-BAA4-44F71F7EDB52}" destId="{3A9315AB-1A34-43B0-AD61-31FA399220B5}" srcOrd="4" destOrd="0" presId="urn:microsoft.com/office/officeart/2005/8/layout/radial6"/>
    <dgm:cxn modelId="{620F0988-85EC-444B-992D-B4C7DEAB1CD3}" type="presParOf" srcId="{61FBBC9B-9696-4879-BAA4-44F71F7EDB52}" destId="{3412B237-D650-4143-8E24-C17B19384233}" srcOrd="5" destOrd="0" presId="urn:microsoft.com/office/officeart/2005/8/layout/radial6"/>
    <dgm:cxn modelId="{23C4FA8F-02A4-4163-8ECB-AE270177220B}" type="presParOf" srcId="{61FBBC9B-9696-4879-BAA4-44F71F7EDB52}" destId="{84ACE73A-EEB4-4454-9CA4-D322AA4E12E1}" srcOrd="6" destOrd="0" presId="urn:microsoft.com/office/officeart/2005/8/layout/radial6"/>
    <dgm:cxn modelId="{36F15635-F153-4B69-B50D-587615BEBC39}" type="presParOf" srcId="{61FBBC9B-9696-4879-BAA4-44F71F7EDB52}" destId="{5F9B278E-4D9E-4E12-8C04-135DC6C36D85}" srcOrd="7" destOrd="0" presId="urn:microsoft.com/office/officeart/2005/8/layout/radial6"/>
    <dgm:cxn modelId="{5E336198-805C-4E46-B9EE-1465587025C4}" type="presParOf" srcId="{61FBBC9B-9696-4879-BAA4-44F71F7EDB52}" destId="{631011F5-4759-44E7-8E12-1D8B5318AC78}" srcOrd="8" destOrd="0" presId="urn:microsoft.com/office/officeart/2005/8/layout/radial6"/>
    <dgm:cxn modelId="{BD7CAAED-AF7F-4AD5-969C-80B8F8A23DE7}" type="presParOf" srcId="{61FBBC9B-9696-4879-BAA4-44F71F7EDB52}" destId="{F254B67F-A733-46B8-8069-9DA63059751B}" srcOrd="9" destOrd="0" presId="urn:microsoft.com/office/officeart/2005/8/layout/radial6"/>
    <dgm:cxn modelId="{81291834-B5A2-42BA-9B73-069B8753A7F5}" type="presParOf" srcId="{61FBBC9B-9696-4879-BAA4-44F71F7EDB52}" destId="{4476707A-6733-4B23-BD04-C8F28D97D201}" srcOrd="10" destOrd="0" presId="urn:microsoft.com/office/officeart/2005/8/layout/radial6"/>
    <dgm:cxn modelId="{6B72778F-C8A0-4B4A-81B9-921866633C70}" type="presParOf" srcId="{61FBBC9B-9696-4879-BAA4-44F71F7EDB52}" destId="{F0918B3A-4DCD-40AF-90F6-0F8F196DA28D}" srcOrd="11" destOrd="0" presId="urn:microsoft.com/office/officeart/2005/8/layout/radial6"/>
    <dgm:cxn modelId="{3D9C05A8-B97D-4F87-A04D-96955E96E49A}" type="presParOf" srcId="{61FBBC9B-9696-4879-BAA4-44F71F7EDB52}" destId="{DA67BE19-67E9-40FB-BE1A-428EF625AB2D}" srcOrd="12" destOrd="0" presId="urn:microsoft.com/office/officeart/2005/8/layout/radial6"/>
    <dgm:cxn modelId="{394503E3-E457-42BD-B5A1-B368D798F67E}" type="presParOf" srcId="{61FBBC9B-9696-4879-BAA4-44F71F7EDB52}" destId="{29581B55-F306-4F5B-BEFF-1128F8231A48}" srcOrd="13" destOrd="0" presId="urn:microsoft.com/office/officeart/2005/8/layout/radial6"/>
    <dgm:cxn modelId="{EEEA1E9B-6050-433C-870C-D18482807144}" type="presParOf" srcId="{61FBBC9B-9696-4879-BAA4-44F71F7EDB52}" destId="{59B7373C-FBB8-45E0-A114-0E98E7206D24}" srcOrd="14" destOrd="0" presId="urn:microsoft.com/office/officeart/2005/8/layout/radial6"/>
    <dgm:cxn modelId="{17CF7C14-7BBF-4480-8F35-8400B3DC443A}" type="presParOf" srcId="{61FBBC9B-9696-4879-BAA4-44F71F7EDB52}" destId="{216B2E76-E408-44DF-A9A3-C42A4357423A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B683D7-BAB9-4E7D-96D2-8E8458F86A97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64672F-4B54-48A4-B6A4-610320CCCFAF}">
      <dgm:prSet phldrT="[Text]" custT="1"/>
      <dgm:spPr/>
      <dgm:t>
        <a:bodyPr/>
        <a:lstStyle/>
        <a:p>
          <a:r>
            <a:rPr lang="fa-IR" sz="4400" dirty="0">
              <a:cs typeface="B Nazanin" pitchFamily="2" charset="-78"/>
            </a:rPr>
            <a:t>خارجی</a:t>
          </a:r>
          <a:endParaRPr lang="en-US" sz="4400" dirty="0">
            <a:cs typeface="B Nazanin" pitchFamily="2" charset="-78"/>
          </a:endParaRPr>
        </a:p>
      </dgm:t>
    </dgm:pt>
    <dgm:pt modelId="{238E270E-C11B-4230-83C6-E7981A1659A9}" type="parTrans" cxnId="{EAF43581-C050-4D26-892F-2434D54377BE}">
      <dgm:prSet/>
      <dgm:spPr/>
      <dgm:t>
        <a:bodyPr/>
        <a:lstStyle/>
        <a:p>
          <a:endParaRPr lang="en-US"/>
        </a:p>
      </dgm:t>
    </dgm:pt>
    <dgm:pt modelId="{4C91D2C8-63FC-44F5-B345-EC9247C76A1A}" type="sibTrans" cxnId="{EAF43581-C050-4D26-892F-2434D54377BE}">
      <dgm:prSet/>
      <dgm:spPr/>
      <dgm:t>
        <a:bodyPr/>
        <a:lstStyle/>
        <a:p>
          <a:endParaRPr lang="en-US"/>
        </a:p>
      </dgm:t>
    </dgm:pt>
    <dgm:pt modelId="{EEA99608-F805-4573-84E8-FB3A9D5B87A8}">
      <dgm:prSet phldrT="[Text]" custT="1"/>
      <dgm:spPr/>
      <dgm:t>
        <a:bodyPr/>
        <a:lstStyle/>
        <a:p>
          <a:r>
            <a:rPr lang="fa-IR" sz="1800" dirty="0">
              <a:solidFill>
                <a:schemeClr val="tx1"/>
              </a:solidFill>
              <a:cs typeface="B Titr" pitchFamily="2" charset="-78"/>
            </a:rPr>
            <a:t>جمعیت شناختی</a:t>
          </a:r>
          <a:endParaRPr lang="en-US" sz="1800" dirty="0">
            <a:solidFill>
              <a:schemeClr val="tx1"/>
            </a:solidFill>
            <a:cs typeface="B Titr" pitchFamily="2" charset="-78"/>
          </a:endParaRPr>
        </a:p>
      </dgm:t>
    </dgm:pt>
    <dgm:pt modelId="{E1D0AB3E-D17A-40E9-8A81-194561E38E48}" type="parTrans" cxnId="{D016C338-6D7C-4A46-B794-6600C15DA679}">
      <dgm:prSet/>
      <dgm:spPr/>
      <dgm:t>
        <a:bodyPr/>
        <a:lstStyle/>
        <a:p>
          <a:endParaRPr lang="en-US"/>
        </a:p>
      </dgm:t>
    </dgm:pt>
    <dgm:pt modelId="{FFB26E2C-A7CC-48F7-8A9A-E659055FC2E2}" type="sibTrans" cxnId="{D016C338-6D7C-4A46-B794-6600C15DA679}">
      <dgm:prSet/>
      <dgm:spPr/>
      <dgm:t>
        <a:bodyPr/>
        <a:lstStyle/>
        <a:p>
          <a:endParaRPr lang="en-US" dirty="0"/>
        </a:p>
      </dgm:t>
    </dgm:pt>
    <dgm:pt modelId="{065396E7-2F7D-466E-A50F-C95B427F6FE2}">
      <dgm:prSet phldrT="[Text]" custT="1"/>
      <dgm:spPr/>
      <dgm:t>
        <a:bodyPr/>
        <a:lstStyle/>
        <a:p>
          <a:r>
            <a:rPr lang="fa-IR" sz="2000" dirty="0">
              <a:solidFill>
                <a:schemeClr val="tx1"/>
              </a:solidFill>
              <a:cs typeface="B Titr" pitchFamily="2" charset="-78"/>
            </a:rPr>
            <a:t>فرهنگ</a:t>
          </a:r>
          <a:endParaRPr lang="en-US" sz="2000" dirty="0">
            <a:solidFill>
              <a:schemeClr val="tx1"/>
            </a:solidFill>
            <a:cs typeface="B Titr" pitchFamily="2" charset="-78"/>
          </a:endParaRPr>
        </a:p>
      </dgm:t>
    </dgm:pt>
    <dgm:pt modelId="{90FBCC7B-3137-4269-9D3F-7B7842D41046}" type="parTrans" cxnId="{A49C0D4F-CAD8-45A0-88E5-73B78FA2DA9B}">
      <dgm:prSet/>
      <dgm:spPr/>
      <dgm:t>
        <a:bodyPr/>
        <a:lstStyle/>
        <a:p>
          <a:endParaRPr lang="en-US"/>
        </a:p>
      </dgm:t>
    </dgm:pt>
    <dgm:pt modelId="{CDDB06C0-D89C-4E3E-8C2E-5129BB34AB0E}" type="sibTrans" cxnId="{A49C0D4F-CAD8-45A0-88E5-73B78FA2DA9B}">
      <dgm:prSet/>
      <dgm:spPr/>
      <dgm:t>
        <a:bodyPr/>
        <a:lstStyle/>
        <a:p>
          <a:endParaRPr lang="en-US" dirty="0"/>
        </a:p>
      </dgm:t>
    </dgm:pt>
    <dgm:pt modelId="{B9782391-4A88-4C81-B9D9-342936AAE18F}">
      <dgm:prSet phldrT="[Text]" phldr="1"/>
      <dgm:spPr/>
      <dgm:t>
        <a:bodyPr/>
        <a:lstStyle/>
        <a:p>
          <a:endParaRPr lang="en-US" dirty="0"/>
        </a:p>
      </dgm:t>
    </dgm:pt>
    <dgm:pt modelId="{58B13A33-119D-4727-AE84-411A915BFD5A}" type="parTrans" cxnId="{2EBC41CE-8462-4A17-BD7B-0911F6AA7E45}">
      <dgm:prSet/>
      <dgm:spPr/>
      <dgm:t>
        <a:bodyPr/>
        <a:lstStyle/>
        <a:p>
          <a:endParaRPr lang="en-US"/>
        </a:p>
      </dgm:t>
    </dgm:pt>
    <dgm:pt modelId="{2C470B0C-F9B9-4904-9CDF-F3582E28E358}" type="sibTrans" cxnId="{2EBC41CE-8462-4A17-BD7B-0911F6AA7E45}">
      <dgm:prSet/>
      <dgm:spPr/>
      <dgm:t>
        <a:bodyPr/>
        <a:lstStyle/>
        <a:p>
          <a:endParaRPr lang="en-US"/>
        </a:p>
      </dgm:t>
    </dgm:pt>
    <dgm:pt modelId="{B1E42E5F-C43D-4D0F-BA1F-71EE547C9DA0}">
      <dgm:prSet phldrT="[Text]" custT="1"/>
      <dgm:spPr/>
      <dgm:t>
        <a:bodyPr/>
        <a:lstStyle/>
        <a:p>
          <a:r>
            <a:rPr lang="fa-IR" sz="2000" dirty="0">
              <a:solidFill>
                <a:schemeClr val="tx1"/>
              </a:solidFill>
              <a:cs typeface="B Titr" pitchFamily="2" charset="-78"/>
            </a:rPr>
            <a:t>طبقه اجتماعی</a:t>
          </a:r>
          <a:endParaRPr lang="en-US" sz="2000" dirty="0">
            <a:solidFill>
              <a:schemeClr val="tx1"/>
            </a:solidFill>
            <a:cs typeface="B Titr" pitchFamily="2" charset="-78"/>
          </a:endParaRPr>
        </a:p>
      </dgm:t>
    </dgm:pt>
    <dgm:pt modelId="{D39B1DC6-4D4D-4500-AC62-340B2E304E5C}" type="parTrans" cxnId="{8673106A-ECD6-4A20-8554-F60B4CD58A68}">
      <dgm:prSet/>
      <dgm:spPr/>
      <dgm:t>
        <a:bodyPr/>
        <a:lstStyle/>
        <a:p>
          <a:endParaRPr lang="en-US"/>
        </a:p>
      </dgm:t>
    </dgm:pt>
    <dgm:pt modelId="{67B861C7-F072-40FD-981A-BF5A6800CA3A}" type="sibTrans" cxnId="{8673106A-ECD6-4A20-8554-F60B4CD58A68}">
      <dgm:prSet/>
      <dgm:spPr/>
      <dgm:t>
        <a:bodyPr/>
        <a:lstStyle/>
        <a:p>
          <a:endParaRPr lang="en-US" dirty="0"/>
        </a:p>
      </dgm:t>
    </dgm:pt>
    <dgm:pt modelId="{61FBBC9B-9696-4879-BAA4-44F71F7EDB52}" type="pres">
      <dgm:prSet presAssocID="{D1B683D7-BAB9-4E7D-96D2-8E8458F86A9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027C98D-24A1-430C-9571-9AB9F5FA2E69}" type="pres">
      <dgm:prSet presAssocID="{A264672F-4B54-48A4-B6A4-610320CCCFAF}" presName="centerShape" presStyleLbl="node0" presStyleIdx="0" presStyleCnt="1"/>
      <dgm:spPr/>
    </dgm:pt>
    <dgm:pt modelId="{5F9B278E-4D9E-4E12-8C04-135DC6C36D85}" type="pres">
      <dgm:prSet presAssocID="{EEA99608-F805-4573-84E8-FB3A9D5B87A8}" presName="node" presStyleLbl="node1" presStyleIdx="0" presStyleCnt="3">
        <dgm:presLayoutVars>
          <dgm:bulletEnabled val="1"/>
        </dgm:presLayoutVars>
      </dgm:prSet>
      <dgm:spPr/>
    </dgm:pt>
    <dgm:pt modelId="{631011F5-4759-44E7-8E12-1D8B5318AC78}" type="pres">
      <dgm:prSet presAssocID="{EEA99608-F805-4573-84E8-FB3A9D5B87A8}" presName="dummy" presStyleCnt="0"/>
      <dgm:spPr/>
    </dgm:pt>
    <dgm:pt modelId="{F254B67F-A733-46B8-8069-9DA63059751B}" type="pres">
      <dgm:prSet presAssocID="{FFB26E2C-A7CC-48F7-8A9A-E659055FC2E2}" presName="sibTrans" presStyleLbl="sibTrans2D1" presStyleIdx="0" presStyleCnt="3"/>
      <dgm:spPr/>
    </dgm:pt>
    <dgm:pt modelId="{4476707A-6733-4B23-BD04-C8F28D97D201}" type="pres">
      <dgm:prSet presAssocID="{B1E42E5F-C43D-4D0F-BA1F-71EE547C9DA0}" presName="node" presStyleLbl="node1" presStyleIdx="1" presStyleCnt="3">
        <dgm:presLayoutVars>
          <dgm:bulletEnabled val="1"/>
        </dgm:presLayoutVars>
      </dgm:prSet>
      <dgm:spPr/>
    </dgm:pt>
    <dgm:pt modelId="{F0918B3A-4DCD-40AF-90F6-0F8F196DA28D}" type="pres">
      <dgm:prSet presAssocID="{B1E42E5F-C43D-4D0F-BA1F-71EE547C9DA0}" presName="dummy" presStyleCnt="0"/>
      <dgm:spPr/>
    </dgm:pt>
    <dgm:pt modelId="{DA67BE19-67E9-40FB-BE1A-428EF625AB2D}" type="pres">
      <dgm:prSet presAssocID="{67B861C7-F072-40FD-981A-BF5A6800CA3A}" presName="sibTrans" presStyleLbl="sibTrans2D1" presStyleIdx="1" presStyleCnt="3"/>
      <dgm:spPr/>
    </dgm:pt>
    <dgm:pt modelId="{29581B55-F306-4F5B-BEFF-1128F8231A48}" type="pres">
      <dgm:prSet presAssocID="{065396E7-2F7D-466E-A50F-C95B427F6FE2}" presName="node" presStyleLbl="node1" presStyleIdx="2" presStyleCnt="3">
        <dgm:presLayoutVars>
          <dgm:bulletEnabled val="1"/>
        </dgm:presLayoutVars>
      </dgm:prSet>
      <dgm:spPr/>
    </dgm:pt>
    <dgm:pt modelId="{59B7373C-FBB8-45E0-A114-0E98E7206D24}" type="pres">
      <dgm:prSet presAssocID="{065396E7-2F7D-466E-A50F-C95B427F6FE2}" presName="dummy" presStyleCnt="0"/>
      <dgm:spPr/>
    </dgm:pt>
    <dgm:pt modelId="{216B2E76-E408-44DF-A9A3-C42A4357423A}" type="pres">
      <dgm:prSet presAssocID="{CDDB06C0-D89C-4E3E-8C2E-5129BB34AB0E}" presName="sibTrans" presStyleLbl="sibTrans2D1" presStyleIdx="2" presStyleCnt="3"/>
      <dgm:spPr/>
    </dgm:pt>
  </dgm:ptLst>
  <dgm:cxnLst>
    <dgm:cxn modelId="{B26D7923-A29E-4ABC-9B09-2A86A3F5C692}" type="presOf" srcId="{A264672F-4B54-48A4-B6A4-610320CCCFAF}" destId="{2027C98D-24A1-430C-9571-9AB9F5FA2E69}" srcOrd="0" destOrd="0" presId="urn:microsoft.com/office/officeart/2005/8/layout/radial6"/>
    <dgm:cxn modelId="{FA5D332A-353F-49B7-82E4-9A10ECAD01E8}" type="presOf" srcId="{CDDB06C0-D89C-4E3E-8C2E-5129BB34AB0E}" destId="{216B2E76-E408-44DF-A9A3-C42A4357423A}" srcOrd="0" destOrd="0" presId="urn:microsoft.com/office/officeart/2005/8/layout/radial6"/>
    <dgm:cxn modelId="{D016C338-6D7C-4A46-B794-6600C15DA679}" srcId="{A264672F-4B54-48A4-B6A4-610320CCCFAF}" destId="{EEA99608-F805-4573-84E8-FB3A9D5B87A8}" srcOrd="0" destOrd="0" parTransId="{E1D0AB3E-D17A-40E9-8A81-194561E38E48}" sibTransId="{FFB26E2C-A7CC-48F7-8A9A-E659055FC2E2}"/>
    <dgm:cxn modelId="{8673106A-ECD6-4A20-8554-F60B4CD58A68}" srcId="{A264672F-4B54-48A4-B6A4-610320CCCFAF}" destId="{B1E42E5F-C43D-4D0F-BA1F-71EE547C9DA0}" srcOrd="1" destOrd="0" parTransId="{D39B1DC6-4D4D-4500-AC62-340B2E304E5C}" sibTransId="{67B861C7-F072-40FD-981A-BF5A6800CA3A}"/>
    <dgm:cxn modelId="{A49C0D4F-CAD8-45A0-88E5-73B78FA2DA9B}" srcId="{A264672F-4B54-48A4-B6A4-610320CCCFAF}" destId="{065396E7-2F7D-466E-A50F-C95B427F6FE2}" srcOrd="2" destOrd="0" parTransId="{90FBCC7B-3137-4269-9D3F-7B7842D41046}" sibTransId="{CDDB06C0-D89C-4E3E-8C2E-5129BB34AB0E}"/>
    <dgm:cxn modelId="{27503054-A260-435C-8EF5-4FCAEDC8F4B4}" type="presOf" srcId="{B1E42E5F-C43D-4D0F-BA1F-71EE547C9DA0}" destId="{4476707A-6733-4B23-BD04-C8F28D97D201}" srcOrd="0" destOrd="0" presId="urn:microsoft.com/office/officeart/2005/8/layout/radial6"/>
    <dgm:cxn modelId="{EAF43581-C050-4D26-892F-2434D54377BE}" srcId="{D1B683D7-BAB9-4E7D-96D2-8E8458F86A97}" destId="{A264672F-4B54-48A4-B6A4-610320CCCFAF}" srcOrd="0" destOrd="0" parTransId="{238E270E-C11B-4230-83C6-E7981A1659A9}" sibTransId="{4C91D2C8-63FC-44F5-B345-EC9247C76A1A}"/>
    <dgm:cxn modelId="{EC041E97-A8B4-4D4D-A2DF-EA3D2D21AA96}" type="presOf" srcId="{065396E7-2F7D-466E-A50F-C95B427F6FE2}" destId="{29581B55-F306-4F5B-BEFF-1128F8231A48}" srcOrd="0" destOrd="0" presId="urn:microsoft.com/office/officeart/2005/8/layout/radial6"/>
    <dgm:cxn modelId="{72D5CF9C-9433-49A4-8BD4-F89673B27CE0}" type="presOf" srcId="{EEA99608-F805-4573-84E8-FB3A9D5B87A8}" destId="{5F9B278E-4D9E-4E12-8C04-135DC6C36D85}" srcOrd="0" destOrd="0" presId="urn:microsoft.com/office/officeart/2005/8/layout/radial6"/>
    <dgm:cxn modelId="{0C7710A7-B5DF-4956-B11B-CBFF87063B62}" type="presOf" srcId="{67B861C7-F072-40FD-981A-BF5A6800CA3A}" destId="{DA67BE19-67E9-40FB-BE1A-428EF625AB2D}" srcOrd="0" destOrd="0" presId="urn:microsoft.com/office/officeart/2005/8/layout/radial6"/>
    <dgm:cxn modelId="{2EBC41CE-8462-4A17-BD7B-0911F6AA7E45}" srcId="{D1B683D7-BAB9-4E7D-96D2-8E8458F86A97}" destId="{B9782391-4A88-4C81-B9D9-342936AAE18F}" srcOrd="1" destOrd="0" parTransId="{58B13A33-119D-4727-AE84-411A915BFD5A}" sibTransId="{2C470B0C-F9B9-4904-9CDF-F3582E28E358}"/>
    <dgm:cxn modelId="{D2190AD1-CD6F-4FD6-9A3D-E802BC6C1C1C}" type="presOf" srcId="{D1B683D7-BAB9-4E7D-96D2-8E8458F86A97}" destId="{61FBBC9B-9696-4879-BAA4-44F71F7EDB52}" srcOrd="0" destOrd="0" presId="urn:microsoft.com/office/officeart/2005/8/layout/radial6"/>
    <dgm:cxn modelId="{D316EED9-B5CB-45EF-B391-CD774E16277A}" type="presOf" srcId="{FFB26E2C-A7CC-48F7-8A9A-E659055FC2E2}" destId="{F254B67F-A733-46B8-8069-9DA63059751B}" srcOrd="0" destOrd="0" presId="urn:microsoft.com/office/officeart/2005/8/layout/radial6"/>
    <dgm:cxn modelId="{5C10E6CB-2D22-4185-B30E-58E5E5C325C3}" type="presParOf" srcId="{61FBBC9B-9696-4879-BAA4-44F71F7EDB52}" destId="{2027C98D-24A1-430C-9571-9AB9F5FA2E69}" srcOrd="0" destOrd="0" presId="urn:microsoft.com/office/officeart/2005/8/layout/radial6"/>
    <dgm:cxn modelId="{2748312D-BCC0-46AD-A848-7F118A9A5FC1}" type="presParOf" srcId="{61FBBC9B-9696-4879-BAA4-44F71F7EDB52}" destId="{5F9B278E-4D9E-4E12-8C04-135DC6C36D85}" srcOrd="1" destOrd="0" presId="urn:microsoft.com/office/officeart/2005/8/layout/radial6"/>
    <dgm:cxn modelId="{397D27A3-41F6-4E45-998C-A353655F3D3C}" type="presParOf" srcId="{61FBBC9B-9696-4879-BAA4-44F71F7EDB52}" destId="{631011F5-4759-44E7-8E12-1D8B5318AC78}" srcOrd="2" destOrd="0" presId="urn:microsoft.com/office/officeart/2005/8/layout/radial6"/>
    <dgm:cxn modelId="{313F0A16-E48C-42A2-8609-60F7935B0C70}" type="presParOf" srcId="{61FBBC9B-9696-4879-BAA4-44F71F7EDB52}" destId="{F254B67F-A733-46B8-8069-9DA63059751B}" srcOrd="3" destOrd="0" presId="urn:microsoft.com/office/officeart/2005/8/layout/radial6"/>
    <dgm:cxn modelId="{A6CF9EF4-897C-4A2B-B172-331F620BB070}" type="presParOf" srcId="{61FBBC9B-9696-4879-BAA4-44F71F7EDB52}" destId="{4476707A-6733-4B23-BD04-C8F28D97D201}" srcOrd="4" destOrd="0" presId="urn:microsoft.com/office/officeart/2005/8/layout/radial6"/>
    <dgm:cxn modelId="{BAA2F9B0-AE17-4AF3-903B-37859E023811}" type="presParOf" srcId="{61FBBC9B-9696-4879-BAA4-44F71F7EDB52}" destId="{F0918B3A-4DCD-40AF-90F6-0F8F196DA28D}" srcOrd="5" destOrd="0" presId="urn:microsoft.com/office/officeart/2005/8/layout/radial6"/>
    <dgm:cxn modelId="{DBA11ABC-A2A9-4A1D-AE04-79EAA82AA618}" type="presParOf" srcId="{61FBBC9B-9696-4879-BAA4-44F71F7EDB52}" destId="{DA67BE19-67E9-40FB-BE1A-428EF625AB2D}" srcOrd="6" destOrd="0" presId="urn:microsoft.com/office/officeart/2005/8/layout/radial6"/>
    <dgm:cxn modelId="{5B725530-6857-4EE6-9625-72FD95C0FA9C}" type="presParOf" srcId="{61FBBC9B-9696-4879-BAA4-44F71F7EDB52}" destId="{29581B55-F306-4F5B-BEFF-1128F8231A48}" srcOrd="7" destOrd="0" presId="urn:microsoft.com/office/officeart/2005/8/layout/radial6"/>
    <dgm:cxn modelId="{EB791D49-49C6-4037-BE15-5BEEDF2E71CD}" type="presParOf" srcId="{61FBBC9B-9696-4879-BAA4-44F71F7EDB52}" destId="{59B7373C-FBB8-45E0-A114-0E98E7206D24}" srcOrd="8" destOrd="0" presId="urn:microsoft.com/office/officeart/2005/8/layout/radial6"/>
    <dgm:cxn modelId="{D897F7F6-1525-437E-8154-DFE950664192}" type="presParOf" srcId="{61FBBC9B-9696-4879-BAA4-44F71F7EDB52}" destId="{216B2E76-E408-44DF-A9A3-C42A4357423A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A58FDF-EC86-4D32-8EC9-4DAD321B52BE}">
      <dsp:nvSpPr>
        <dsp:cNvPr id="0" name=""/>
        <dsp:cNvSpPr/>
      </dsp:nvSpPr>
      <dsp:spPr>
        <a:xfrm>
          <a:off x="1069091" y="2084"/>
          <a:ext cx="1480393" cy="14803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300" kern="1200" dirty="0"/>
            <a:t>عوامل درونی</a:t>
          </a:r>
          <a:endParaRPr lang="en-US" sz="3300" kern="1200" dirty="0"/>
        </a:p>
      </dsp:txBody>
      <dsp:txXfrm>
        <a:off x="1285890" y="218883"/>
        <a:ext cx="1046795" cy="1046795"/>
      </dsp:txXfrm>
    </dsp:sp>
    <dsp:sp modelId="{42B10F54-8351-49C3-95D7-B91CE8DC21B3}">
      <dsp:nvSpPr>
        <dsp:cNvPr id="0" name=""/>
        <dsp:cNvSpPr/>
      </dsp:nvSpPr>
      <dsp:spPr>
        <a:xfrm>
          <a:off x="1379974" y="1602685"/>
          <a:ext cx="858628" cy="85862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1493785" y="1931024"/>
        <a:ext cx="631006" cy="201950"/>
      </dsp:txXfrm>
    </dsp:sp>
    <dsp:sp modelId="{763C2B55-242A-4637-BD96-E2D8D193C7EE}">
      <dsp:nvSpPr>
        <dsp:cNvPr id="0" name=""/>
        <dsp:cNvSpPr/>
      </dsp:nvSpPr>
      <dsp:spPr>
        <a:xfrm>
          <a:off x="1069091" y="2581522"/>
          <a:ext cx="1480393" cy="14803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300" kern="1200" dirty="0"/>
            <a:t>عوامل بیرونی</a:t>
          </a:r>
          <a:endParaRPr lang="en-US" sz="3300" kern="1200" dirty="0"/>
        </a:p>
      </dsp:txBody>
      <dsp:txXfrm>
        <a:off x="1285890" y="2798321"/>
        <a:ext cx="1046795" cy="1046795"/>
      </dsp:txXfrm>
    </dsp:sp>
    <dsp:sp modelId="{CE467EA4-8A49-429C-BEDB-873469FC3A55}">
      <dsp:nvSpPr>
        <dsp:cNvPr id="0" name=""/>
        <dsp:cNvSpPr/>
      </dsp:nvSpPr>
      <dsp:spPr>
        <a:xfrm>
          <a:off x="2771544" y="1756646"/>
          <a:ext cx="470765" cy="5507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>
        <a:off x="2771544" y="1866787"/>
        <a:ext cx="329536" cy="330424"/>
      </dsp:txXfrm>
    </dsp:sp>
    <dsp:sp modelId="{38C8DA98-A2F0-4069-8E58-4D2F911DFE35}">
      <dsp:nvSpPr>
        <dsp:cNvPr id="0" name=""/>
        <dsp:cNvSpPr/>
      </dsp:nvSpPr>
      <dsp:spPr>
        <a:xfrm>
          <a:off x="3437721" y="551606"/>
          <a:ext cx="2960786" cy="2960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kern="1200" dirty="0">
              <a:cs typeface="B Titr" pitchFamily="2" charset="-78"/>
            </a:rPr>
            <a:t>عوامل تأثیرگذار بر رفتار مصرف کنندگان</a:t>
          </a:r>
          <a:endParaRPr lang="en-US" sz="2800" kern="1200" dirty="0"/>
        </a:p>
      </dsp:txBody>
      <dsp:txXfrm>
        <a:off x="3871318" y="985203"/>
        <a:ext cx="2093592" cy="20935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6B2E76-E408-44DF-A9A3-C42A4357423A}">
      <dsp:nvSpPr>
        <dsp:cNvPr id="0" name=""/>
        <dsp:cNvSpPr/>
      </dsp:nvSpPr>
      <dsp:spPr>
        <a:xfrm>
          <a:off x="1339253" y="627998"/>
          <a:ext cx="4179492" cy="4179492"/>
        </a:xfrm>
        <a:prstGeom prst="blockArc">
          <a:avLst>
            <a:gd name="adj1" fmla="val 11880000"/>
            <a:gd name="adj2" fmla="val 162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7BE19-67E9-40FB-BE1A-428EF625AB2D}">
      <dsp:nvSpPr>
        <dsp:cNvPr id="0" name=""/>
        <dsp:cNvSpPr/>
      </dsp:nvSpPr>
      <dsp:spPr>
        <a:xfrm>
          <a:off x="1339253" y="627998"/>
          <a:ext cx="4179492" cy="4179492"/>
        </a:xfrm>
        <a:prstGeom prst="blockArc">
          <a:avLst>
            <a:gd name="adj1" fmla="val 7560000"/>
            <a:gd name="adj2" fmla="val 1188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54B67F-A733-46B8-8069-9DA63059751B}">
      <dsp:nvSpPr>
        <dsp:cNvPr id="0" name=""/>
        <dsp:cNvSpPr/>
      </dsp:nvSpPr>
      <dsp:spPr>
        <a:xfrm>
          <a:off x="1339253" y="627998"/>
          <a:ext cx="4179492" cy="4179492"/>
        </a:xfrm>
        <a:prstGeom prst="blockArc">
          <a:avLst>
            <a:gd name="adj1" fmla="val 3240000"/>
            <a:gd name="adj2" fmla="val 756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ACE73A-EEB4-4454-9CA4-D322AA4E12E1}">
      <dsp:nvSpPr>
        <dsp:cNvPr id="0" name=""/>
        <dsp:cNvSpPr/>
      </dsp:nvSpPr>
      <dsp:spPr>
        <a:xfrm>
          <a:off x="1339253" y="627998"/>
          <a:ext cx="4179492" cy="4179492"/>
        </a:xfrm>
        <a:prstGeom prst="blockArc">
          <a:avLst>
            <a:gd name="adj1" fmla="val 20520000"/>
            <a:gd name="adj2" fmla="val 324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D1289F-6414-4BF2-8555-D81D31CE2CDD}">
      <dsp:nvSpPr>
        <dsp:cNvPr id="0" name=""/>
        <dsp:cNvSpPr/>
      </dsp:nvSpPr>
      <dsp:spPr>
        <a:xfrm>
          <a:off x="1339253" y="627998"/>
          <a:ext cx="4179492" cy="4179492"/>
        </a:xfrm>
        <a:prstGeom prst="blockArc">
          <a:avLst>
            <a:gd name="adj1" fmla="val 16200000"/>
            <a:gd name="adj2" fmla="val 2052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27C98D-24A1-430C-9571-9AB9F5FA2E69}">
      <dsp:nvSpPr>
        <dsp:cNvPr id="0" name=""/>
        <dsp:cNvSpPr/>
      </dsp:nvSpPr>
      <dsp:spPr>
        <a:xfrm>
          <a:off x="2466268" y="1755012"/>
          <a:ext cx="1925463" cy="19254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800" kern="1200" dirty="0">
              <a:cs typeface="B Nazanin" pitchFamily="2" charset="-78"/>
            </a:rPr>
            <a:t>درونی</a:t>
          </a:r>
          <a:endParaRPr lang="en-US" sz="4800" kern="1200" dirty="0">
            <a:cs typeface="B Nazanin" pitchFamily="2" charset="-78"/>
          </a:endParaRPr>
        </a:p>
      </dsp:txBody>
      <dsp:txXfrm>
        <a:off x="2748246" y="2036990"/>
        <a:ext cx="1361507" cy="1361507"/>
      </dsp:txXfrm>
    </dsp:sp>
    <dsp:sp modelId="{E1702404-2798-41C2-95A5-555172538607}">
      <dsp:nvSpPr>
        <dsp:cNvPr id="0" name=""/>
        <dsp:cNvSpPr/>
      </dsp:nvSpPr>
      <dsp:spPr>
        <a:xfrm>
          <a:off x="2755087" y="2607"/>
          <a:ext cx="1347824" cy="13478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solidFill>
                <a:schemeClr val="tx1"/>
              </a:solidFill>
              <a:cs typeface="B Titr" pitchFamily="2" charset="-78"/>
            </a:rPr>
            <a:t>شخصیت</a:t>
          </a:r>
          <a:endParaRPr lang="en-US" sz="1800" kern="1200" dirty="0">
            <a:solidFill>
              <a:schemeClr val="tx1"/>
            </a:solidFill>
            <a:cs typeface="B Titr" pitchFamily="2" charset="-78"/>
          </a:endParaRPr>
        </a:p>
      </dsp:txBody>
      <dsp:txXfrm>
        <a:off x="2952471" y="199991"/>
        <a:ext cx="953056" cy="953056"/>
      </dsp:txXfrm>
    </dsp:sp>
    <dsp:sp modelId="{3A9315AB-1A34-43B0-AD61-31FA399220B5}">
      <dsp:nvSpPr>
        <dsp:cNvPr id="0" name=""/>
        <dsp:cNvSpPr/>
      </dsp:nvSpPr>
      <dsp:spPr>
        <a:xfrm>
          <a:off x="4696407" y="1413058"/>
          <a:ext cx="1347824" cy="13478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solidFill>
                <a:schemeClr val="tx1"/>
              </a:solidFill>
              <a:cs typeface="B Titr" pitchFamily="2" charset="-78"/>
            </a:rPr>
            <a:t>ادراک مشتری</a:t>
          </a:r>
          <a:endParaRPr lang="en-US" sz="2000" kern="1200" dirty="0">
            <a:solidFill>
              <a:schemeClr val="tx1"/>
            </a:solidFill>
            <a:cs typeface="B Titr" pitchFamily="2" charset="-78"/>
          </a:endParaRPr>
        </a:p>
      </dsp:txBody>
      <dsp:txXfrm>
        <a:off x="4893791" y="1610442"/>
        <a:ext cx="953056" cy="953056"/>
      </dsp:txXfrm>
    </dsp:sp>
    <dsp:sp modelId="{5F9B278E-4D9E-4E12-8C04-135DC6C36D85}">
      <dsp:nvSpPr>
        <dsp:cNvPr id="0" name=""/>
        <dsp:cNvSpPr/>
      </dsp:nvSpPr>
      <dsp:spPr>
        <a:xfrm>
          <a:off x="3954889" y="3695216"/>
          <a:ext cx="1347824" cy="13478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solidFill>
                <a:schemeClr val="tx1"/>
              </a:solidFill>
              <a:cs typeface="B Titr" pitchFamily="2" charset="-78"/>
            </a:rPr>
            <a:t>شکل گیری نگرش</a:t>
          </a:r>
          <a:endParaRPr lang="en-US" sz="1800" kern="1200" dirty="0">
            <a:solidFill>
              <a:schemeClr val="tx1"/>
            </a:solidFill>
            <a:cs typeface="B Titr" pitchFamily="2" charset="-78"/>
          </a:endParaRPr>
        </a:p>
      </dsp:txBody>
      <dsp:txXfrm>
        <a:off x="4152273" y="3892600"/>
        <a:ext cx="953056" cy="953056"/>
      </dsp:txXfrm>
    </dsp:sp>
    <dsp:sp modelId="{4476707A-6733-4B23-BD04-C8F28D97D201}">
      <dsp:nvSpPr>
        <dsp:cNvPr id="0" name=""/>
        <dsp:cNvSpPr/>
      </dsp:nvSpPr>
      <dsp:spPr>
        <a:xfrm>
          <a:off x="1555286" y="3695216"/>
          <a:ext cx="1347824" cy="13478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solidFill>
                <a:schemeClr val="tx1"/>
              </a:solidFill>
              <a:cs typeface="B Titr" pitchFamily="2" charset="-78"/>
            </a:rPr>
            <a:t>انگیزش</a:t>
          </a:r>
          <a:endParaRPr lang="en-US" sz="2400" kern="1200" dirty="0">
            <a:solidFill>
              <a:schemeClr val="tx1"/>
            </a:solidFill>
            <a:cs typeface="B Titr" pitchFamily="2" charset="-78"/>
          </a:endParaRPr>
        </a:p>
      </dsp:txBody>
      <dsp:txXfrm>
        <a:off x="1752670" y="3892600"/>
        <a:ext cx="953056" cy="953056"/>
      </dsp:txXfrm>
    </dsp:sp>
    <dsp:sp modelId="{29581B55-F306-4F5B-BEFF-1128F8231A48}">
      <dsp:nvSpPr>
        <dsp:cNvPr id="0" name=""/>
        <dsp:cNvSpPr/>
      </dsp:nvSpPr>
      <dsp:spPr>
        <a:xfrm>
          <a:off x="813767" y="1413058"/>
          <a:ext cx="1347824" cy="13478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solidFill>
                <a:schemeClr val="tx1"/>
              </a:solidFill>
              <a:cs typeface="B Titr" pitchFamily="2" charset="-78"/>
            </a:rPr>
            <a:t>یادگیری</a:t>
          </a:r>
          <a:endParaRPr lang="en-US" sz="2000" kern="1200" dirty="0">
            <a:solidFill>
              <a:schemeClr val="tx1"/>
            </a:solidFill>
            <a:cs typeface="B Titr" pitchFamily="2" charset="-78"/>
          </a:endParaRPr>
        </a:p>
      </dsp:txBody>
      <dsp:txXfrm>
        <a:off x="1011151" y="1610442"/>
        <a:ext cx="953056" cy="9530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6B2E76-E408-44DF-A9A3-C42A4357423A}">
      <dsp:nvSpPr>
        <dsp:cNvPr id="0" name=""/>
        <dsp:cNvSpPr/>
      </dsp:nvSpPr>
      <dsp:spPr>
        <a:xfrm>
          <a:off x="1339253" y="627998"/>
          <a:ext cx="4179492" cy="4179492"/>
        </a:xfrm>
        <a:prstGeom prst="blockArc">
          <a:avLst>
            <a:gd name="adj1" fmla="val 9000000"/>
            <a:gd name="adj2" fmla="val 162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7BE19-67E9-40FB-BE1A-428EF625AB2D}">
      <dsp:nvSpPr>
        <dsp:cNvPr id="0" name=""/>
        <dsp:cNvSpPr/>
      </dsp:nvSpPr>
      <dsp:spPr>
        <a:xfrm>
          <a:off x="1339253" y="627998"/>
          <a:ext cx="4179492" cy="4179492"/>
        </a:xfrm>
        <a:prstGeom prst="blockArc">
          <a:avLst>
            <a:gd name="adj1" fmla="val 1800000"/>
            <a:gd name="adj2" fmla="val 90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54B67F-A733-46B8-8069-9DA63059751B}">
      <dsp:nvSpPr>
        <dsp:cNvPr id="0" name=""/>
        <dsp:cNvSpPr/>
      </dsp:nvSpPr>
      <dsp:spPr>
        <a:xfrm>
          <a:off x="1339253" y="627998"/>
          <a:ext cx="4179492" cy="4179492"/>
        </a:xfrm>
        <a:prstGeom prst="blockArc">
          <a:avLst>
            <a:gd name="adj1" fmla="val 16200000"/>
            <a:gd name="adj2" fmla="val 18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27C98D-24A1-430C-9571-9AB9F5FA2E69}">
      <dsp:nvSpPr>
        <dsp:cNvPr id="0" name=""/>
        <dsp:cNvSpPr/>
      </dsp:nvSpPr>
      <dsp:spPr>
        <a:xfrm>
          <a:off x="2466268" y="1755012"/>
          <a:ext cx="1925463" cy="19254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400" kern="1200" dirty="0">
              <a:cs typeface="B Nazanin" pitchFamily="2" charset="-78"/>
            </a:rPr>
            <a:t>خارجی</a:t>
          </a:r>
          <a:endParaRPr lang="en-US" sz="4400" kern="1200" dirty="0">
            <a:cs typeface="B Nazanin" pitchFamily="2" charset="-78"/>
          </a:endParaRPr>
        </a:p>
      </dsp:txBody>
      <dsp:txXfrm>
        <a:off x="2748246" y="2036990"/>
        <a:ext cx="1361507" cy="1361507"/>
      </dsp:txXfrm>
    </dsp:sp>
    <dsp:sp modelId="{5F9B278E-4D9E-4E12-8C04-135DC6C36D85}">
      <dsp:nvSpPr>
        <dsp:cNvPr id="0" name=""/>
        <dsp:cNvSpPr/>
      </dsp:nvSpPr>
      <dsp:spPr>
        <a:xfrm>
          <a:off x="2755087" y="2607"/>
          <a:ext cx="1347824" cy="13478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solidFill>
                <a:schemeClr val="tx1"/>
              </a:solidFill>
              <a:cs typeface="B Titr" pitchFamily="2" charset="-78"/>
            </a:rPr>
            <a:t>جمعیت شناختی</a:t>
          </a:r>
          <a:endParaRPr lang="en-US" sz="1800" kern="1200" dirty="0">
            <a:solidFill>
              <a:schemeClr val="tx1"/>
            </a:solidFill>
            <a:cs typeface="B Titr" pitchFamily="2" charset="-78"/>
          </a:endParaRPr>
        </a:p>
      </dsp:txBody>
      <dsp:txXfrm>
        <a:off x="2952471" y="199991"/>
        <a:ext cx="953056" cy="953056"/>
      </dsp:txXfrm>
    </dsp:sp>
    <dsp:sp modelId="{4476707A-6733-4B23-BD04-C8F28D97D201}">
      <dsp:nvSpPr>
        <dsp:cNvPr id="0" name=""/>
        <dsp:cNvSpPr/>
      </dsp:nvSpPr>
      <dsp:spPr>
        <a:xfrm>
          <a:off x="4522839" y="3064443"/>
          <a:ext cx="1347824" cy="13478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solidFill>
                <a:schemeClr val="tx1"/>
              </a:solidFill>
              <a:cs typeface="B Titr" pitchFamily="2" charset="-78"/>
            </a:rPr>
            <a:t>طبقه اجتماعی</a:t>
          </a:r>
          <a:endParaRPr lang="en-US" sz="2000" kern="1200" dirty="0">
            <a:solidFill>
              <a:schemeClr val="tx1"/>
            </a:solidFill>
            <a:cs typeface="B Titr" pitchFamily="2" charset="-78"/>
          </a:endParaRPr>
        </a:p>
      </dsp:txBody>
      <dsp:txXfrm>
        <a:off x="4720223" y="3261827"/>
        <a:ext cx="953056" cy="953056"/>
      </dsp:txXfrm>
    </dsp:sp>
    <dsp:sp modelId="{29581B55-F306-4F5B-BEFF-1128F8231A48}">
      <dsp:nvSpPr>
        <dsp:cNvPr id="0" name=""/>
        <dsp:cNvSpPr/>
      </dsp:nvSpPr>
      <dsp:spPr>
        <a:xfrm>
          <a:off x="987335" y="3064443"/>
          <a:ext cx="1347824" cy="13478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solidFill>
                <a:schemeClr val="tx1"/>
              </a:solidFill>
              <a:cs typeface="B Titr" pitchFamily="2" charset="-78"/>
            </a:rPr>
            <a:t>فرهنگ</a:t>
          </a:r>
          <a:endParaRPr lang="en-US" sz="2000" kern="1200" dirty="0">
            <a:solidFill>
              <a:schemeClr val="tx1"/>
            </a:solidFill>
            <a:cs typeface="B Titr" pitchFamily="2" charset="-78"/>
          </a:endParaRPr>
        </a:p>
      </dsp:txBody>
      <dsp:txXfrm>
        <a:off x="1184719" y="3261827"/>
        <a:ext cx="953056" cy="953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FE44-56FD-4EF2-9F3D-0453D4E2FB3B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3F5F-AE89-4A61-96FB-68ABAA1B6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FE44-56FD-4EF2-9F3D-0453D4E2FB3B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3F5F-AE89-4A61-96FB-68ABAA1B6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FE44-56FD-4EF2-9F3D-0453D4E2FB3B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3F5F-AE89-4A61-96FB-68ABAA1B6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FE44-56FD-4EF2-9F3D-0453D4E2FB3B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3F5F-AE89-4A61-96FB-68ABAA1B6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FE44-56FD-4EF2-9F3D-0453D4E2FB3B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3F5F-AE89-4A61-96FB-68ABAA1B6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FE44-56FD-4EF2-9F3D-0453D4E2FB3B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3F5F-AE89-4A61-96FB-68ABAA1B6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FE44-56FD-4EF2-9F3D-0453D4E2FB3B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3F5F-AE89-4A61-96FB-68ABAA1B6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FE44-56FD-4EF2-9F3D-0453D4E2FB3B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3F5F-AE89-4A61-96FB-68ABAA1B6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FE44-56FD-4EF2-9F3D-0453D4E2FB3B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3F5F-AE89-4A61-96FB-68ABAA1B6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FE44-56FD-4EF2-9F3D-0453D4E2FB3B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3F5F-AE89-4A61-96FB-68ABAA1B6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FE44-56FD-4EF2-9F3D-0453D4E2FB3B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3F5F-AE89-4A61-96FB-68ABAA1B6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6FE44-56FD-4EF2-9F3D-0453D4E2FB3B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73F5F-AE89-4A61-96FB-68ABAA1B6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Photo Album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M</a:t>
            </a:r>
          </a:p>
        </p:txBody>
      </p:sp>
      <p:pic>
        <p:nvPicPr>
          <p:cNvPr id="4" name="Picture 3" descr="871461051336411318781029014192356118315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5" descr="فافیاغثقغثاغ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4430989"/>
            <a:ext cx="5562600" cy="2427011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8467c0ae6d6ac6da43f143f6e7959a3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381000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6600" dirty="0">
                <a:solidFill>
                  <a:srgbClr val="FFC000"/>
                </a:solidFill>
                <a:latin typeface="IranNastaliq" pitchFamily="18" charset="0"/>
                <a:cs typeface="IranNastaliq" pitchFamily="18" charset="0"/>
              </a:rPr>
              <a:t>موضوع: رفتار مصرف کنندگان و مشتری در ورزش</a:t>
            </a:r>
          </a:p>
          <a:p>
            <a:pPr algn="ctr">
              <a:lnSpc>
                <a:spcPct val="150000"/>
              </a:lnSpc>
            </a:pPr>
            <a:r>
              <a:rPr lang="fa-IR" sz="6600" dirty="0">
                <a:solidFill>
                  <a:srgbClr val="FFC000"/>
                </a:solidFill>
                <a:latin typeface="IranNastaliq" pitchFamily="18" charset="0"/>
                <a:cs typeface="IranNastaliq" pitchFamily="18" charset="0"/>
              </a:rPr>
              <a:t>فصل 10</a:t>
            </a:r>
          </a:p>
          <a:p>
            <a:pPr algn="ctr">
              <a:lnSpc>
                <a:spcPct val="150000"/>
              </a:lnSpc>
            </a:pPr>
            <a:endParaRPr lang="en-US" sz="6600" dirty="0">
              <a:solidFill>
                <a:srgbClr val="FFC000"/>
              </a:solidFill>
              <a:latin typeface="IranNastaliq" pitchFamily="18" charset="0"/>
              <a:cs typeface="IranNastaliq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bstract_blue_background_vector_graphic_4_148030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048000" y="457200"/>
            <a:ext cx="555312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2800" dirty="0">
                <a:cs typeface="B Titr" pitchFamily="2" charset="-78"/>
              </a:rPr>
              <a:t>اهداف:</a:t>
            </a:r>
          </a:p>
          <a:p>
            <a:pPr algn="r" rtl="1"/>
            <a:r>
              <a:rPr lang="fa-IR" sz="2800" dirty="0">
                <a:cs typeface="B Nazanin" pitchFamily="2" charset="-78"/>
              </a:rPr>
              <a:t>تعریف رفتار مشتری </a:t>
            </a:r>
          </a:p>
          <a:p>
            <a:pPr algn="r" rtl="1"/>
            <a:r>
              <a:rPr lang="fa-IR" sz="2800" dirty="0">
                <a:cs typeface="B Nazanin" pitchFamily="2" charset="-78"/>
              </a:rPr>
              <a:t>الگوهای رفتار مصرف کنندگان</a:t>
            </a:r>
          </a:p>
          <a:p>
            <a:pPr algn="r" rtl="1"/>
            <a:r>
              <a:rPr lang="fa-IR" sz="2800" dirty="0">
                <a:cs typeface="B Nazanin" pitchFamily="2" charset="-78"/>
              </a:rPr>
              <a:t>نظریه های مختلف در مورد رفتار مصرف کنندگان</a:t>
            </a:r>
          </a:p>
          <a:p>
            <a:pPr algn="r" rtl="1"/>
            <a:r>
              <a:rPr lang="fa-IR" sz="2800" dirty="0">
                <a:cs typeface="B Nazanin" pitchFamily="2" charset="-78"/>
              </a:rPr>
              <a:t>انواع انگیزش اثرگذار بر مشتری</a:t>
            </a:r>
          </a:p>
        </p:txBody>
      </p:sp>
      <p:pic>
        <p:nvPicPr>
          <p:cNvPr id="7" name="Picture 6" descr="inفاقde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743200"/>
            <a:ext cx="3048000" cy="2743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bstract_blue_background_vector_graphic_4_148030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04800" y="6096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Clr>
                <a:srgbClr val="0070C0"/>
              </a:buClr>
              <a:buFont typeface="Wingdings" pitchFamily="2" charset="2"/>
              <a:buChar char="ü"/>
            </a:pPr>
            <a:r>
              <a:rPr lang="fa-IR" sz="3200" dirty="0">
                <a:cs typeface="B Nazanin" pitchFamily="2" charset="-78"/>
              </a:rPr>
              <a:t>تعریف رفتار مشتری ورزش 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Customer behavior sport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6764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ü"/>
            </a:pPr>
            <a:r>
              <a:rPr lang="fa-IR" sz="3200" dirty="0">
                <a:cs typeface="B Nazanin" pitchFamily="2" charset="-78"/>
              </a:rPr>
              <a:t>الگوی رفتار مصرف کننده         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Consumer behavior</a:t>
            </a:r>
            <a:r>
              <a:rPr lang="fa-IR" sz="28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iثلصثلnde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2819400"/>
            <a:ext cx="2905125" cy="25146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7" name="Picture 6" descr="iثقاثق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124200"/>
            <a:ext cx="3135086" cy="2438401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bstract_blue_background_vector_graphic_4_148030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5029200" y="457200"/>
            <a:ext cx="3776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sz="2400" dirty="0">
                <a:cs typeface="B Titr" pitchFamily="2" charset="-78"/>
              </a:rPr>
              <a:t>تأثیرگذار بر رفتار مصرف کنندگان</a:t>
            </a:r>
            <a:endParaRPr lang="en-US" sz="2400" dirty="0">
              <a:cs typeface="B Titr" pitchFamily="2" charset="-78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762000" y="1397000"/>
          <a:ext cx="7467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bstract_blue_background_vector_graphic_4_148030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Diagram 2"/>
          <p:cNvGraphicFramePr/>
          <p:nvPr/>
        </p:nvGraphicFramePr>
        <p:xfrm>
          <a:off x="914400" y="1371600"/>
          <a:ext cx="68580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133600" y="4572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400" dirty="0">
                <a:solidFill>
                  <a:schemeClr val="tx2">
                    <a:lumMod val="75000"/>
                  </a:schemeClr>
                </a:solidFill>
                <a:cs typeface="B Titr" pitchFamily="2" charset="-78"/>
              </a:rPr>
              <a:t>عوامل تاثیرگذار بر مشتریان ورزشی</a:t>
            </a:r>
            <a:endParaRPr lang="en-US" sz="2400" dirty="0">
              <a:solidFill>
                <a:schemeClr val="tx2">
                  <a:lumMod val="75000"/>
                </a:schemeClr>
              </a:solidFill>
              <a:cs typeface="B Titr" pitchFamily="2" charset="-78"/>
            </a:endParaRPr>
          </a:p>
        </p:txBody>
      </p:sp>
      <p:pic>
        <p:nvPicPr>
          <p:cNvPr id="5" name="Picture 4" descr="قفلافافق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1143000"/>
            <a:ext cx="2152650" cy="14382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bstract_blue_background_vector_graphic_4_148030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133600" y="4572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400" dirty="0">
                <a:solidFill>
                  <a:schemeClr val="tx2">
                    <a:lumMod val="75000"/>
                  </a:schemeClr>
                </a:solidFill>
                <a:cs typeface="B Titr" pitchFamily="2" charset="-78"/>
              </a:rPr>
              <a:t>عوامل تاثیرگذار بر مشتریان ورزشی</a:t>
            </a:r>
            <a:endParaRPr lang="en-US" sz="2400" dirty="0">
              <a:solidFill>
                <a:schemeClr val="tx2">
                  <a:lumMod val="75000"/>
                </a:schemeClr>
              </a:solidFill>
              <a:cs typeface="B Titr" pitchFamily="2" charset="-78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914400" y="1371600"/>
          <a:ext cx="68580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 descr="image_20150707_50061958568362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800" y="1600200"/>
            <a:ext cx="2111246" cy="140493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bstract_blue_background_vector_graphic_4_148030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276600" y="457200"/>
            <a:ext cx="5694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2400" dirty="0">
                <a:cs typeface="B Titr" pitchFamily="2" charset="-78"/>
              </a:rPr>
              <a:t>رفتارهای مشتریان در زمان تصمیم گیری برای خرید</a:t>
            </a:r>
            <a:endParaRPr lang="en-US" sz="2400" dirty="0">
              <a:cs typeface="B Titr" pitchFamily="2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3400" y="2362200"/>
            <a:ext cx="22860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>
                <a:cs typeface="B Titr" pitchFamily="2" charset="-78"/>
              </a:rPr>
              <a:t>جستجوی کالاهای پیشرفته</a:t>
            </a:r>
            <a:endParaRPr lang="en-US" sz="2400" dirty="0">
              <a:cs typeface="B Titr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4038600"/>
            <a:ext cx="22860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>
                <a:cs typeface="B Titr" pitchFamily="2" charset="-78"/>
              </a:rPr>
              <a:t>خریدهای عادی</a:t>
            </a:r>
            <a:endParaRPr lang="en-US" sz="2400" dirty="0">
              <a:cs typeface="B Titr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581400" y="4114800"/>
            <a:ext cx="22860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>
                <a:cs typeface="B Titr" pitchFamily="2" charset="-78"/>
              </a:rPr>
              <a:t>زدودن ناهمسانی</a:t>
            </a:r>
            <a:endParaRPr lang="en-US" sz="2400" dirty="0">
              <a:cs typeface="B Titr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505200" y="2362200"/>
            <a:ext cx="22860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>
                <a:cs typeface="B Titr" pitchFamily="2" charset="-78"/>
              </a:rPr>
              <a:t>رفتار </a:t>
            </a:r>
            <a:r>
              <a:rPr lang="fa-IR" sz="3200" dirty="0">
                <a:cs typeface="B Titr" pitchFamily="2" charset="-78"/>
              </a:rPr>
              <a:t>پیچیده</a:t>
            </a:r>
            <a:endParaRPr lang="en-US" sz="2400" dirty="0">
              <a:cs typeface="B Titr" pitchFamily="2" charset="-78"/>
            </a:endParaRPr>
          </a:p>
        </p:txBody>
      </p:sp>
      <p:sp>
        <p:nvSpPr>
          <p:cNvPr id="8" name="Pentagon 7"/>
          <p:cNvSpPr/>
          <p:nvPr/>
        </p:nvSpPr>
        <p:spPr>
          <a:xfrm rot="10800000">
            <a:off x="6629400" y="2514600"/>
            <a:ext cx="1828800" cy="8382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cs typeface="B Nazanin" pitchFamily="2" charset="-78"/>
            </a:endParaRPr>
          </a:p>
        </p:txBody>
      </p:sp>
      <p:sp>
        <p:nvSpPr>
          <p:cNvPr id="9" name="Pentagon 8"/>
          <p:cNvSpPr/>
          <p:nvPr/>
        </p:nvSpPr>
        <p:spPr>
          <a:xfrm rot="10800000">
            <a:off x="6629400" y="4267200"/>
            <a:ext cx="1828800" cy="8382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cs typeface="B Nazanin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81800" y="24384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b="1" dirty="0">
                <a:cs typeface="B Nazanin" pitchFamily="2" charset="-78"/>
              </a:rPr>
              <a:t>تفاوت زیاد بین کالاها با برندهای مختلف</a:t>
            </a:r>
            <a:endParaRPr lang="en-US" b="1" dirty="0">
              <a:cs typeface="B Nazanin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4267200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b="1" dirty="0">
                <a:cs typeface="B Nazanin" pitchFamily="2" charset="-78"/>
              </a:rPr>
              <a:t>تفاوت اندک بین کالاها با برندهای مختلف</a:t>
            </a:r>
            <a:endParaRPr lang="en-US" b="1" dirty="0">
              <a:cs typeface="B Nazanin" pitchFamily="2" charset="-78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533400" y="1143000"/>
            <a:ext cx="21336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2">
                    <a:lumMod val="75000"/>
                  </a:schemeClr>
                </a:solidFill>
                <a:cs typeface="B Nazanin" pitchFamily="2" charset="-78"/>
              </a:rPr>
              <a:t>دخالت اندک</a:t>
            </a:r>
            <a:endParaRPr lang="en-US" sz="2000" b="1" dirty="0">
              <a:solidFill>
                <a:schemeClr val="tx2">
                  <a:lumMod val="75000"/>
                </a:schemeClr>
              </a:solidFill>
              <a:cs typeface="B Nazanin" pitchFamily="2" charset="-78"/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3505200" y="1143000"/>
            <a:ext cx="21336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2">
                    <a:lumMod val="75000"/>
                  </a:schemeClr>
                </a:solidFill>
                <a:cs typeface="B Nazanin" pitchFamily="2" charset="-78"/>
              </a:rPr>
              <a:t>دخالت زیاد</a:t>
            </a:r>
            <a:endParaRPr lang="en-US" sz="2000" b="1" dirty="0">
              <a:solidFill>
                <a:schemeClr val="tx2">
                  <a:lumMod val="75000"/>
                </a:schemeClr>
              </a:solidFill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bstract_blue_background_vector_graphic_4_148030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242888"/>
            <a:ext cx="9144000" cy="63722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52400" y="762000"/>
            <a:ext cx="8610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b="1" dirty="0">
                <a:cs typeface="B Nazanin" pitchFamily="2" charset="-78"/>
              </a:rPr>
              <a:t>منابع: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itchFamily="2" charset="-78"/>
              </a:rPr>
              <a:t>مدیریت بازاریابی ورزشی- دکتر سارا کشکر، حمید قاسمی، فرشاد تجاری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>
                <a:cs typeface="B Nazanin" pitchFamily="2" charset="-78"/>
              </a:rPr>
              <a:t>مصرف کننده و بازار مصرف کننده و استراتژی مولف: مجتبی پیرزاده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>
                <a:cs typeface="B Nazanin" pitchFamily="2" charset="-78"/>
              </a:rPr>
              <a:t>رفتارمصرف كننده چاپ 2 (مينور و مون ) نویسنده : پروفسور جان موون و پروفسور ميش..</a:t>
            </a:r>
          </a:p>
          <a:p>
            <a:pPr algn="r" rtl="1"/>
            <a:endParaRPr lang="en-US" sz="2800" dirty="0">
              <a:cs typeface="B Nazanin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169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B Nazanin</vt:lpstr>
      <vt:lpstr>B Titr</vt:lpstr>
      <vt:lpstr>Calibri</vt:lpstr>
      <vt:lpstr>IranNastaliq</vt:lpstr>
      <vt:lpstr>Times New Roman</vt:lpstr>
      <vt:lpstr>Wingdings</vt:lpstr>
      <vt:lpstr>Office Theme</vt:lpstr>
      <vt:lpstr>Photo Album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M</dc:creator>
  <cp:lastModifiedBy>Dr Zardashtian</cp:lastModifiedBy>
  <cp:revision>23</cp:revision>
  <dcterms:created xsi:type="dcterms:W3CDTF">2015-11-08T15:35:50Z</dcterms:created>
  <dcterms:modified xsi:type="dcterms:W3CDTF">2020-03-27T16:50:49Z</dcterms:modified>
</cp:coreProperties>
</file>