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5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38EC00-0B93-4F41-A2F0-A2A35A61244C}" type="doc">
      <dgm:prSet loTypeId="urn:microsoft.com/office/officeart/2005/8/layout/hProcess11" loCatId="process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pPr rtl="1"/>
          <a:endParaRPr lang="fa-IR"/>
        </a:p>
      </dgm:t>
    </dgm:pt>
    <dgm:pt modelId="{B325B6F3-028D-4ED2-B1C3-7DFE6E851161}">
      <dgm:prSet/>
      <dgm:spPr/>
      <dgm:t>
        <a:bodyPr/>
        <a:lstStyle/>
        <a:p>
          <a:pPr rtl="1"/>
          <a:r>
            <a:rPr lang="fa-IR" dirty="0" smtClean="0"/>
            <a:t>مهارتهای مجزا</a:t>
          </a:r>
          <a:endParaRPr lang="fa-IR" dirty="0"/>
        </a:p>
      </dgm:t>
    </dgm:pt>
    <dgm:pt modelId="{821D48A3-E45B-448D-B0A0-B69A04BE9C6D}" type="parTrans" cxnId="{51ABAE14-94D6-4FA2-A807-76114A034400}">
      <dgm:prSet/>
      <dgm:spPr/>
      <dgm:t>
        <a:bodyPr/>
        <a:lstStyle/>
        <a:p>
          <a:pPr rtl="1"/>
          <a:endParaRPr lang="fa-IR"/>
        </a:p>
      </dgm:t>
    </dgm:pt>
    <dgm:pt modelId="{683F2759-4805-4B35-A4C9-1732CCBD72D8}" type="sibTrans" cxnId="{51ABAE14-94D6-4FA2-A807-76114A034400}">
      <dgm:prSet/>
      <dgm:spPr/>
      <dgm:t>
        <a:bodyPr/>
        <a:lstStyle/>
        <a:p>
          <a:pPr rtl="1"/>
          <a:endParaRPr lang="fa-IR"/>
        </a:p>
      </dgm:t>
    </dgm:pt>
    <dgm:pt modelId="{B3B8E5C0-1C0B-422B-BEFD-451CAEFC063C}">
      <dgm:prSet/>
      <dgm:spPr/>
      <dgm:t>
        <a:bodyPr/>
        <a:lstStyle/>
        <a:p>
          <a:pPr rtl="1"/>
          <a:endParaRPr lang="fa-IR" dirty="0"/>
        </a:p>
      </dgm:t>
    </dgm:pt>
    <dgm:pt modelId="{BB7DC78E-8177-45EB-98EE-AF97EC538FFF}" type="parTrans" cxnId="{84D11B3E-1389-4135-BAA4-191F8489C52B}">
      <dgm:prSet/>
      <dgm:spPr/>
      <dgm:t>
        <a:bodyPr/>
        <a:lstStyle/>
        <a:p>
          <a:pPr rtl="1"/>
          <a:endParaRPr lang="fa-IR"/>
        </a:p>
      </dgm:t>
    </dgm:pt>
    <dgm:pt modelId="{2A12F411-A328-4EE6-8E04-FC7E60D68189}" type="sibTrans" cxnId="{84D11B3E-1389-4135-BAA4-191F8489C52B}">
      <dgm:prSet/>
      <dgm:spPr/>
      <dgm:t>
        <a:bodyPr/>
        <a:lstStyle/>
        <a:p>
          <a:pPr rtl="1"/>
          <a:endParaRPr lang="fa-IR"/>
        </a:p>
      </dgm:t>
    </dgm:pt>
    <dgm:pt modelId="{40EDD6F8-7FF9-4AFD-A4FF-5F057A90F4EE}">
      <dgm:prSet/>
      <dgm:spPr/>
      <dgm:t>
        <a:bodyPr/>
        <a:lstStyle/>
        <a:p>
          <a:pPr rtl="1"/>
          <a:r>
            <a:rPr lang="fa-IR" dirty="0" smtClean="0"/>
            <a:t>مهارتهای مداوم  </a:t>
          </a:r>
          <a:endParaRPr lang="fa-IR" dirty="0"/>
        </a:p>
      </dgm:t>
    </dgm:pt>
    <dgm:pt modelId="{B93A7C74-1B28-4F6C-A712-76343EAE0C75}" type="parTrans" cxnId="{F07316E3-32E3-4CF6-895F-9E504053EDC2}">
      <dgm:prSet/>
      <dgm:spPr/>
      <dgm:t>
        <a:bodyPr/>
        <a:lstStyle/>
        <a:p>
          <a:pPr rtl="1"/>
          <a:endParaRPr lang="fa-IR"/>
        </a:p>
      </dgm:t>
    </dgm:pt>
    <dgm:pt modelId="{F10F664F-34FB-445C-869D-AFAC062B1E0B}" type="sibTrans" cxnId="{F07316E3-32E3-4CF6-895F-9E504053EDC2}">
      <dgm:prSet/>
      <dgm:spPr/>
      <dgm:t>
        <a:bodyPr/>
        <a:lstStyle/>
        <a:p>
          <a:pPr rtl="1"/>
          <a:endParaRPr lang="fa-IR"/>
        </a:p>
      </dgm:t>
    </dgm:pt>
    <dgm:pt modelId="{D129275A-4B72-4D1F-A8AC-DD0A78283F32}">
      <dgm:prSet/>
      <dgm:spPr/>
      <dgm:t>
        <a:bodyPr/>
        <a:lstStyle/>
        <a:p>
          <a:pPr rtl="1"/>
          <a:endParaRPr lang="fa-IR" dirty="0"/>
        </a:p>
      </dgm:t>
    </dgm:pt>
    <dgm:pt modelId="{E464DF94-4861-49C6-B728-C8DA72AB75DE}" type="parTrans" cxnId="{1EC91FB1-15E3-4D10-95A2-0B6FFB251763}">
      <dgm:prSet/>
      <dgm:spPr/>
      <dgm:t>
        <a:bodyPr/>
        <a:lstStyle/>
        <a:p>
          <a:pPr rtl="1"/>
          <a:endParaRPr lang="fa-IR"/>
        </a:p>
      </dgm:t>
    </dgm:pt>
    <dgm:pt modelId="{6155460F-DDB9-422D-B2E1-9A68A07A87F8}" type="sibTrans" cxnId="{1EC91FB1-15E3-4D10-95A2-0B6FFB251763}">
      <dgm:prSet/>
      <dgm:spPr/>
      <dgm:t>
        <a:bodyPr/>
        <a:lstStyle/>
        <a:p>
          <a:pPr rtl="1"/>
          <a:endParaRPr lang="fa-IR"/>
        </a:p>
      </dgm:t>
    </dgm:pt>
    <dgm:pt modelId="{451AE9C6-4B7D-4042-897C-F198F0D95609}">
      <dgm:prSet/>
      <dgm:spPr/>
      <dgm:t>
        <a:bodyPr/>
        <a:lstStyle/>
        <a:p>
          <a:pPr rtl="1"/>
          <a:r>
            <a:rPr lang="fa-IR" dirty="0" smtClean="0"/>
            <a:t>مهارتهای زنجیره ای</a:t>
          </a:r>
          <a:endParaRPr lang="fa-IR" dirty="0"/>
        </a:p>
      </dgm:t>
    </dgm:pt>
    <dgm:pt modelId="{EF4EC56A-406A-41B1-8496-EC35FF651738}" type="parTrans" cxnId="{10636063-2876-470E-B25C-2514BC866FBD}">
      <dgm:prSet/>
      <dgm:spPr/>
      <dgm:t>
        <a:bodyPr/>
        <a:lstStyle/>
        <a:p>
          <a:pPr rtl="1"/>
          <a:endParaRPr lang="fa-IR"/>
        </a:p>
      </dgm:t>
    </dgm:pt>
    <dgm:pt modelId="{A5F59A9E-BA94-4AA7-825F-4B3E6D530E3D}" type="sibTrans" cxnId="{10636063-2876-470E-B25C-2514BC866FBD}">
      <dgm:prSet/>
      <dgm:spPr/>
      <dgm:t>
        <a:bodyPr/>
        <a:lstStyle/>
        <a:p>
          <a:pPr rtl="1"/>
          <a:endParaRPr lang="fa-IR"/>
        </a:p>
      </dgm:t>
    </dgm:pt>
    <dgm:pt modelId="{B9955ECA-7F0B-42DC-B646-D782572E9F26}" type="pres">
      <dgm:prSet presAssocID="{D838EC00-0B93-4F41-A2F0-A2A35A61244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0AB4A1A8-1612-4C62-B546-8E7F62534DBF}" type="pres">
      <dgm:prSet presAssocID="{D838EC00-0B93-4F41-A2F0-A2A35A61244C}" presName="arrow" presStyleLbl="bgShp" presStyleIdx="0" presStyleCnt="1"/>
      <dgm:spPr/>
    </dgm:pt>
    <dgm:pt modelId="{CD00AD1B-C3CB-48D8-8BF7-8DC5297D7489}" type="pres">
      <dgm:prSet presAssocID="{D838EC00-0B93-4F41-A2F0-A2A35A61244C}" presName="points" presStyleCnt="0"/>
      <dgm:spPr/>
    </dgm:pt>
    <dgm:pt modelId="{78FAEDB4-03D1-495F-B4D1-33581B0A3B68}" type="pres">
      <dgm:prSet presAssocID="{B325B6F3-028D-4ED2-B1C3-7DFE6E851161}" presName="compositeA" presStyleCnt="0"/>
      <dgm:spPr/>
    </dgm:pt>
    <dgm:pt modelId="{8BA6D0BA-5CA3-4A83-AC9A-586B2A12A91F}" type="pres">
      <dgm:prSet presAssocID="{B325B6F3-028D-4ED2-B1C3-7DFE6E851161}" presName="textA" presStyleLbl="revTx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5296DC75-25CE-4B2E-B02B-E019D7327531}" type="pres">
      <dgm:prSet presAssocID="{B325B6F3-028D-4ED2-B1C3-7DFE6E851161}" presName="circleA" presStyleLbl="node1" presStyleIdx="0" presStyleCnt="5"/>
      <dgm:spPr/>
    </dgm:pt>
    <dgm:pt modelId="{72D1EF02-678F-400A-9F87-AC6378C220AB}" type="pres">
      <dgm:prSet presAssocID="{B325B6F3-028D-4ED2-B1C3-7DFE6E851161}" presName="spaceA" presStyleCnt="0"/>
      <dgm:spPr/>
    </dgm:pt>
    <dgm:pt modelId="{DF0D5FDD-AA3D-43AA-992B-F1347050153C}" type="pres">
      <dgm:prSet presAssocID="{683F2759-4805-4B35-A4C9-1732CCBD72D8}" presName="space" presStyleCnt="0"/>
      <dgm:spPr/>
    </dgm:pt>
    <dgm:pt modelId="{32F6788D-2C78-445F-B564-73DB982B5263}" type="pres">
      <dgm:prSet presAssocID="{B3B8E5C0-1C0B-422B-BEFD-451CAEFC063C}" presName="compositeB" presStyleCnt="0"/>
      <dgm:spPr/>
    </dgm:pt>
    <dgm:pt modelId="{49533E1D-DEFC-4DAD-A6CE-498338AAE4A5}" type="pres">
      <dgm:prSet presAssocID="{B3B8E5C0-1C0B-422B-BEFD-451CAEFC063C}" presName="textB" presStyleLbl="revTx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09DA238-DDB7-45C1-8F2C-4ED53155B9AE}" type="pres">
      <dgm:prSet presAssocID="{B3B8E5C0-1C0B-422B-BEFD-451CAEFC063C}" presName="circleB" presStyleLbl="node1" presStyleIdx="1" presStyleCnt="5"/>
      <dgm:spPr/>
    </dgm:pt>
    <dgm:pt modelId="{E96C45C5-FC88-4117-91EE-79247D9A6579}" type="pres">
      <dgm:prSet presAssocID="{B3B8E5C0-1C0B-422B-BEFD-451CAEFC063C}" presName="spaceB" presStyleCnt="0"/>
      <dgm:spPr/>
    </dgm:pt>
    <dgm:pt modelId="{BC469AF0-1B76-4848-8AF3-6E9F71449EC0}" type="pres">
      <dgm:prSet presAssocID="{2A12F411-A328-4EE6-8E04-FC7E60D68189}" presName="space" presStyleCnt="0"/>
      <dgm:spPr/>
    </dgm:pt>
    <dgm:pt modelId="{A3FA5ED1-4DC5-4356-BF79-AD01CC07B01F}" type="pres">
      <dgm:prSet presAssocID="{40EDD6F8-7FF9-4AFD-A4FF-5F057A90F4EE}" presName="compositeA" presStyleCnt="0"/>
      <dgm:spPr/>
    </dgm:pt>
    <dgm:pt modelId="{BE5AD292-C714-4F36-9DDE-2A2C64DD0C69}" type="pres">
      <dgm:prSet presAssocID="{40EDD6F8-7FF9-4AFD-A4FF-5F057A90F4EE}" presName="textA" presStyleLbl="revTx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D527EBE-A88B-46DD-98D8-3A075AF06344}" type="pres">
      <dgm:prSet presAssocID="{40EDD6F8-7FF9-4AFD-A4FF-5F057A90F4EE}" presName="circleA" presStyleLbl="node1" presStyleIdx="2" presStyleCnt="5"/>
      <dgm:spPr/>
    </dgm:pt>
    <dgm:pt modelId="{4509A021-002D-42AA-97A4-0C255452948A}" type="pres">
      <dgm:prSet presAssocID="{40EDD6F8-7FF9-4AFD-A4FF-5F057A90F4EE}" presName="spaceA" presStyleCnt="0"/>
      <dgm:spPr/>
    </dgm:pt>
    <dgm:pt modelId="{E8C1D10D-F4CC-40BE-AD86-7F42BC252978}" type="pres">
      <dgm:prSet presAssocID="{F10F664F-34FB-445C-869D-AFAC062B1E0B}" presName="space" presStyleCnt="0"/>
      <dgm:spPr/>
    </dgm:pt>
    <dgm:pt modelId="{0A805DC6-4211-4396-A646-C62306BE941C}" type="pres">
      <dgm:prSet presAssocID="{D129275A-4B72-4D1F-A8AC-DD0A78283F32}" presName="compositeB" presStyleCnt="0"/>
      <dgm:spPr/>
    </dgm:pt>
    <dgm:pt modelId="{CDB3F282-0F3E-49F0-9B29-A29C56F649B5}" type="pres">
      <dgm:prSet presAssocID="{D129275A-4B72-4D1F-A8AC-DD0A78283F32}" presName="textB" presStyleLbl="revTx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8281DF5-DFBE-4030-A11D-BF87C44DD387}" type="pres">
      <dgm:prSet presAssocID="{D129275A-4B72-4D1F-A8AC-DD0A78283F32}" presName="circleB" presStyleLbl="node1" presStyleIdx="3" presStyleCnt="5"/>
      <dgm:spPr/>
    </dgm:pt>
    <dgm:pt modelId="{7E303399-89FD-44CF-8CC1-A54A83387C01}" type="pres">
      <dgm:prSet presAssocID="{D129275A-4B72-4D1F-A8AC-DD0A78283F32}" presName="spaceB" presStyleCnt="0"/>
      <dgm:spPr/>
    </dgm:pt>
    <dgm:pt modelId="{DA4E5FAD-0D66-41EE-B275-2CA1ABE2CDF8}" type="pres">
      <dgm:prSet presAssocID="{6155460F-DDB9-422D-B2E1-9A68A07A87F8}" presName="space" presStyleCnt="0"/>
      <dgm:spPr/>
    </dgm:pt>
    <dgm:pt modelId="{7EC7915D-B19D-4DB4-B26B-2872565A6996}" type="pres">
      <dgm:prSet presAssocID="{451AE9C6-4B7D-4042-897C-F198F0D95609}" presName="compositeA" presStyleCnt="0"/>
      <dgm:spPr/>
    </dgm:pt>
    <dgm:pt modelId="{7ACC5207-12CF-4D9A-B487-7D8F9E581F4B}" type="pres">
      <dgm:prSet presAssocID="{451AE9C6-4B7D-4042-897C-F198F0D95609}" presName="textA" presStyleLbl="revTx" presStyleIdx="4" presStyleCnt="5" custScaleX="127537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48F8197-92CA-42F2-BB74-AF2755B35022}" type="pres">
      <dgm:prSet presAssocID="{451AE9C6-4B7D-4042-897C-F198F0D95609}" presName="circleA" presStyleLbl="node1" presStyleIdx="4" presStyleCnt="5"/>
      <dgm:spPr/>
    </dgm:pt>
    <dgm:pt modelId="{10977F4E-CA9D-446A-A82D-4A6A5E0354DE}" type="pres">
      <dgm:prSet presAssocID="{451AE9C6-4B7D-4042-897C-F198F0D95609}" presName="spaceA" presStyleCnt="0"/>
      <dgm:spPr/>
    </dgm:pt>
  </dgm:ptLst>
  <dgm:cxnLst>
    <dgm:cxn modelId="{F07316E3-32E3-4CF6-895F-9E504053EDC2}" srcId="{D838EC00-0B93-4F41-A2F0-A2A35A61244C}" destId="{40EDD6F8-7FF9-4AFD-A4FF-5F057A90F4EE}" srcOrd="2" destOrd="0" parTransId="{B93A7C74-1B28-4F6C-A712-76343EAE0C75}" sibTransId="{F10F664F-34FB-445C-869D-AFAC062B1E0B}"/>
    <dgm:cxn modelId="{7D9ABAD9-F989-48E8-A552-2FE8DC88029F}" type="presOf" srcId="{D129275A-4B72-4D1F-A8AC-DD0A78283F32}" destId="{CDB3F282-0F3E-49F0-9B29-A29C56F649B5}" srcOrd="0" destOrd="0" presId="urn:microsoft.com/office/officeart/2005/8/layout/hProcess11"/>
    <dgm:cxn modelId="{4BE6DFBC-9CB4-4168-99F6-74CE342E369E}" type="presOf" srcId="{451AE9C6-4B7D-4042-897C-F198F0D95609}" destId="{7ACC5207-12CF-4D9A-B487-7D8F9E581F4B}" srcOrd="0" destOrd="0" presId="urn:microsoft.com/office/officeart/2005/8/layout/hProcess11"/>
    <dgm:cxn modelId="{C4749F30-43A1-45AD-A994-B53DB3CD3F6E}" type="presOf" srcId="{D838EC00-0B93-4F41-A2F0-A2A35A61244C}" destId="{B9955ECA-7F0B-42DC-B646-D782572E9F26}" srcOrd="0" destOrd="0" presId="urn:microsoft.com/office/officeart/2005/8/layout/hProcess11"/>
    <dgm:cxn modelId="{84D11B3E-1389-4135-BAA4-191F8489C52B}" srcId="{D838EC00-0B93-4F41-A2F0-A2A35A61244C}" destId="{B3B8E5C0-1C0B-422B-BEFD-451CAEFC063C}" srcOrd="1" destOrd="0" parTransId="{BB7DC78E-8177-45EB-98EE-AF97EC538FFF}" sibTransId="{2A12F411-A328-4EE6-8E04-FC7E60D68189}"/>
    <dgm:cxn modelId="{F7D05FE1-A846-4597-842F-B069A7AE5C4A}" type="presOf" srcId="{B325B6F3-028D-4ED2-B1C3-7DFE6E851161}" destId="{8BA6D0BA-5CA3-4A83-AC9A-586B2A12A91F}" srcOrd="0" destOrd="0" presId="urn:microsoft.com/office/officeart/2005/8/layout/hProcess11"/>
    <dgm:cxn modelId="{8DDE99BB-4C97-4196-A229-2B5F536AFFE6}" type="presOf" srcId="{40EDD6F8-7FF9-4AFD-A4FF-5F057A90F4EE}" destId="{BE5AD292-C714-4F36-9DDE-2A2C64DD0C69}" srcOrd="0" destOrd="0" presId="urn:microsoft.com/office/officeart/2005/8/layout/hProcess11"/>
    <dgm:cxn modelId="{10636063-2876-470E-B25C-2514BC866FBD}" srcId="{D838EC00-0B93-4F41-A2F0-A2A35A61244C}" destId="{451AE9C6-4B7D-4042-897C-F198F0D95609}" srcOrd="4" destOrd="0" parTransId="{EF4EC56A-406A-41B1-8496-EC35FF651738}" sibTransId="{A5F59A9E-BA94-4AA7-825F-4B3E6D530E3D}"/>
    <dgm:cxn modelId="{51ABAE14-94D6-4FA2-A807-76114A034400}" srcId="{D838EC00-0B93-4F41-A2F0-A2A35A61244C}" destId="{B325B6F3-028D-4ED2-B1C3-7DFE6E851161}" srcOrd="0" destOrd="0" parTransId="{821D48A3-E45B-448D-B0A0-B69A04BE9C6D}" sibTransId="{683F2759-4805-4B35-A4C9-1732CCBD72D8}"/>
    <dgm:cxn modelId="{1EC91FB1-15E3-4D10-95A2-0B6FFB251763}" srcId="{D838EC00-0B93-4F41-A2F0-A2A35A61244C}" destId="{D129275A-4B72-4D1F-A8AC-DD0A78283F32}" srcOrd="3" destOrd="0" parTransId="{E464DF94-4861-49C6-B728-C8DA72AB75DE}" sibTransId="{6155460F-DDB9-422D-B2E1-9A68A07A87F8}"/>
    <dgm:cxn modelId="{F7675FA6-8959-4395-AA63-5169D65059B9}" type="presOf" srcId="{B3B8E5C0-1C0B-422B-BEFD-451CAEFC063C}" destId="{49533E1D-DEFC-4DAD-A6CE-498338AAE4A5}" srcOrd="0" destOrd="0" presId="urn:microsoft.com/office/officeart/2005/8/layout/hProcess11"/>
    <dgm:cxn modelId="{5CA41BE3-8BAD-4D40-BCB8-F7EC43E47CE2}" type="presParOf" srcId="{B9955ECA-7F0B-42DC-B646-D782572E9F26}" destId="{0AB4A1A8-1612-4C62-B546-8E7F62534DBF}" srcOrd="0" destOrd="0" presId="urn:microsoft.com/office/officeart/2005/8/layout/hProcess11"/>
    <dgm:cxn modelId="{991D790B-BAB2-4683-94D4-48F0167328EE}" type="presParOf" srcId="{B9955ECA-7F0B-42DC-B646-D782572E9F26}" destId="{CD00AD1B-C3CB-48D8-8BF7-8DC5297D7489}" srcOrd="1" destOrd="0" presId="urn:microsoft.com/office/officeart/2005/8/layout/hProcess11"/>
    <dgm:cxn modelId="{BC2F3CFF-45B8-42D0-B1E5-0E6290C37851}" type="presParOf" srcId="{CD00AD1B-C3CB-48D8-8BF7-8DC5297D7489}" destId="{78FAEDB4-03D1-495F-B4D1-33581B0A3B68}" srcOrd="0" destOrd="0" presId="urn:microsoft.com/office/officeart/2005/8/layout/hProcess11"/>
    <dgm:cxn modelId="{CEE3D0C2-6B16-4562-AFF1-2DB3617A6C21}" type="presParOf" srcId="{78FAEDB4-03D1-495F-B4D1-33581B0A3B68}" destId="{8BA6D0BA-5CA3-4A83-AC9A-586B2A12A91F}" srcOrd="0" destOrd="0" presId="urn:microsoft.com/office/officeart/2005/8/layout/hProcess11"/>
    <dgm:cxn modelId="{51BB2CBF-0F85-4778-8F25-1C34875BD578}" type="presParOf" srcId="{78FAEDB4-03D1-495F-B4D1-33581B0A3B68}" destId="{5296DC75-25CE-4B2E-B02B-E019D7327531}" srcOrd="1" destOrd="0" presId="urn:microsoft.com/office/officeart/2005/8/layout/hProcess11"/>
    <dgm:cxn modelId="{C215547B-BE38-4438-BEAD-6A75AEA99590}" type="presParOf" srcId="{78FAEDB4-03D1-495F-B4D1-33581B0A3B68}" destId="{72D1EF02-678F-400A-9F87-AC6378C220AB}" srcOrd="2" destOrd="0" presId="urn:microsoft.com/office/officeart/2005/8/layout/hProcess11"/>
    <dgm:cxn modelId="{8D3F386E-7CA9-409D-9C4C-3DAB3C29F941}" type="presParOf" srcId="{CD00AD1B-C3CB-48D8-8BF7-8DC5297D7489}" destId="{DF0D5FDD-AA3D-43AA-992B-F1347050153C}" srcOrd="1" destOrd="0" presId="urn:microsoft.com/office/officeart/2005/8/layout/hProcess11"/>
    <dgm:cxn modelId="{B023A2F0-9DDF-41AD-89FF-AD3DF5EFBB6F}" type="presParOf" srcId="{CD00AD1B-C3CB-48D8-8BF7-8DC5297D7489}" destId="{32F6788D-2C78-445F-B564-73DB982B5263}" srcOrd="2" destOrd="0" presId="urn:microsoft.com/office/officeart/2005/8/layout/hProcess11"/>
    <dgm:cxn modelId="{4FB2EFF3-D8FD-4408-96D8-5AD0B7864240}" type="presParOf" srcId="{32F6788D-2C78-445F-B564-73DB982B5263}" destId="{49533E1D-DEFC-4DAD-A6CE-498338AAE4A5}" srcOrd="0" destOrd="0" presId="urn:microsoft.com/office/officeart/2005/8/layout/hProcess11"/>
    <dgm:cxn modelId="{943D8DBA-9078-4087-822E-FCF408423DE1}" type="presParOf" srcId="{32F6788D-2C78-445F-B564-73DB982B5263}" destId="{D09DA238-DDB7-45C1-8F2C-4ED53155B9AE}" srcOrd="1" destOrd="0" presId="urn:microsoft.com/office/officeart/2005/8/layout/hProcess11"/>
    <dgm:cxn modelId="{B039E674-D049-47A8-8BC3-3CABC5AC9989}" type="presParOf" srcId="{32F6788D-2C78-445F-B564-73DB982B5263}" destId="{E96C45C5-FC88-4117-91EE-79247D9A6579}" srcOrd="2" destOrd="0" presId="urn:microsoft.com/office/officeart/2005/8/layout/hProcess11"/>
    <dgm:cxn modelId="{13D87007-5889-4FB9-889B-43FC8AF93FF2}" type="presParOf" srcId="{CD00AD1B-C3CB-48D8-8BF7-8DC5297D7489}" destId="{BC469AF0-1B76-4848-8AF3-6E9F71449EC0}" srcOrd="3" destOrd="0" presId="urn:microsoft.com/office/officeart/2005/8/layout/hProcess11"/>
    <dgm:cxn modelId="{32012AA1-9866-4E40-B554-C7EE9A39F4C3}" type="presParOf" srcId="{CD00AD1B-C3CB-48D8-8BF7-8DC5297D7489}" destId="{A3FA5ED1-4DC5-4356-BF79-AD01CC07B01F}" srcOrd="4" destOrd="0" presId="urn:microsoft.com/office/officeart/2005/8/layout/hProcess11"/>
    <dgm:cxn modelId="{ADF5F99B-0E45-4D38-8E07-A0CB7785388E}" type="presParOf" srcId="{A3FA5ED1-4DC5-4356-BF79-AD01CC07B01F}" destId="{BE5AD292-C714-4F36-9DDE-2A2C64DD0C69}" srcOrd="0" destOrd="0" presId="urn:microsoft.com/office/officeart/2005/8/layout/hProcess11"/>
    <dgm:cxn modelId="{F242496C-0D36-4B33-ADF0-F36CEC42CEA0}" type="presParOf" srcId="{A3FA5ED1-4DC5-4356-BF79-AD01CC07B01F}" destId="{7D527EBE-A88B-46DD-98D8-3A075AF06344}" srcOrd="1" destOrd="0" presId="urn:microsoft.com/office/officeart/2005/8/layout/hProcess11"/>
    <dgm:cxn modelId="{CB858E01-55BF-4D91-8D4B-70237D3F36A1}" type="presParOf" srcId="{A3FA5ED1-4DC5-4356-BF79-AD01CC07B01F}" destId="{4509A021-002D-42AA-97A4-0C255452948A}" srcOrd="2" destOrd="0" presId="urn:microsoft.com/office/officeart/2005/8/layout/hProcess11"/>
    <dgm:cxn modelId="{99335FF0-131A-46DA-B83C-6BA8885D4E6E}" type="presParOf" srcId="{CD00AD1B-C3CB-48D8-8BF7-8DC5297D7489}" destId="{E8C1D10D-F4CC-40BE-AD86-7F42BC252978}" srcOrd="5" destOrd="0" presId="urn:microsoft.com/office/officeart/2005/8/layout/hProcess11"/>
    <dgm:cxn modelId="{DB2D2A98-4C82-4DD3-9B68-2A201982F23F}" type="presParOf" srcId="{CD00AD1B-C3CB-48D8-8BF7-8DC5297D7489}" destId="{0A805DC6-4211-4396-A646-C62306BE941C}" srcOrd="6" destOrd="0" presId="urn:microsoft.com/office/officeart/2005/8/layout/hProcess11"/>
    <dgm:cxn modelId="{0AD7CA4C-4659-43CE-AAC2-071C26414C52}" type="presParOf" srcId="{0A805DC6-4211-4396-A646-C62306BE941C}" destId="{CDB3F282-0F3E-49F0-9B29-A29C56F649B5}" srcOrd="0" destOrd="0" presId="urn:microsoft.com/office/officeart/2005/8/layout/hProcess11"/>
    <dgm:cxn modelId="{6DBF5594-D8EF-4902-8A03-9EB761BA282C}" type="presParOf" srcId="{0A805DC6-4211-4396-A646-C62306BE941C}" destId="{38281DF5-DFBE-4030-A11D-BF87C44DD387}" srcOrd="1" destOrd="0" presId="urn:microsoft.com/office/officeart/2005/8/layout/hProcess11"/>
    <dgm:cxn modelId="{F6CCE092-A124-4C65-AFDF-6E29EDB48C3A}" type="presParOf" srcId="{0A805DC6-4211-4396-A646-C62306BE941C}" destId="{7E303399-89FD-44CF-8CC1-A54A83387C01}" srcOrd="2" destOrd="0" presId="urn:microsoft.com/office/officeart/2005/8/layout/hProcess11"/>
    <dgm:cxn modelId="{BCEA5985-F1A5-4BFF-9BBD-E7C13B20B274}" type="presParOf" srcId="{CD00AD1B-C3CB-48D8-8BF7-8DC5297D7489}" destId="{DA4E5FAD-0D66-41EE-B275-2CA1ABE2CDF8}" srcOrd="7" destOrd="0" presId="urn:microsoft.com/office/officeart/2005/8/layout/hProcess11"/>
    <dgm:cxn modelId="{A5900AC6-E227-4280-A801-48F5522F2947}" type="presParOf" srcId="{CD00AD1B-C3CB-48D8-8BF7-8DC5297D7489}" destId="{7EC7915D-B19D-4DB4-B26B-2872565A6996}" srcOrd="8" destOrd="0" presId="urn:microsoft.com/office/officeart/2005/8/layout/hProcess11"/>
    <dgm:cxn modelId="{24EC46DA-BF61-4A68-A552-3E413220B64D}" type="presParOf" srcId="{7EC7915D-B19D-4DB4-B26B-2872565A6996}" destId="{7ACC5207-12CF-4D9A-B487-7D8F9E581F4B}" srcOrd="0" destOrd="0" presId="urn:microsoft.com/office/officeart/2005/8/layout/hProcess11"/>
    <dgm:cxn modelId="{F6E495C2-4D3F-4D41-9959-0B04F996369A}" type="presParOf" srcId="{7EC7915D-B19D-4DB4-B26B-2872565A6996}" destId="{A48F8197-92CA-42F2-BB74-AF2755B35022}" srcOrd="1" destOrd="0" presId="urn:microsoft.com/office/officeart/2005/8/layout/hProcess11"/>
    <dgm:cxn modelId="{BDF086E3-7B93-4B1C-8BE7-2AF27C3B593D}" type="presParOf" srcId="{7EC7915D-B19D-4DB4-B26B-2872565A6996}" destId="{10977F4E-CA9D-446A-A82D-4A6A5E0354D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D20BAF-C587-4D29-A3F4-69C338F64B6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AFCFD6B8-CEFA-4EFA-B090-746799E4E793}">
      <dgm:prSet phldrT="[Text]"/>
      <dgm:spPr/>
      <dgm:t>
        <a:bodyPr/>
        <a:lstStyle/>
        <a:p>
          <a:pPr rtl="1"/>
          <a:r>
            <a:rPr lang="fa-IR" dirty="0" smtClean="0"/>
            <a:t>تکلیف پیگردی </a:t>
          </a:r>
          <a:endParaRPr lang="fa-IR" dirty="0"/>
        </a:p>
      </dgm:t>
    </dgm:pt>
    <dgm:pt modelId="{87CF0674-402C-4271-A2F8-263B4787E60A}" type="parTrans" cxnId="{6E9F1F9E-3B7F-457B-9C14-8B2D3EB4E76C}">
      <dgm:prSet/>
      <dgm:spPr/>
      <dgm:t>
        <a:bodyPr/>
        <a:lstStyle/>
        <a:p>
          <a:pPr rtl="1"/>
          <a:endParaRPr lang="fa-IR"/>
        </a:p>
      </dgm:t>
    </dgm:pt>
    <dgm:pt modelId="{371C3C8D-543E-4A80-A14C-FD97AF87C734}" type="sibTrans" cxnId="{6E9F1F9E-3B7F-457B-9C14-8B2D3EB4E76C}">
      <dgm:prSet/>
      <dgm:spPr/>
      <dgm:t>
        <a:bodyPr/>
        <a:lstStyle/>
        <a:p>
          <a:pPr rtl="1"/>
          <a:endParaRPr lang="fa-IR"/>
        </a:p>
      </dgm:t>
    </dgm:pt>
    <dgm:pt modelId="{BFB307CA-3B35-4FCB-BE6A-FE500F5DBB20}">
      <dgm:prSet phldrT="[Text]"/>
      <dgm:spPr/>
      <dgm:t>
        <a:bodyPr/>
        <a:lstStyle/>
        <a:p>
          <a:pPr rtl="1"/>
          <a:r>
            <a:rPr lang="fa-IR" dirty="0" smtClean="0"/>
            <a:t>تعقیبی</a:t>
          </a:r>
          <a:endParaRPr lang="fa-IR" dirty="0"/>
        </a:p>
      </dgm:t>
    </dgm:pt>
    <dgm:pt modelId="{2B84CE23-9F6D-4005-B24C-6B37D4125D99}" type="parTrans" cxnId="{89972F35-3B60-49EE-97D2-5E0222FBFB6C}">
      <dgm:prSet/>
      <dgm:spPr/>
      <dgm:t>
        <a:bodyPr/>
        <a:lstStyle/>
        <a:p>
          <a:pPr rtl="1"/>
          <a:endParaRPr lang="fa-IR"/>
        </a:p>
      </dgm:t>
    </dgm:pt>
    <dgm:pt modelId="{9B4EB828-DCCA-449C-876D-5DCE27927BC4}" type="sibTrans" cxnId="{89972F35-3B60-49EE-97D2-5E0222FBFB6C}">
      <dgm:prSet/>
      <dgm:spPr/>
      <dgm:t>
        <a:bodyPr/>
        <a:lstStyle/>
        <a:p>
          <a:pPr rtl="1"/>
          <a:endParaRPr lang="fa-IR"/>
        </a:p>
      </dgm:t>
    </dgm:pt>
    <dgm:pt modelId="{4A4AB499-66F1-41DF-B096-1E82E1151293}">
      <dgm:prSet phldrT="[Text]"/>
      <dgm:spPr/>
      <dgm:t>
        <a:bodyPr/>
        <a:lstStyle/>
        <a:p>
          <a:pPr rtl="1"/>
          <a:r>
            <a:rPr lang="fa-IR" dirty="0" smtClean="0"/>
            <a:t>نوع صفحه نمایشی</a:t>
          </a:r>
          <a:endParaRPr lang="fa-IR" dirty="0"/>
        </a:p>
      </dgm:t>
    </dgm:pt>
    <dgm:pt modelId="{1D19D3F5-446A-4058-AEDB-3DCA53553870}" type="parTrans" cxnId="{3D81E36E-31D2-4DF9-83E0-6A615EB12CE7}">
      <dgm:prSet/>
      <dgm:spPr/>
      <dgm:t>
        <a:bodyPr/>
        <a:lstStyle/>
        <a:p>
          <a:pPr rtl="1"/>
          <a:endParaRPr lang="fa-IR"/>
        </a:p>
      </dgm:t>
    </dgm:pt>
    <dgm:pt modelId="{66E40A6E-C4B3-4B39-B9AB-42F8299C80A5}" type="sibTrans" cxnId="{3D81E36E-31D2-4DF9-83E0-6A615EB12CE7}">
      <dgm:prSet/>
      <dgm:spPr/>
      <dgm:t>
        <a:bodyPr/>
        <a:lstStyle/>
        <a:p>
          <a:pPr rtl="1"/>
          <a:endParaRPr lang="fa-IR"/>
        </a:p>
      </dgm:t>
    </dgm:pt>
    <dgm:pt modelId="{261233D9-77BA-4AB6-B161-91A954AF429D}">
      <dgm:prSet phldrT="[Text]"/>
      <dgm:spPr/>
      <dgm:t>
        <a:bodyPr/>
        <a:lstStyle/>
        <a:p>
          <a:pPr rtl="1"/>
          <a:r>
            <a:rPr lang="fa-IR" dirty="0" smtClean="0"/>
            <a:t>پیگردی</a:t>
          </a:r>
          <a:endParaRPr lang="fa-IR" dirty="0"/>
        </a:p>
      </dgm:t>
    </dgm:pt>
    <dgm:pt modelId="{F9692C8B-430A-4D0D-A990-5A9BD3F3A505}" type="parTrans" cxnId="{50D35F6D-82F6-4BD3-BD59-A194E50CBF30}">
      <dgm:prSet/>
      <dgm:spPr/>
      <dgm:t>
        <a:bodyPr/>
        <a:lstStyle/>
        <a:p>
          <a:pPr rtl="1"/>
          <a:endParaRPr lang="fa-IR"/>
        </a:p>
      </dgm:t>
    </dgm:pt>
    <dgm:pt modelId="{5C5575BE-ED4D-4E7C-A4A6-86375DFD4308}" type="sibTrans" cxnId="{50D35F6D-82F6-4BD3-BD59-A194E50CBF30}">
      <dgm:prSet/>
      <dgm:spPr/>
      <dgm:t>
        <a:bodyPr/>
        <a:lstStyle/>
        <a:p>
          <a:pPr rtl="1"/>
          <a:endParaRPr lang="fa-IR"/>
        </a:p>
      </dgm:t>
    </dgm:pt>
    <dgm:pt modelId="{DC4B9B42-D275-4ABA-A006-6285EA6200F5}">
      <dgm:prSet phldrT="[Text]"/>
      <dgm:spPr/>
      <dgm:t>
        <a:bodyPr/>
        <a:lstStyle/>
        <a:p>
          <a:pPr rtl="1"/>
          <a:r>
            <a:rPr lang="fa-IR" dirty="0" smtClean="0"/>
            <a:t>جبرانی</a:t>
          </a:r>
          <a:endParaRPr lang="fa-IR" dirty="0"/>
        </a:p>
      </dgm:t>
    </dgm:pt>
    <dgm:pt modelId="{726653B9-D063-43AF-9FBB-DED7038D3F05}" type="parTrans" cxnId="{0C50D08D-1149-4B06-AF5E-FB0D35BB48C7}">
      <dgm:prSet/>
      <dgm:spPr/>
      <dgm:t>
        <a:bodyPr/>
        <a:lstStyle/>
        <a:p>
          <a:pPr rtl="1"/>
          <a:endParaRPr lang="fa-IR"/>
        </a:p>
      </dgm:t>
    </dgm:pt>
    <dgm:pt modelId="{E36C6A11-30DF-4FB4-84C3-4D27B8B6D599}" type="sibTrans" cxnId="{0C50D08D-1149-4B06-AF5E-FB0D35BB48C7}">
      <dgm:prSet/>
      <dgm:spPr/>
      <dgm:t>
        <a:bodyPr/>
        <a:lstStyle/>
        <a:p>
          <a:pPr rtl="1"/>
          <a:endParaRPr lang="fa-IR"/>
        </a:p>
      </dgm:t>
    </dgm:pt>
    <dgm:pt modelId="{B2D5F7C2-FBF4-4DE6-A697-15FA6D1D7762}">
      <dgm:prSet phldrT="[Text]"/>
      <dgm:spPr/>
      <dgm:t>
        <a:bodyPr/>
        <a:lstStyle/>
        <a:p>
          <a:pPr rtl="1"/>
          <a:r>
            <a:rPr lang="fa-IR" dirty="0" smtClean="0"/>
            <a:t>جهشی</a:t>
          </a:r>
          <a:endParaRPr lang="fa-IR" dirty="0"/>
        </a:p>
      </dgm:t>
    </dgm:pt>
    <dgm:pt modelId="{C8EE891F-8C17-4C6C-913A-0D67C8B7C504}" type="sibTrans" cxnId="{4EB88B00-5396-4705-B7AE-AC27269DA718}">
      <dgm:prSet/>
      <dgm:spPr/>
      <dgm:t>
        <a:bodyPr/>
        <a:lstStyle/>
        <a:p>
          <a:pPr rtl="1"/>
          <a:endParaRPr lang="fa-IR"/>
        </a:p>
      </dgm:t>
    </dgm:pt>
    <dgm:pt modelId="{D79E8819-FA82-4532-AD4A-EEC3F50DA62B}" type="parTrans" cxnId="{4EB88B00-5396-4705-B7AE-AC27269DA718}">
      <dgm:prSet/>
      <dgm:spPr/>
      <dgm:t>
        <a:bodyPr/>
        <a:lstStyle/>
        <a:p>
          <a:pPr rtl="1"/>
          <a:endParaRPr lang="fa-IR"/>
        </a:p>
      </dgm:t>
    </dgm:pt>
    <dgm:pt modelId="{F6AFEA2E-E144-44A9-85B0-2866B4ACA12E}" type="pres">
      <dgm:prSet presAssocID="{1CD20BAF-C587-4D29-A3F4-69C338F64B6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fa-IR"/>
        </a:p>
      </dgm:t>
    </dgm:pt>
    <dgm:pt modelId="{37EE68B2-E553-41FA-9500-2ED232EDAC2E}" type="pres">
      <dgm:prSet presAssocID="{AFCFD6B8-CEFA-4EFA-B090-746799E4E793}" presName="hierRoot1" presStyleCnt="0"/>
      <dgm:spPr/>
    </dgm:pt>
    <dgm:pt modelId="{C009585E-A3CB-4808-B726-4E4AFE00BB8C}" type="pres">
      <dgm:prSet presAssocID="{AFCFD6B8-CEFA-4EFA-B090-746799E4E793}" presName="composite" presStyleCnt="0"/>
      <dgm:spPr/>
    </dgm:pt>
    <dgm:pt modelId="{240E818C-0016-4BBF-8FE5-F079750B0E83}" type="pres">
      <dgm:prSet presAssocID="{AFCFD6B8-CEFA-4EFA-B090-746799E4E793}" presName="background" presStyleLbl="node0" presStyleIdx="0" presStyleCnt="2"/>
      <dgm:spPr/>
    </dgm:pt>
    <dgm:pt modelId="{977914A7-E8FD-4E1B-8CB8-54389F45DDA8}" type="pres">
      <dgm:prSet presAssocID="{AFCFD6B8-CEFA-4EFA-B090-746799E4E793}" presName="text" presStyleLbl="fgAcc0" presStyleIdx="0" presStyleCnt="2" custLinFactNeighborX="33387" custLinFactNeighborY="-4015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FB9C710-88F0-4CFF-B3BF-3E44BB5945A9}" type="pres">
      <dgm:prSet presAssocID="{AFCFD6B8-CEFA-4EFA-B090-746799E4E793}" presName="hierChild2" presStyleCnt="0"/>
      <dgm:spPr/>
    </dgm:pt>
    <dgm:pt modelId="{FF589778-DED9-4650-81E8-A5319A7F8178}" type="pres">
      <dgm:prSet presAssocID="{2B84CE23-9F6D-4005-B24C-6B37D4125D99}" presName="Name10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C39CAF31-1654-44DB-A4F4-E997CBD19C85}" type="pres">
      <dgm:prSet presAssocID="{BFB307CA-3B35-4FCB-BE6A-FE500F5DBB20}" presName="hierRoot2" presStyleCnt="0"/>
      <dgm:spPr/>
    </dgm:pt>
    <dgm:pt modelId="{E79D97E7-92FA-413C-92D5-58E0B1F47B86}" type="pres">
      <dgm:prSet presAssocID="{BFB307CA-3B35-4FCB-BE6A-FE500F5DBB20}" presName="composite2" presStyleCnt="0"/>
      <dgm:spPr/>
    </dgm:pt>
    <dgm:pt modelId="{4DF64D74-977B-44CF-8A44-3F9840744608}" type="pres">
      <dgm:prSet presAssocID="{BFB307CA-3B35-4FCB-BE6A-FE500F5DBB20}" presName="background2" presStyleLbl="node2" presStyleIdx="0" presStyleCnt="2"/>
      <dgm:spPr/>
    </dgm:pt>
    <dgm:pt modelId="{7B1C0DB8-E29F-4993-AC88-1B4B83E83631}" type="pres">
      <dgm:prSet presAssocID="{BFB307CA-3B35-4FCB-BE6A-FE500F5DBB20}" presName="text2" presStyleLbl="fgAcc2" presStyleIdx="0" presStyleCnt="2" custLinFactNeighborX="8478" custLinFactNeighborY="3063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82346E97-B01F-46DC-8016-7E5FB27BFF88}" type="pres">
      <dgm:prSet presAssocID="{BFB307CA-3B35-4FCB-BE6A-FE500F5DBB20}" presName="hierChild3" presStyleCnt="0"/>
      <dgm:spPr/>
    </dgm:pt>
    <dgm:pt modelId="{83823F0F-1310-49AC-95BD-F9A9A798165C}" type="pres">
      <dgm:prSet presAssocID="{1D19D3F5-446A-4058-AEDB-3DCA53553870}" presName="Name17" presStyleLbl="parChTrans1D3" presStyleIdx="0" presStyleCnt="2"/>
      <dgm:spPr/>
      <dgm:t>
        <a:bodyPr/>
        <a:lstStyle/>
        <a:p>
          <a:pPr rtl="1"/>
          <a:endParaRPr lang="fa-IR"/>
        </a:p>
      </dgm:t>
    </dgm:pt>
    <dgm:pt modelId="{F5173411-4F15-4D93-9047-1139FC733EF6}" type="pres">
      <dgm:prSet presAssocID="{4A4AB499-66F1-41DF-B096-1E82E1151293}" presName="hierRoot3" presStyleCnt="0"/>
      <dgm:spPr/>
    </dgm:pt>
    <dgm:pt modelId="{C4C63C95-DFFF-4714-A4A7-DAC60F9DE7F2}" type="pres">
      <dgm:prSet presAssocID="{4A4AB499-66F1-41DF-B096-1E82E1151293}" presName="composite3" presStyleCnt="0"/>
      <dgm:spPr/>
    </dgm:pt>
    <dgm:pt modelId="{25AA8A8D-DFB0-49BC-9D8F-8B7113920540}" type="pres">
      <dgm:prSet presAssocID="{4A4AB499-66F1-41DF-B096-1E82E1151293}" presName="background3" presStyleLbl="node3" presStyleIdx="0" presStyleCnt="2"/>
      <dgm:spPr/>
    </dgm:pt>
    <dgm:pt modelId="{A05AE963-19CD-40E1-939A-EF50B5F4F666}" type="pres">
      <dgm:prSet presAssocID="{4A4AB499-66F1-41DF-B096-1E82E1151293}" presName="text3" presStyleLbl="fgAcc3" presStyleIdx="0" presStyleCnt="2" custLinFactNeighborX="52706" custLinFactNeighborY="-9800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95E13A30-3F94-4747-B61D-A2708CA73E74}" type="pres">
      <dgm:prSet presAssocID="{4A4AB499-66F1-41DF-B096-1E82E1151293}" presName="hierChild4" presStyleCnt="0"/>
      <dgm:spPr/>
    </dgm:pt>
    <dgm:pt modelId="{F40D19DD-CEA7-4A2F-86F7-691306835CAB}" type="pres">
      <dgm:prSet presAssocID="{F9692C8B-430A-4D0D-A990-5A9BD3F3A505}" presName="Name17" presStyleLbl="parChTrans1D3" presStyleIdx="1" presStyleCnt="2"/>
      <dgm:spPr/>
      <dgm:t>
        <a:bodyPr/>
        <a:lstStyle/>
        <a:p>
          <a:pPr rtl="1"/>
          <a:endParaRPr lang="fa-IR"/>
        </a:p>
      </dgm:t>
    </dgm:pt>
    <dgm:pt modelId="{94170D66-43EF-4E8C-B70C-28D502B0007C}" type="pres">
      <dgm:prSet presAssocID="{261233D9-77BA-4AB6-B161-91A954AF429D}" presName="hierRoot3" presStyleCnt="0"/>
      <dgm:spPr/>
    </dgm:pt>
    <dgm:pt modelId="{68100F32-F27C-4707-9D52-99A70924252B}" type="pres">
      <dgm:prSet presAssocID="{261233D9-77BA-4AB6-B161-91A954AF429D}" presName="composite3" presStyleCnt="0"/>
      <dgm:spPr/>
    </dgm:pt>
    <dgm:pt modelId="{9150D794-32AA-4E4B-B541-1FC3671AED96}" type="pres">
      <dgm:prSet presAssocID="{261233D9-77BA-4AB6-B161-91A954AF429D}" presName="background3" presStyleLbl="node3" presStyleIdx="1" presStyleCnt="2"/>
      <dgm:spPr/>
    </dgm:pt>
    <dgm:pt modelId="{2B9592E2-01DE-4FB4-82DB-31CF460E190D}" type="pres">
      <dgm:prSet presAssocID="{261233D9-77BA-4AB6-B161-91A954AF429D}" presName="text3" presStyleLbl="fgAcc3" presStyleIdx="1" presStyleCnt="2" custLinFactNeighborX="61328" custLinFactNeighborY="-3153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76FB5017-DFF7-4AFA-9D0A-C43327E2BE4E}" type="pres">
      <dgm:prSet presAssocID="{261233D9-77BA-4AB6-B161-91A954AF429D}" presName="hierChild4" presStyleCnt="0"/>
      <dgm:spPr/>
    </dgm:pt>
    <dgm:pt modelId="{77422FA9-DF6B-4997-9FA1-17894442095C}" type="pres">
      <dgm:prSet presAssocID="{726653B9-D063-43AF-9FBB-DED7038D3F05}" presName="Name10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06A1A3E9-DA10-4934-8A7C-5ABCE07631C6}" type="pres">
      <dgm:prSet presAssocID="{DC4B9B42-D275-4ABA-A006-6285EA6200F5}" presName="hierRoot2" presStyleCnt="0"/>
      <dgm:spPr/>
    </dgm:pt>
    <dgm:pt modelId="{FA0C7EA2-7FD7-472F-9BB8-7617D52A4717}" type="pres">
      <dgm:prSet presAssocID="{DC4B9B42-D275-4ABA-A006-6285EA6200F5}" presName="composite2" presStyleCnt="0"/>
      <dgm:spPr/>
    </dgm:pt>
    <dgm:pt modelId="{F253FACD-672C-4F5F-B9E6-F79E3AD0D060}" type="pres">
      <dgm:prSet presAssocID="{DC4B9B42-D275-4ABA-A006-6285EA6200F5}" presName="background2" presStyleLbl="node2" presStyleIdx="1" presStyleCnt="2"/>
      <dgm:spPr/>
    </dgm:pt>
    <dgm:pt modelId="{F2974971-528A-49D8-8FF9-758029DBDED3}" type="pres">
      <dgm:prSet presAssocID="{DC4B9B42-D275-4ABA-A006-6285EA6200F5}" presName="text2" presStyleLbl="fgAcc2" presStyleIdx="1" presStyleCnt="2" custLinFactX="4185" custLinFactNeighborX="100000" custLinFactNeighborY="-690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4E44D5E0-6738-4B96-87CC-A230A1542B33}" type="pres">
      <dgm:prSet presAssocID="{DC4B9B42-D275-4ABA-A006-6285EA6200F5}" presName="hierChild3" presStyleCnt="0"/>
      <dgm:spPr/>
    </dgm:pt>
    <dgm:pt modelId="{0764D301-7F87-4D6E-AE04-C1E3E89AE221}" type="pres">
      <dgm:prSet presAssocID="{B2D5F7C2-FBF4-4DE6-A697-15FA6D1D7762}" presName="hierRoot1" presStyleCnt="0"/>
      <dgm:spPr/>
    </dgm:pt>
    <dgm:pt modelId="{35146D73-3D26-47B1-A251-5CB30ABC9C3F}" type="pres">
      <dgm:prSet presAssocID="{B2D5F7C2-FBF4-4DE6-A697-15FA6D1D7762}" presName="composite" presStyleCnt="0"/>
      <dgm:spPr/>
    </dgm:pt>
    <dgm:pt modelId="{CAD9A67A-466C-4D48-8E6C-A851863ABFC8}" type="pres">
      <dgm:prSet presAssocID="{B2D5F7C2-FBF4-4DE6-A697-15FA6D1D7762}" presName="background" presStyleLbl="node0" presStyleIdx="1" presStyleCnt="2"/>
      <dgm:spPr/>
    </dgm:pt>
    <dgm:pt modelId="{93414896-6134-4402-A5BF-B8F7D0171F79}" type="pres">
      <dgm:prSet presAssocID="{B2D5F7C2-FBF4-4DE6-A697-15FA6D1D7762}" presName="text" presStyleLbl="fgAcc0" presStyleIdx="1" presStyleCnt="2" custLinFactX="-116757" custLinFactY="100000" custLinFactNeighborX="-200000" custLinFactNeighborY="18180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C9050FCD-2327-4A60-A29C-8FED94EBC1A7}" type="pres">
      <dgm:prSet presAssocID="{B2D5F7C2-FBF4-4DE6-A697-15FA6D1D7762}" presName="hierChild2" presStyleCnt="0"/>
      <dgm:spPr/>
    </dgm:pt>
  </dgm:ptLst>
  <dgm:cxnLst>
    <dgm:cxn modelId="{50D35F6D-82F6-4BD3-BD59-A194E50CBF30}" srcId="{BFB307CA-3B35-4FCB-BE6A-FE500F5DBB20}" destId="{261233D9-77BA-4AB6-B161-91A954AF429D}" srcOrd="1" destOrd="0" parTransId="{F9692C8B-430A-4D0D-A990-5A9BD3F3A505}" sibTransId="{5C5575BE-ED4D-4E7C-A4A6-86375DFD4308}"/>
    <dgm:cxn modelId="{BC3B9D12-DEB8-424A-A313-3ADFCDA852D6}" type="presOf" srcId="{F9692C8B-430A-4D0D-A990-5A9BD3F3A505}" destId="{F40D19DD-CEA7-4A2F-86F7-691306835CAB}" srcOrd="0" destOrd="0" presId="urn:microsoft.com/office/officeart/2005/8/layout/hierarchy1"/>
    <dgm:cxn modelId="{4E08F346-7342-481E-A151-D00AD81D5D2B}" type="presOf" srcId="{4A4AB499-66F1-41DF-B096-1E82E1151293}" destId="{A05AE963-19CD-40E1-939A-EF50B5F4F666}" srcOrd="0" destOrd="0" presId="urn:microsoft.com/office/officeart/2005/8/layout/hierarchy1"/>
    <dgm:cxn modelId="{B10D7FAE-0264-4079-8F2B-C87395744648}" type="presOf" srcId="{AFCFD6B8-CEFA-4EFA-B090-746799E4E793}" destId="{977914A7-E8FD-4E1B-8CB8-54389F45DDA8}" srcOrd="0" destOrd="0" presId="urn:microsoft.com/office/officeart/2005/8/layout/hierarchy1"/>
    <dgm:cxn modelId="{75733495-CE14-4435-AEE7-9CBA8A439CD0}" type="presOf" srcId="{261233D9-77BA-4AB6-B161-91A954AF429D}" destId="{2B9592E2-01DE-4FB4-82DB-31CF460E190D}" srcOrd="0" destOrd="0" presId="urn:microsoft.com/office/officeart/2005/8/layout/hierarchy1"/>
    <dgm:cxn modelId="{978CA89A-2B93-4639-A713-47FADDBD7EF6}" type="presOf" srcId="{2B84CE23-9F6D-4005-B24C-6B37D4125D99}" destId="{FF589778-DED9-4650-81E8-A5319A7F8178}" srcOrd="0" destOrd="0" presId="urn:microsoft.com/office/officeart/2005/8/layout/hierarchy1"/>
    <dgm:cxn modelId="{F8BA6D84-428F-4AFF-9CA1-8DBA290BC5C4}" type="presOf" srcId="{DC4B9B42-D275-4ABA-A006-6285EA6200F5}" destId="{F2974971-528A-49D8-8FF9-758029DBDED3}" srcOrd="0" destOrd="0" presId="urn:microsoft.com/office/officeart/2005/8/layout/hierarchy1"/>
    <dgm:cxn modelId="{0C50D08D-1149-4B06-AF5E-FB0D35BB48C7}" srcId="{AFCFD6B8-CEFA-4EFA-B090-746799E4E793}" destId="{DC4B9B42-D275-4ABA-A006-6285EA6200F5}" srcOrd="1" destOrd="0" parTransId="{726653B9-D063-43AF-9FBB-DED7038D3F05}" sibTransId="{E36C6A11-30DF-4FB4-84C3-4D27B8B6D599}"/>
    <dgm:cxn modelId="{6E9F1F9E-3B7F-457B-9C14-8B2D3EB4E76C}" srcId="{1CD20BAF-C587-4D29-A3F4-69C338F64B64}" destId="{AFCFD6B8-CEFA-4EFA-B090-746799E4E793}" srcOrd="0" destOrd="0" parTransId="{87CF0674-402C-4271-A2F8-263B4787E60A}" sibTransId="{371C3C8D-543E-4A80-A14C-FD97AF87C734}"/>
    <dgm:cxn modelId="{601F3D9F-57AA-402F-996C-1E5FC66B55C6}" type="presOf" srcId="{1D19D3F5-446A-4058-AEDB-3DCA53553870}" destId="{83823F0F-1310-49AC-95BD-F9A9A798165C}" srcOrd="0" destOrd="0" presId="urn:microsoft.com/office/officeart/2005/8/layout/hierarchy1"/>
    <dgm:cxn modelId="{3D81E36E-31D2-4DF9-83E0-6A615EB12CE7}" srcId="{BFB307CA-3B35-4FCB-BE6A-FE500F5DBB20}" destId="{4A4AB499-66F1-41DF-B096-1E82E1151293}" srcOrd="0" destOrd="0" parTransId="{1D19D3F5-446A-4058-AEDB-3DCA53553870}" sibTransId="{66E40A6E-C4B3-4B39-B9AB-42F8299C80A5}"/>
    <dgm:cxn modelId="{8D2F2AC0-89F7-443B-8C56-4BDDCE215626}" type="presOf" srcId="{1CD20BAF-C587-4D29-A3F4-69C338F64B64}" destId="{F6AFEA2E-E144-44A9-85B0-2866B4ACA12E}" srcOrd="0" destOrd="0" presId="urn:microsoft.com/office/officeart/2005/8/layout/hierarchy1"/>
    <dgm:cxn modelId="{4C28D33D-59CA-4E6A-8FB0-1A0518E25BD8}" type="presOf" srcId="{B2D5F7C2-FBF4-4DE6-A697-15FA6D1D7762}" destId="{93414896-6134-4402-A5BF-B8F7D0171F79}" srcOrd="0" destOrd="0" presId="urn:microsoft.com/office/officeart/2005/8/layout/hierarchy1"/>
    <dgm:cxn modelId="{89972F35-3B60-49EE-97D2-5E0222FBFB6C}" srcId="{AFCFD6B8-CEFA-4EFA-B090-746799E4E793}" destId="{BFB307CA-3B35-4FCB-BE6A-FE500F5DBB20}" srcOrd="0" destOrd="0" parTransId="{2B84CE23-9F6D-4005-B24C-6B37D4125D99}" sibTransId="{9B4EB828-DCCA-449C-876D-5DCE27927BC4}"/>
    <dgm:cxn modelId="{4EB88B00-5396-4705-B7AE-AC27269DA718}" srcId="{1CD20BAF-C587-4D29-A3F4-69C338F64B64}" destId="{B2D5F7C2-FBF4-4DE6-A697-15FA6D1D7762}" srcOrd="1" destOrd="0" parTransId="{D79E8819-FA82-4532-AD4A-EEC3F50DA62B}" sibTransId="{C8EE891F-8C17-4C6C-913A-0D67C8B7C504}"/>
    <dgm:cxn modelId="{420A4F07-6A82-4D92-8A5E-5CEAA1F52DA2}" type="presOf" srcId="{726653B9-D063-43AF-9FBB-DED7038D3F05}" destId="{77422FA9-DF6B-4997-9FA1-17894442095C}" srcOrd="0" destOrd="0" presId="urn:microsoft.com/office/officeart/2005/8/layout/hierarchy1"/>
    <dgm:cxn modelId="{C1766C32-2B7C-4129-9005-00AAC674EFDB}" type="presOf" srcId="{BFB307CA-3B35-4FCB-BE6A-FE500F5DBB20}" destId="{7B1C0DB8-E29F-4993-AC88-1B4B83E83631}" srcOrd="0" destOrd="0" presId="urn:microsoft.com/office/officeart/2005/8/layout/hierarchy1"/>
    <dgm:cxn modelId="{B245FF90-B911-42F5-9C18-AD46F0A0EC6A}" type="presParOf" srcId="{F6AFEA2E-E144-44A9-85B0-2866B4ACA12E}" destId="{37EE68B2-E553-41FA-9500-2ED232EDAC2E}" srcOrd="0" destOrd="0" presId="urn:microsoft.com/office/officeart/2005/8/layout/hierarchy1"/>
    <dgm:cxn modelId="{7CD28EE1-155A-45B4-A741-75C594625E7A}" type="presParOf" srcId="{37EE68B2-E553-41FA-9500-2ED232EDAC2E}" destId="{C009585E-A3CB-4808-B726-4E4AFE00BB8C}" srcOrd="0" destOrd="0" presId="urn:microsoft.com/office/officeart/2005/8/layout/hierarchy1"/>
    <dgm:cxn modelId="{A921C7BA-26C9-4C59-9E0F-86C27BF536FC}" type="presParOf" srcId="{C009585E-A3CB-4808-B726-4E4AFE00BB8C}" destId="{240E818C-0016-4BBF-8FE5-F079750B0E83}" srcOrd="0" destOrd="0" presId="urn:microsoft.com/office/officeart/2005/8/layout/hierarchy1"/>
    <dgm:cxn modelId="{C7FAE58E-C47F-40FE-84E2-3910C7F7014E}" type="presParOf" srcId="{C009585E-A3CB-4808-B726-4E4AFE00BB8C}" destId="{977914A7-E8FD-4E1B-8CB8-54389F45DDA8}" srcOrd="1" destOrd="0" presId="urn:microsoft.com/office/officeart/2005/8/layout/hierarchy1"/>
    <dgm:cxn modelId="{01BF6C53-F2C9-400A-BD7C-A62CE6BFB314}" type="presParOf" srcId="{37EE68B2-E553-41FA-9500-2ED232EDAC2E}" destId="{FFB9C710-88F0-4CFF-B3BF-3E44BB5945A9}" srcOrd="1" destOrd="0" presId="urn:microsoft.com/office/officeart/2005/8/layout/hierarchy1"/>
    <dgm:cxn modelId="{A7629573-7B9C-4467-B817-1028CD7FE8EC}" type="presParOf" srcId="{FFB9C710-88F0-4CFF-B3BF-3E44BB5945A9}" destId="{FF589778-DED9-4650-81E8-A5319A7F8178}" srcOrd="0" destOrd="0" presId="urn:microsoft.com/office/officeart/2005/8/layout/hierarchy1"/>
    <dgm:cxn modelId="{3D2CD642-5CFC-4EC0-9E60-82A8E86D39FE}" type="presParOf" srcId="{FFB9C710-88F0-4CFF-B3BF-3E44BB5945A9}" destId="{C39CAF31-1654-44DB-A4F4-E997CBD19C85}" srcOrd="1" destOrd="0" presId="urn:microsoft.com/office/officeart/2005/8/layout/hierarchy1"/>
    <dgm:cxn modelId="{F74B57A3-8574-496B-94FE-C498DAAFDDFA}" type="presParOf" srcId="{C39CAF31-1654-44DB-A4F4-E997CBD19C85}" destId="{E79D97E7-92FA-413C-92D5-58E0B1F47B86}" srcOrd="0" destOrd="0" presId="urn:microsoft.com/office/officeart/2005/8/layout/hierarchy1"/>
    <dgm:cxn modelId="{F097665C-4AE9-46B3-B07B-044B09EB0517}" type="presParOf" srcId="{E79D97E7-92FA-413C-92D5-58E0B1F47B86}" destId="{4DF64D74-977B-44CF-8A44-3F9840744608}" srcOrd="0" destOrd="0" presId="urn:microsoft.com/office/officeart/2005/8/layout/hierarchy1"/>
    <dgm:cxn modelId="{972BD8AC-0131-45CB-AF5D-79868A7AAA3F}" type="presParOf" srcId="{E79D97E7-92FA-413C-92D5-58E0B1F47B86}" destId="{7B1C0DB8-E29F-4993-AC88-1B4B83E83631}" srcOrd="1" destOrd="0" presId="urn:microsoft.com/office/officeart/2005/8/layout/hierarchy1"/>
    <dgm:cxn modelId="{1C19A0D6-6BD0-4852-A3FA-766525BAB8F8}" type="presParOf" srcId="{C39CAF31-1654-44DB-A4F4-E997CBD19C85}" destId="{82346E97-B01F-46DC-8016-7E5FB27BFF88}" srcOrd="1" destOrd="0" presId="urn:microsoft.com/office/officeart/2005/8/layout/hierarchy1"/>
    <dgm:cxn modelId="{8E51B34F-53DB-4F66-BBC0-AD8363ACBBF7}" type="presParOf" srcId="{82346E97-B01F-46DC-8016-7E5FB27BFF88}" destId="{83823F0F-1310-49AC-95BD-F9A9A798165C}" srcOrd="0" destOrd="0" presId="urn:microsoft.com/office/officeart/2005/8/layout/hierarchy1"/>
    <dgm:cxn modelId="{C114FD13-DEDC-4597-A754-CFFEFB9F8713}" type="presParOf" srcId="{82346E97-B01F-46DC-8016-7E5FB27BFF88}" destId="{F5173411-4F15-4D93-9047-1139FC733EF6}" srcOrd="1" destOrd="0" presId="urn:microsoft.com/office/officeart/2005/8/layout/hierarchy1"/>
    <dgm:cxn modelId="{E49FD67C-3C66-49C1-8380-A64769BE6AD1}" type="presParOf" srcId="{F5173411-4F15-4D93-9047-1139FC733EF6}" destId="{C4C63C95-DFFF-4714-A4A7-DAC60F9DE7F2}" srcOrd="0" destOrd="0" presId="urn:microsoft.com/office/officeart/2005/8/layout/hierarchy1"/>
    <dgm:cxn modelId="{2EEE2E01-7C33-4254-B1DB-DD2ED42D5926}" type="presParOf" srcId="{C4C63C95-DFFF-4714-A4A7-DAC60F9DE7F2}" destId="{25AA8A8D-DFB0-49BC-9D8F-8B7113920540}" srcOrd="0" destOrd="0" presId="urn:microsoft.com/office/officeart/2005/8/layout/hierarchy1"/>
    <dgm:cxn modelId="{E943B85E-8882-4CCA-B498-B95B81F967C2}" type="presParOf" srcId="{C4C63C95-DFFF-4714-A4A7-DAC60F9DE7F2}" destId="{A05AE963-19CD-40E1-939A-EF50B5F4F666}" srcOrd="1" destOrd="0" presId="urn:microsoft.com/office/officeart/2005/8/layout/hierarchy1"/>
    <dgm:cxn modelId="{A3CBC6C2-2A99-4D9E-AB34-A062D7A8C316}" type="presParOf" srcId="{F5173411-4F15-4D93-9047-1139FC733EF6}" destId="{95E13A30-3F94-4747-B61D-A2708CA73E74}" srcOrd="1" destOrd="0" presId="urn:microsoft.com/office/officeart/2005/8/layout/hierarchy1"/>
    <dgm:cxn modelId="{CB4933E2-3813-4FE9-B865-3C6E1D8A711D}" type="presParOf" srcId="{82346E97-B01F-46DC-8016-7E5FB27BFF88}" destId="{F40D19DD-CEA7-4A2F-86F7-691306835CAB}" srcOrd="2" destOrd="0" presId="urn:microsoft.com/office/officeart/2005/8/layout/hierarchy1"/>
    <dgm:cxn modelId="{27A70F02-D167-4865-BCFA-B6DDA69CA3A0}" type="presParOf" srcId="{82346E97-B01F-46DC-8016-7E5FB27BFF88}" destId="{94170D66-43EF-4E8C-B70C-28D502B0007C}" srcOrd="3" destOrd="0" presId="urn:microsoft.com/office/officeart/2005/8/layout/hierarchy1"/>
    <dgm:cxn modelId="{0D4C0C64-0EA1-4EFD-9303-5212C3D102C7}" type="presParOf" srcId="{94170D66-43EF-4E8C-B70C-28D502B0007C}" destId="{68100F32-F27C-4707-9D52-99A70924252B}" srcOrd="0" destOrd="0" presId="urn:microsoft.com/office/officeart/2005/8/layout/hierarchy1"/>
    <dgm:cxn modelId="{B6D90558-2EEF-48DE-AE2A-C6EC136412E7}" type="presParOf" srcId="{68100F32-F27C-4707-9D52-99A70924252B}" destId="{9150D794-32AA-4E4B-B541-1FC3671AED96}" srcOrd="0" destOrd="0" presId="urn:microsoft.com/office/officeart/2005/8/layout/hierarchy1"/>
    <dgm:cxn modelId="{B085CCFF-149E-4110-B466-DDE93C415278}" type="presParOf" srcId="{68100F32-F27C-4707-9D52-99A70924252B}" destId="{2B9592E2-01DE-4FB4-82DB-31CF460E190D}" srcOrd="1" destOrd="0" presId="urn:microsoft.com/office/officeart/2005/8/layout/hierarchy1"/>
    <dgm:cxn modelId="{BBE65B05-2674-4598-AE92-66341E862878}" type="presParOf" srcId="{94170D66-43EF-4E8C-B70C-28D502B0007C}" destId="{76FB5017-DFF7-4AFA-9D0A-C43327E2BE4E}" srcOrd="1" destOrd="0" presId="urn:microsoft.com/office/officeart/2005/8/layout/hierarchy1"/>
    <dgm:cxn modelId="{24424DE4-9878-4E3E-86A8-027D44FD923E}" type="presParOf" srcId="{FFB9C710-88F0-4CFF-B3BF-3E44BB5945A9}" destId="{77422FA9-DF6B-4997-9FA1-17894442095C}" srcOrd="2" destOrd="0" presId="urn:microsoft.com/office/officeart/2005/8/layout/hierarchy1"/>
    <dgm:cxn modelId="{FEB2EDCA-4901-497F-8F5C-7D9367465242}" type="presParOf" srcId="{FFB9C710-88F0-4CFF-B3BF-3E44BB5945A9}" destId="{06A1A3E9-DA10-4934-8A7C-5ABCE07631C6}" srcOrd="3" destOrd="0" presId="urn:microsoft.com/office/officeart/2005/8/layout/hierarchy1"/>
    <dgm:cxn modelId="{D2F52417-9514-46FE-B699-4725CC5D1839}" type="presParOf" srcId="{06A1A3E9-DA10-4934-8A7C-5ABCE07631C6}" destId="{FA0C7EA2-7FD7-472F-9BB8-7617D52A4717}" srcOrd="0" destOrd="0" presId="urn:microsoft.com/office/officeart/2005/8/layout/hierarchy1"/>
    <dgm:cxn modelId="{7EDD926D-C3E3-4DC8-9537-D993171679BE}" type="presParOf" srcId="{FA0C7EA2-7FD7-472F-9BB8-7617D52A4717}" destId="{F253FACD-672C-4F5F-B9E6-F79E3AD0D060}" srcOrd="0" destOrd="0" presId="urn:microsoft.com/office/officeart/2005/8/layout/hierarchy1"/>
    <dgm:cxn modelId="{B5E21607-A5D1-4479-888D-943703A2E483}" type="presParOf" srcId="{FA0C7EA2-7FD7-472F-9BB8-7617D52A4717}" destId="{F2974971-528A-49D8-8FF9-758029DBDED3}" srcOrd="1" destOrd="0" presId="urn:microsoft.com/office/officeart/2005/8/layout/hierarchy1"/>
    <dgm:cxn modelId="{42C03035-040A-4575-8486-3F5F71D87F67}" type="presParOf" srcId="{06A1A3E9-DA10-4934-8A7C-5ABCE07631C6}" destId="{4E44D5E0-6738-4B96-87CC-A230A1542B33}" srcOrd="1" destOrd="0" presId="urn:microsoft.com/office/officeart/2005/8/layout/hierarchy1"/>
    <dgm:cxn modelId="{DA45A4C3-B319-44B3-8E15-DEBB03683126}" type="presParOf" srcId="{F6AFEA2E-E144-44A9-85B0-2866B4ACA12E}" destId="{0764D301-7F87-4D6E-AE04-C1E3E89AE221}" srcOrd="1" destOrd="0" presId="urn:microsoft.com/office/officeart/2005/8/layout/hierarchy1"/>
    <dgm:cxn modelId="{958A0F48-C931-4698-815B-EC8B18B91B7F}" type="presParOf" srcId="{0764D301-7F87-4D6E-AE04-C1E3E89AE221}" destId="{35146D73-3D26-47B1-A251-5CB30ABC9C3F}" srcOrd="0" destOrd="0" presId="urn:microsoft.com/office/officeart/2005/8/layout/hierarchy1"/>
    <dgm:cxn modelId="{C4614A97-8B2A-467C-B80E-D6571FDF49F4}" type="presParOf" srcId="{35146D73-3D26-47B1-A251-5CB30ABC9C3F}" destId="{CAD9A67A-466C-4D48-8E6C-A851863ABFC8}" srcOrd="0" destOrd="0" presId="urn:microsoft.com/office/officeart/2005/8/layout/hierarchy1"/>
    <dgm:cxn modelId="{6885B0E5-3194-48F8-9A73-C79E0A413433}" type="presParOf" srcId="{35146D73-3D26-47B1-A251-5CB30ABC9C3F}" destId="{93414896-6134-4402-A5BF-B8F7D0171F79}" srcOrd="1" destOrd="0" presId="urn:microsoft.com/office/officeart/2005/8/layout/hierarchy1"/>
    <dgm:cxn modelId="{45DDF29A-8302-4A7C-9848-EE5EA1FC5287}" type="presParOf" srcId="{0764D301-7F87-4D6E-AE04-C1E3E89AE221}" destId="{C9050FCD-2327-4A60-A29C-8FED94EBC1A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087862-7DC6-4F32-BDDA-85961BAA1BF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rtl="1"/>
          <a:endParaRPr lang="fa-IR"/>
        </a:p>
      </dgm:t>
    </dgm:pt>
    <dgm:pt modelId="{A2124C42-2EF0-45F8-B466-F6FFA2CA9E59}">
      <dgm:prSet/>
      <dgm:spPr/>
      <dgm:t>
        <a:bodyPr/>
        <a:lstStyle/>
        <a:p>
          <a:pPr rtl="1"/>
          <a:r>
            <a:rPr lang="fa-IR" dirty="0" smtClean="0"/>
            <a:t>1) خطای ثابت</a:t>
          </a:r>
          <a:endParaRPr lang="fa-IR" dirty="0"/>
        </a:p>
      </dgm:t>
    </dgm:pt>
    <dgm:pt modelId="{4FA5ED47-6016-4396-82F7-4C044C7320E5}" type="parTrans" cxnId="{ADC2AFB1-1C7B-4957-BE6A-8C858B275CC6}">
      <dgm:prSet/>
      <dgm:spPr/>
      <dgm:t>
        <a:bodyPr/>
        <a:lstStyle/>
        <a:p>
          <a:pPr rtl="1"/>
          <a:endParaRPr lang="fa-IR"/>
        </a:p>
      </dgm:t>
    </dgm:pt>
    <dgm:pt modelId="{B9657A4B-A4F1-47E2-B78B-FCB9B08E3B96}" type="sibTrans" cxnId="{ADC2AFB1-1C7B-4957-BE6A-8C858B275CC6}">
      <dgm:prSet/>
      <dgm:spPr/>
      <dgm:t>
        <a:bodyPr/>
        <a:lstStyle/>
        <a:p>
          <a:pPr rtl="1"/>
          <a:endParaRPr lang="fa-IR"/>
        </a:p>
      </dgm:t>
    </dgm:pt>
    <dgm:pt modelId="{3FBBCFFA-1E27-475D-8814-A658F489ADF1}">
      <dgm:prSet/>
      <dgm:spPr/>
      <dgm:t>
        <a:bodyPr/>
        <a:lstStyle/>
        <a:p>
          <a:pPr rtl="1"/>
          <a:r>
            <a:rPr lang="fa-IR" dirty="0" smtClean="0"/>
            <a:t>2) خطای متغییر</a:t>
          </a:r>
          <a:endParaRPr lang="fa-IR" dirty="0"/>
        </a:p>
      </dgm:t>
    </dgm:pt>
    <dgm:pt modelId="{49AD7F84-0C7B-4450-BA44-7F058772127F}" type="parTrans" cxnId="{773B4A75-CC42-4A9B-9248-78AC276BB726}">
      <dgm:prSet/>
      <dgm:spPr/>
      <dgm:t>
        <a:bodyPr/>
        <a:lstStyle/>
        <a:p>
          <a:pPr rtl="1"/>
          <a:endParaRPr lang="fa-IR"/>
        </a:p>
      </dgm:t>
    </dgm:pt>
    <dgm:pt modelId="{8FF771A3-FF0E-4DE1-A2E2-B109B8F3CB18}" type="sibTrans" cxnId="{773B4A75-CC42-4A9B-9248-78AC276BB726}">
      <dgm:prSet/>
      <dgm:spPr/>
      <dgm:t>
        <a:bodyPr/>
        <a:lstStyle/>
        <a:p>
          <a:pPr rtl="1"/>
          <a:endParaRPr lang="fa-IR"/>
        </a:p>
      </dgm:t>
    </dgm:pt>
    <dgm:pt modelId="{93D4EBD6-FB1B-49D8-BAE7-8007FEA4348D}">
      <dgm:prSet/>
      <dgm:spPr/>
      <dgm:t>
        <a:bodyPr/>
        <a:lstStyle/>
        <a:p>
          <a:pPr rtl="1"/>
          <a:r>
            <a:rPr lang="fa-IR" dirty="0" smtClean="0"/>
            <a:t>3) تغییر پذیری کلی</a:t>
          </a:r>
          <a:endParaRPr lang="fa-IR" dirty="0"/>
        </a:p>
      </dgm:t>
    </dgm:pt>
    <dgm:pt modelId="{F96ED670-D523-465B-A67A-666EC4551DFD}" type="parTrans" cxnId="{8D9EE5BF-2289-43EC-9BBB-BB6EDCCCBC50}">
      <dgm:prSet/>
      <dgm:spPr/>
      <dgm:t>
        <a:bodyPr/>
        <a:lstStyle/>
        <a:p>
          <a:pPr rtl="1"/>
          <a:endParaRPr lang="fa-IR"/>
        </a:p>
      </dgm:t>
    </dgm:pt>
    <dgm:pt modelId="{B3245F6C-07AB-47A2-9CF1-5509709C7516}" type="sibTrans" cxnId="{8D9EE5BF-2289-43EC-9BBB-BB6EDCCCBC50}">
      <dgm:prSet/>
      <dgm:spPr/>
      <dgm:t>
        <a:bodyPr/>
        <a:lstStyle/>
        <a:p>
          <a:pPr rtl="1"/>
          <a:endParaRPr lang="fa-IR"/>
        </a:p>
      </dgm:t>
    </dgm:pt>
    <dgm:pt modelId="{B100F206-6AF5-4AFB-A947-C7BFDE017699}">
      <dgm:prSet/>
      <dgm:spPr/>
      <dgm:t>
        <a:bodyPr/>
        <a:lstStyle/>
        <a:p>
          <a:pPr rtl="1"/>
          <a:r>
            <a:rPr lang="fa-IR" dirty="0" smtClean="0"/>
            <a:t>4)خطای مطلق</a:t>
          </a:r>
          <a:endParaRPr lang="fa-IR" dirty="0"/>
        </a:p>
      </dgm:t>
    </dgm:pt>
    <dgm:pt modelId="{D7C7BC24-9F81-4520-AFDE-C3FD315DE7C3}" type="parTrans" cxnId="{F97C41A9-D5B6-4B96-95A3-867AD6EB750B}">
      <dgm:prSet/>
      <dgm:spPr/>
      <dgm:t>
        <a:bodyPr/>
        <a:lstStyle/>
        <a:p>
          <a:pPr rtl="1"/>
          <a:endParaRPr lang="fa-IR"/>
        </a:p>
      </dgm:t>
    </dgm:pt>
    <dgm:pt modelId="{8B115693-E45B-4A5B-AB7D-EDD653E74F33}" type="sibTrans" cxnId="{F97C41A9-D5B6-4B96-95A3-867AD6EB750B}">
      <dgm:prSet/>
      <dgm:spPr/>
      <dgm:t>
        <a:bodyPr/>
        <a:lstStyle/>
        <a:p>
          <a:pPr rtl="1"/>
          <a:endParaRPr lang="fa-IR"/>
        </a:p>
      </dgm:t>
    </dgm:pt>
    <dgm:pt modelId="{FB497F6F-CB55-4E54-AB6E-65247EC284BA}">
      <dgm:prSet/>
      <dgm:spPr/>
      <dgm:t>
        <a:bodyPr/>
        <a:lstStyle/>
        <a:p>
          <a:pPr rtl="1"/>
          <a:r>
            <a:rPr lang="fa-IR" dirty="0" smtClean="0"/>
            <a:t>5) خطای ثابت مطلق </a:t>
          </a:r>
          <a:endParaRPr lang="fa-IR" dirty="0"/>
        </a:p>
      </dgm:t>
    </dgm:pt>
    <dgm:pt modelId="{8465D957-78DC-4F11-B62C-443509FED11E}" type="parTrans" cxnId="{B2860EDD-4A0B-406B-B81C-AD7A0DD1F98C}">
      <dgm:prSet/>
      <dgm:spPr/>
      <dgm:t>
        <a:bodyPr/>
        <a:lstStyle/>
        <a:p>
          <a:pPr rtl="1"/>
          <a:endParaRPr lang="fa-IR"/>
        </a:p>
      </dgm:t>
    </dgm:pt>
    <dgm:pt modelId="{713AA939-D071-4CEF-B777-41CCA493E940}" type="sibTrans" cxnId="{B2860EDD-4A0B-406B-B81C-AD7A0DD1F98C}">
      <dgm:prSet/>
      <dgm:spPr/>
      <dgm:t>
        <a:bodyPr/>
        <a:lstStyle/>
        <a:p>
          <a:pPr rtl="1"/>
          <a:endParaRPr lang="fa-IR"/>
        </a:p>
      </dgm:t>
    </dgm:pt>
    <dgm:pt modelId="{2DF83D71-D66E-480C-8BA6-38A1B007777D}" type="pres">
      <dgm:prSet presAssocID="{FE087862-7DC6-4F32-BDDA-85961BAA1BF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489E4015-4389-4250-B00C-41D7512268E9}" type="pres">
      <dgm:prSet presAssocID="{A2124C42-2EF0-45F8-B466-F6FFA2CA9E59}" presName="circle1" presStyleLbl="node1" presStyleIdx="0" presStyleCnt="5"/>
      <dgm:spPr/>
    </dgm:pt>
    <dgm:pt modelId="{6C2B08CB-A793-4694-A0CC-E7E678D4C838}" type="pres">
      <dgm:prSet presAssocID="{A2124C42-2EF0-45F8-B466-F6FFA2CA9E59}" presName="space" presStyleCnt="0"/>
      <dgm:spPr/>
    </dgm:pt>
    <dgm:pt modelId="{81EA1D8F-E2D4-4ACB-A0C9-0FD4287EC75D}" type="pres">
      <dgm:prSet presAssocID="{A2124C42-2EF0-45F8-B466-F6FFA2CA9E59}" presName="rect1" presStyleLbl="alignAcc1" presStyleIdx="0" presStyleCnt="5" custLinFactNeighborX="405"/>
      <dgm:spPr/>
      <dgm:t>
        <a:bodyPr/>
        <a:lstStyle/>
        <a:p>
          <a:pPr rtl="1"/>
          <a:endParaRPr lang="fa-IR"/>
        </a:p>
      </dgm:t>
    </dgm:pt>
    <dgm:pt modelId="{C0B20BBB-1249-4297-B514-9ACC37BFCE1E}" type="pres">
      <dgm:prSet presAssocID="{3FBBCFFA-1E27-475D-8814-A658F489ADF1}" presName="vertSpace2" presStyleLbl="node1" presStyleIdx="0" presStyleCnt="5"/>
      <dgm:spPr/>
    </dgm:pt>
    <dgm:pt modelId="{55A7456C-90F3-4DF9-B1E7-7CF2B49AE14F}" type="pres">
      <dgm:prSet presAssocID="{3FBBCFFA-1E27-475D-8814-A658F489ADF1}" presName="circle2" presStyleLbl="node1" presStyleIdx="1" presStyleCnt="5"/>
      <dgm:spPr/>
    </dgm:pt>
    <dgm:pt modelId="{C0DEE9A3-C964-430D-B7C8-B854A9F92C00}" type="pres">
      <dgm:prSet presAssocID="{3FBBCFFA-1E27-475D-8814-A658F489ADF1}" presName="rect2" presStyleLbl="alignAcc1" presStyleIdx="1" presStyleCnt="5"/>
      <dgm:spPr/>
      <dgm:t>
        <a:bodyPr/>
        <a:lstStyle/>
        <a:p>
          <a:pPr rtl="1"/>
          <a:endParaRPr lang="fa-IR"/>
        </a:p>
      </dgm:t>
    </dgm:pt>
    <dgm:pt modelId="{4C9B695F-4789-42B3-9A11-BA9D9226494F}" type="pres">
      <dgm:prSet presAssocID="{93D4EBD6-FB1B-49D8-BAE7-8007FEA4348D}" presName="vertSpace3" presStyleLbl="node1" presStyleIdx="1" presStyleCnt="5"/>
      <dgm:spPr/>
    </dgm:pt>
    <dgm:pt modelId="{9CB16C60-0037-4933-8861-A761D97E6135}" type="pres">
      <dgm:prSet presAssocID="{93D4EBD6-FB1B-49D8-BAE7-8007FEA4348D}" presName="circle3" presStyleLbl="node1" presStyleIdx="2" presStyleCnt="5"/>
      <dgm:spPr/>
    </dgm:pt>
    <dgm:pt modelId="{97E6474E-09CA-41AD-8528-9DCF8C7BB0A5}" type="pres">
      <dgm:prSet presAssocID="{93D4EBD6-FB1B-49D8-BAE7-8007FEA4348D}" presName="rect3" presStyleLbl="alignAcc1" presStyleIdx="2" presStyleCnt="5"/>
      <dgm:spPr/>
      <dgm:t>
        <a:bodyPr/>
        <a:lstStyle/>
        <a:p>
          <a:pPr rtl="1"/>
          <a:endParaRPr lang="fa-IR"/>
        </a:p>
      </dgm:t>
    </dgm:pt>
    <dgm:pt modelId="{FB4DEE7E-A490-43CD-BBDA-318878238379}" type="pres">
      <dgm:prSet presAssocID="{B100F206-6AF5-4AFB-A947-C7BFDE017699}" presName="vertSpace4" presStyleLbl="node1" presStyleIdx="2" presStyleCnt="5"/>
      <dgm:spPr/>
    </dgm:pt>
    <dgm:pt modelId="{A01845E7-6A93-4989-AB40-A3FDDB9A7C1B}" type="pres">
      <dgm:prSet presAssocID="{B100F206-6AF5-4AFB-A947-C7BFDE017699}" presName="circle4" presStyleLbl="node1" presStyleIdx="3" presStyleCnt="5"/>
      <dgm:spPr/>
    </dgm:pt>
    <dgm:pt modelId="{42E163EC-EC70-4773-B1C2-D7EDA3D5C75E}" type="pres">
      <dgm:prSet presAssocID="{B100F206-6AF5-4AFB-A947-C7BFDE017699}" presName="rect4" presStyleLbl="alignAcc1" presStyleIdx="3" presStyleCnt="5"/>
      <dgm:spPr/>
      <dgm:t>
        <a:bodyPr/>
        <a:lstStyle/>
        <a:p>
          <a:pPr rtl="1"/>
          <a:endParaRPr lang="fa-IR"/>
        </a:p>
      </dgm:t>
    </dgm:pt>
    <dgm:pt modelId="{FEF145A7-C122-4A48-A944-F14026A8C6B9}" type="pres">
      <dgm:prSet presAssocID="{FB497F6F-CB55-4E54-AB6E-65247EC284BA}" presName="vertSpace5" presStyleLbl="node1" presStyleIdx="3" presStyleCnt="5"/>
      <dgm:spPr/>
    </dgm:pt>
    <dgm:pt modelId="{41D82A66-8322-4F21-B9C4-091E939730EF}" type="pres">
      <dgm:prSet presAssocID="{FB497F6F-CB55-4E54-AB6E-65247EC284BA}" presName="circle5" presStyleLbl="node1" presStyleIdx="4" presStyleCnt="5"/>
      <dgm:spPr/>
    </dgm:pt>
    <dgm:pt modelId="{9CECDFD9-4B9D-4179-989C-8B075CBA7B54}" type="pres">
      <dgm:prSet presAssocID="{FB497F6F-CB55-4E54-AB6E-65247EC284BA}" presName="rect5" presStyleLbl="alignAcc1" presStyleIdx="4" presStyleCnt="5"/>
      <dgm:spPr/>
      <dgm:t>
        <a:bodyPr/>
        <a:lstStyle/>
        <a:p>
          <a:pPr rtl="1"/>
          <a:endParaRPr lang="fa-IR"/>
        </a:p>
      </dgm:t>
    </dgm:pt>
    <dgm:pt modelId="{169A31DF-2A0E-47AC-9111-E5CD37D71509}" type="pres">
      <dgm:prSet presAssocID="{A2124C42-2EF0-45F8-B466-F6FFA2CA9E59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F588A38-AA68-4479-ADD5-BDEF09B1BBBE}" type="pres">
      <dgm:prSet presAssocID="{3FBBCFFA-1E27-475D-8814-A658F489ADF1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2D0C4A1-67DF-475D-8ED9-DCF8D477DF0F}" type="pres">
      <dgm:prSet presAssocID="{93D4EBD6-FB1B-49D8-BAE7-8007FEA4348D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89C0B5B9-8F6A-4DFE-9EE4-87A4493B88A3}" type="pres">
      <dgm:prSet presAssocID="{B100F206-6AF5-4AFB-A947-C7BFDE017699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93B86386-4EBB-4195-AB71-CDBDB05CA2F1}" type="pres">
      <dgm:prSet presAssocID="{FB497F6F-CB55-4E54-AB6E-65247EC284BA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B2860EDD-4A0B-406B-B81C-AD7A0DD1F98C}" srcId="{FE087862-7DC6-4F32-BDDA-85961BAA1BFE}" destId="{FB497F6F-CB55-4E54-AB6E-65247EC284BA}" srcOrd="4" destOrd="0" parTransId="{8465D957-78DC-4F11-B62C-443509FED11E}" sibTransId="{713AA939-D071-4CEF-B777-41CCA493E940}"/>
    <dgm:cxn modelId="{512B1A0E-8FBF-4AB8-B2C8-6F3C564E8322}" type="presOf" srcId="{93D4EBD6-FB1B-49D8-BAE7-8007FEA4348D}" destId="{A2D0C4A1-67DF-475D-8ED9-DCF8D477DF0F}" srcOrd="1" destOrd="0" presId="urn:microsoft.com/office/officeart/2005/8/layout/target3"/>
    <dgm:cxn modelId="{D6403F5C-E886-47C0-B24B-79F0177A0F00}" type="presOf" srcId="{FE087862-7DC6-4F32-BDDA-85961BAA1BFE}" destId="{2DF83D71-D66E-480C-8BA6-38A1B007777D}" srcOrd="0" destOrd="0" presId="urn:microsoft.com/office/officeart/2005/8/layout/target3"/>
    <dgm:cxn modelId="{773B4A75-CC42-4A9B-9248-78AC276BB726}" srcId="{FE087862-7DC6-4F32-BDDA-85961BAA1BFE}" destId="{3FBBCFFA-1E27-475D-8814-A658F489ADF1}" srcOrd="1" destOrd="0" parTransId="{49AD7F84-0C7B-4450-BA44-7F058772127F}" sibTransId="{8FF771A3-FF0E-4DE1-A2E2-B109B8F3CB18}"/>
    <dgm:cxn modelId="{38A43446-68A1-4C78-B695-81AFA3E0876E}" type="presOf" srcId="{FB497F6F-CB55-4E54-AB6E-65247EC284BA}" destId="{93B86386-4EBB-4195-AB71-CDBDB05CA2F1}" srcOrd="1" destOrd="0" presId="urn:microsoft.com/office/officeart/2005/8/layout/target3"/>
    <dgm:cxn modelId="{65772F82-E9AF-46B7-9004-86EB36F17A68}" type="presOf" srcId="{3FBBCFFA-1E27-475D-8814-A658F489ADF1}" destId="{FF588A38-AA68-4479-ADD5-BDEF09B1BBBE}" srcOrd="1" destOrd="0" presId="urn:microsoft.com/office/officeart/2005/8/layout/target3"/>
    <dgm:cxn modelId="{46C7C357-4A35-4FAB-A785-459876B4C0FF}" type="presOf" srcId="{FB497F6F-CB55-4E54-AB6E-65247EC284BA}" destId="{9CECDFD9-4B9D-4179-989C-8B075CBA7B54}" srcOrd="0" destOrd="0" presId="urn:microsoft.com/office/officeart/2005/8/layout/target3"/>
    <dgm:cxn modelId="{25399919-363A-40FD-8A11-B5FC045556A7}" type="presOf" srcId="{3FBBCFFA-1E27-475D-8814-A658F489ADF1}" destId="{C0DEE9A3-C964-430D-B7C8-B854A9F92C00}" srcOrd="0" destOrd="0" presId="urn:microsoft.com/office/officeart/2005/8/layout/target3"/>
    <dgm:cxn modelId="{F97C41A9-D5B6-4B96-95A3-867AD6EB750B}" srcId="{FE087862-7DC6-4F32-BDDA-85961BAA1BFE}" destId="{B100F206-6AF5-4AFB-A947-C7BFDE017699}" srcOrd="3" destOrd="0" parTransId="{D7C7BC24-9F81-4520-AFDE-C3FD315DE7C3}" sibTransId="{8B115693-E45B-4A5B-AB7D-EDD653E74F33}"/>
    <dgm:cxn modelId="{3565081D-64B6-4E04-BBC0-D1A0BB7D28AB}" type="presOf" srcId="{B100F206-6AF5-4AFB-A947-C7BFDE017699}" destId="{89C0B5B9-8F6A-4DFE-9EE4-87A4493B88A3}" srcOrd="1" destOrd="0" presId="urn:microsoft.com/office/officeart/2005/8/layout/target3"/>
    <dgm:cxn modelId="{ADC2AFB1-1C7B-4957-BE6A-8C858B275CC6}" srcId="{FE087862-7DC6-4F32-BDDA-85961BAA1BFE}" destId="{A2124C42-2EF0-45F8-B466-F6FFA2CA9E59}" srcOrd="0" destOrd="0" parTransId="{4FA5ED47-6016-4396-82F7-4C044C7320E5}" sibTransId="{B9657A4B-A4F1-47E2-B78B-FCB9B08E3B96}"/>
    <dgm:cxn modelId="{19CDD087-75C4-4DCF-A4D0-5AC7E316D69D}" type="presOf" srcId="{A2124C42-2EF0-45F8-B466-F6FFA2CA9E59}" destId="{81EA1D8F-E2D4-4ACB-A0C9-0FD4287EC75D}" srcOrd="0" destOrd="0" presId="urn:microsoft.com/office/officeart/2005/8/layout/target3"/>
    <dgm:cxn modelId="{5994D2A0-7F95-4835-8411-3E3D3A4EE03E}" type="presOf" srcId="{B100F206-6AF5-4AFB-A947-C7BFDE017699}" destId="{42E163EC-EC70-4773-B1C2-D7EDA3D5C75E}" srcOrd="0" destOrd="0" presId="urn:microsoft.com/office/officeart/2005/8/layout/target3"/>
    <dgm:cxn modelId="{A91CB7F5-32C0-45DB-8930-D2A592BB22BB}" type="presOf" srcId="{93D4EBD6-FB1B-49D8-BAE7-8007FEA4348D}" destId="{97E6474E-09CA-41AD-8528-9DCF8C7BB0A5}" srcOrd="0" destOrd="0" presId="urn:microsoft.com/office/officeart/2005/8/layout/target3"/>
    <dgm:cxn modelId="{6629625A-0FCD-4214-9974-2DF24919DD92}" type="presOf" srcId="{A2124C42-2EF0-45F8-B466-F6FFA2CA9E59}" destId="{169A31DF-2A0E-47AC-9111-E5CD37D71509}" srcOrd="1" destOrd="0" presId="urn:microsoft.com/office/officeart/2005/8/layout/target3"/>
    <dgm:cxn modelId="{8D9EE5BF-2289-43EC-9BBB-BB6EDCCCBC50}" srcId="{FE087862-7DC6-4F32-BDDA-85961BAA1BFE}" destId="{93D4EBD6-FB1B-49D8-BAE7-8007FEA4348D}" srcOrd="2" destOrd="0" parTransId="{F96ED670-D523-465B-A67A-666EC4551DFD}" sibTransId="{B3245F6C-07AB-47A2-9CF1-5509709C7516}"/>
    <dgm:cxn modelId="{587EF9B6-BD25-48E4-914B-CBEDB2B2616F}" type="presParOf" srcId="{2DF83D71-D66E-480C-8BA6-38A1B007777D}" destId="{489E4015-4389-4250-B00C-41D7512268E9}" srcOrd="0" destOrd="0" presId="urn:microsoft.com/office/officeart/2005/8/layout/target3"/>
    <dgm:cxn modelId="{2601D313-24FE-4624-8443-716ECABFB143}" type="presParOf" srcId="{2DF83D71-D66E-480C-8BA6-38A1B007777D}" destId="{6C2B08CB-A793-4694-A0CC-E7E678D4C838}" srcOrd="1" destOrd="0" presId="urn:microsoft.com/office/officeart/2005/8/layout/target3"/>
    <dgm:cxn modelId="{655CFF8B-48DC-479D-9A2C-046C549AFB53}" type="presParOf" srcId="{2DF83D71-D66E-480C-8BA6-38A1B007777D}" destId="{81EA1D8F-E2D4-4ACB-A0C9-0FD4287EC75D}" srcOrd="2" destOrd="0" presId="urn:microsoft.com/office/officeart/2005/8/layout/target3"/>
    <dgm:cxn modelId="{CE97B09B-D9A3-422A-A5AA-C3DEC8601509}" type="presParOf" srcId="{2DF83D71-D66E-480C-8BA6-38A1B007777D}" destId="{C0B20BBB-1249-4297-B514-9ACC37BFCE1E}" srcOrd="3" destOrd="0" presId="urn:microsoft.com/office/officeart/2005/8/layout/target3"/>
    <dgm:cxn modelId="{BBAD0668-BFEE-4A73-AB85-CD92DC064F09}" type="presParOf" srcId="{2DF83D71-D66E-480C-8BA6-38A1B007777D}" destId="{55A7456C-90F3-4DF9-B1E7-7CF2B49AE14F}" srcOrd="4" destOrd="0" presId="urn:microsoft.com/office/officeart/2005/8/layout/target3"/>
    <dgm:cxn modelId="{D315D405-B989-4C0C-8C91-DC03B92998D9}" type="presParOf" srcId="{2DF83D71-D66E-480C-8BA6-38A1B007777D}" destId="{C0DEE9A3-C964-430D-B7C8-B854A9F92C00}" srcOrd="5" destOrd="0" presId="urn:microsoft.com/office/officeart/2005/8/layout/target3"/>
    <dgm:cxn modelId="{1BFDF43E-B50F-4DB8-8ED2-46A7FD816C56}" type="presParOf" srcId="{2DF83D71-D66E-480C-8BA6-38A1B007777D}" destId="{4C9B695F-4789-42B3-9A11-BA9D9226494F}" srcOrd="6" destOrd="0" presId="urn:microsoft.com/office/officeart/2005/8/layout/target3"/>
    <dgm:cxn modelId="{A9504EA9-D6F5-447F-81AD-465599C8409B}" type="presParOf" srcId="{2DF83D71-D66E-480C-8BA6-38A1B007777D}" destId="{9CB16C60-0037-4933-8861-A761D97E6135}" srcOrd="7" destOrd="0" presId="urn:microsoft.com/office/officeart/2005/8/layout/target3"/>
    <dgm:cxn modelId="{6C1342EA-895F-40FB-8F8D-63CE1809E3EB}" type="presParOf" srcId="{2DF83D71-D66E-480C-8BA6-38A1B007777D}" destId="{97E6474E-09CA-41AD-8528-9DCF8C7BB0A5}" srcOrd="8" destOrd="0" presId="urn:microsoft.com/office/officeart/2005/8/layout/target3"/>
    <dgm:cxn modelId="{03CDF015-7441-4AE2-8031-D146CBDCDE95}" type="presParOf" srcId="{2DF83D71-D66E-480C-8BA6-38A1B007777D}" destId="{FB4DEE7E-A490-43CD-BBDA-318878238379}" srcOrd="9" destOrd="0" presId="urn:microsoft.com/office/officeart/2005/8/layout/target3"/>
    <dgm:cxn modelId="{0511E846-A250-4A08-9C24-C083BBD482BE}" type="presParOf" srcId="{2DF83D71-D66E-480C-8BA6-38A1B007777D}" destId="{A01845E7-6A93-4989-AB40-A3FDDB9A7C1B}" srcOrd="10" destOrd="0" presId="urn:microsoft.com/office/officeart/2005/8/layout/target3"/>
    <dgm:cxn modelId="{595B5121-47D1-4A33-8226-68D6A9E2D586}" type="presParOf" srcId="{2DF83D71-D66E-480C-8BA6-38A1B007777D}" destId="{42E163EC-EC70-4773-B1C2-D7EDA3D5C75E}" srcOrd="11" destOrd="0" presId="urn:microsoft.com/office/officeart/2005/8/layout/target3"/>
    <dgm:cxn modelId="{34E0AD16-41D5-4DA1-A9B0-BC9257BAF560}" type="presParOf" srcId="{2DF83D71-D66E-480C-8BA6-38A1B007777D}" destId="{FEF145A7-C122-4A48-A944-F14026A8C6B9}" srcOrd="12" destOrd="0" presId="urn:microsoft.com/office/officeart/2005/8/layout/target3"/>
    <dgm:cxn modelId="{016AA14A-B064-4EB5-B36E-6FCA1072C8CF}" type="presParOf" srcId="{2DF83D71-D66E-480C-8BA6-38A1B007777D}" destId="{41D82A66-8322-4F21-B9C4-091E939730EF}" srcOrd="13" destOrd="0" presId="urn:microsoft.com/office/officeart/2005/8/layout/target3"/>
    <dgm:cxn modelId="{1EC9BE94-C571-4BBE-A0F0-3F95A0028CF4}" type="presParOf" srcId="{2DF83D71-D66E-480C-8BA6-38A1B007777D}" destId="{9CECDFD9-4B9D-4179-989C-8B075CBA7B54}" srcOrd="14" destOrd="0" presId="urn:microsoft.com/office/officeart/2005/8/layout/target3"/>
    <dgm:cxn modelId="{4498DAF4-CD07-46A7-B0B5-3522DF39D4A2}" type="presParOf" srcId="{2DF83D71-D66E-480C-8BA6-38A1B007777D}" destId="{169A31DF-2A0E-47AC-9111-E5CD37D71509}" srcOrd="15" destOrd="0" presId="urn:microsoft.com/office/officeart/2005/8/layout/target3"/>
    <dgm:cxn modelId="{1801B139-F27C-478C-A276-37D8D0AF55EE}" type="presParOf" srcId="{2DF83D71-D66E-480C-8BA6-38A1B007777D}" destId="{FF588A38-AA68-4479-ADD5-BDEF09B1BBBE}" srcOrd="16" destOrd="0" presId="urn:microsoft.com/office/officeart/2005/8/layout/target3"/>
    <dgm:cxn modelId="{C11E4509-3733-4273-83DC-008B1DA30C9E}" type="presParOf" srcId="{2DF83D71-D66E-480C-8BA6-38A1B007777D}" destId="{A2D0C4A1-67DF-475D-8ED9-DCF8D477DF0F}" srcOrd="17" destOrd="0" presId="urn:microsoft.com/office/officeart/2005/8/layout/target3"/>
    <dgm:cxn modelId="{4C74426D-D022-494E-99D8-32A2C3EAEA0B}" type="presParOf" srcId="{2DF83D71-D66E-480C-8BA6-38A1B007777D}" destId="{89C0B5B9-8F6A-4DFE-9EE4-87A4493B88A3}" srcOrd="18" destOrd="0" presId="urn:microsoft.com/office/officeart/2005/8/layout/target3"/>
    <dgm:cxn modelId="{86FA4C5A-5830-42BF-A587-2B940F2CABBE}" type="presParOf" srcId="{2DF83D71-D66E-480C-8BA6-38A1B007777D}" destId="{93B86386-4EBB-4195-AB71-CDBDB05CA2F1}" srcOrd="19" destOrd="0" presId="urn:microsoft.com/office/officeart/2005/8/layout/targe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6D2282-7A18-46A4-9382-00825A1477E6}" type="doc">
      <dgm:prSet loTypeId="urn:microsoft.com/office/officeart/2005/8/layout/vList3" loCatId="list" qsTypeId="urn:microsoft.com/office/officeart/2005/8/quickstyle/3d5" qsCatId="3D" csTypeId="urn:microsoft.com/office/officeart/2005/8/colors/colorful1" csCatId="colorful"/>
      <dgm:spPr/>
      <dgm:t>
        <a:bodyPr/>
        <a:lstStyle/>
        <a:p>
          <a:pPr rtl="1"/>
          <a:endParaRPr lang="fa-IR"/>
        </a:p>
      </dgm:t>
    </dgm:pt>
    <dgm:pt modelId="{CDEF11D3-1A9C-4F2E-8973-5F05EA06E651}">
      <dgm:prSet/>
      <dgm:spPr/>
      <dgm:t>
        <a:bodyPr/>
        <a:lstStyle/>
        <a:p>
          <a:pPr rtl="1"/>
          <a:r>
            <a:rPr lang="fa-IR" dirty="0" smtClean="0"/>
            <a:t>پیروی سنج چرخان</a:t>
          </a:r>
          <a:endParaRPr lang="fa-IR" dirty="0"/>
        </a:p>
      </dgm:t>
    </dgm:pt>
    <dgm:pt modelId="{206567A1-3CD4-435A-947F-6AB82EB7E76D}" type="parTrans" cxnId="{5419569A-8C4C-4E1D-B3A7-F4A186494C29}">
      <dgm:prSet/>
      <dgm:spPr/>
      <dgm:t>
        <a:bodyPr/>
        <a:lstStyle/>
        <a:p>
          <a:pPr rtl="1"/>
          <a:endParaRPr lang="fa-IR"/>
        </a:p>
      </dgm:t>
    </dgm:pt>
    <dgm:pt modelId="{1C1A57B3-F297-4975-AA92-D76AE2C21581}" type="sibTrans" cxnId="{5419569A-8C4C-4E1D-B3A7-F4A186494C29}">
      <dgm:prSet/>
      <dgm:spPr/>
      <dgm:t>
        <a:bodyPr/>
        <a:lstStyle/>
        <a:p>
          <a:pPr rtl="1"/>
          <a:endParaRPr lang="fa-IR"/>
        </a:p>
      </dgm:t>
    </dgm:pt>
    <dgm:pt modelId="{8A530E8C-FA9F-4E0B-A3C5-8F7A28F2B530}">
      <dgm:prSet/>
      <dgm:spPr/>
      <dgm:t>
        <a:bodyPr/>
        <a:lstStyle/>
        <a:p>
          <a:pPr rtl="1"/>
          <a:r>
            <a:rPr lang="fa-IR" dirty="0" smtClean="0"/>
            <a:t>تکلیف مشبرن</a:t>
          </a:r>
          <a:endParaRPr lang="fa-IR" dirty="0"/>
        </a:p>
      </dgm:t>
    </dgm:pt>
    <dgm:pt modelId="{37C4EA22-105F-4FCF-80A2-2D448CF9CEEF}" type="parTrans" cxnId="{066EE937-D081-4FBE-89D5-20BA7F31F103}">
      <dgm:prSet/>
      <dgm:spPr/>
      <dgm:t>
        <a:bodyPr/>
        <a:lstStyle/>
        <a:p>
          <a:pPr rtl="1"/>
          <a:endParaRPr lang="fa-IR"/>
        </a:p>
      </dgm:t>
    </dgm:pt>
    <dgm:pt modelId="{A8598671-562D-4E39-BA2A-5204A91719AD}" type="sibTrans" cxnId="{066EE937-D081-4FBE-89D5-20BA7F31F103}">
      <dgm:prSet/>
      <dgm:spPr/>
      <dgm:t>
        <a:bodyPr/>
        <a:lstStyle/>
        <a:p>
          <a:pPr rtl="1"/>
          <a:endParaRPr lang="fa-IR"/>
        </a:p>
      </dgm:t>
    </dgm:pt>
    <dgm:pt modelId="{8D857989-60DD-4FDA-9EEA-426FD8F16534}">
      <dgm:prSet/>
      <dgm:spPr/>
      <dgm:t>
        <a:bodyPr/>
        <a:lstStyle/>
        <a:p>
          <a:pPr rtl="1"/>
          <a:r>
            <a:rPr lang="fa-IR" dirty="0" smtClean="0"/>
            <a:t>استواری سنج</a:t>
          </a:r>
          <a:endParaRPr lang="fa-IR" dirty="0"/>
        </a:p>
      </dgm:t>
    </dgm:pt>
    <dgm:pt modelId="{2F725D4C-549E-456F-84BD-336A190B0A79}" type="parTrans" cxnId="{D41AF836-4FED-4D1A-BCCF-0FC9937EB60D}">
      <dgm:prSet/>
      <dgm:spPr/>
      <dgm:t>
        <a:bodyPr/>
        <a:lstStyle/>
        <a:p>
          <a:pPr rtl="1"/>
          <a:endParaRPr lang="fa-IR"/>
        </a:p>
      </dgm:t>
    </dgm:pt>
    <dgm:pt modelId="{B4585DB5-0740-4CBF-9312-DC664F7CDBED}" type="sibTrans" cxnId="{D41AF836-4FED-4D1A-BCCF-0FC9937EB60D}">
      <dgm:prSet/>
      <dgm:spPr/>
      <dgm:t>
        <a:bodyPr/>
        <a:lstStyle/>
        <a:p>
          <a:pPr rtl="1"/>
          <a:endParaRPr lang="fa-IR"/>
        </a:p>
      </dgm:t>
    </dgm:pt>
    <dgm:pt modelId="{FB467E06-9434-49CD-BB92-AE92AED41129}">
      <dgm:prSet/>
      <dgm:spPr/>
      <dgm:t>
        <a:bodyPr/>
        <a:lstStyle/>
        <a:p>
          <a:pPr rtl="1"/>
          <a:r>
            <a:rPr lang="fa-IR" dirty="0" smtClean="0"/>
            <a:t>هماهنگی دو دست</a:t>
          </a:r>
          <a:endParaRPr lang="fa-IR" dirty="0"/>
        </a:p>
      </dgm:t>
    </dgm:pt>
    <dgm:pt modelId="{C192BD2D-8F0D-41DF-B879-310B6FBED91D}" type="parTrans" cxnId="{16CAC193-50B5-41F6-9A84-1D8BC433FAD3}">
      <dgm:prSet/>
      <dgm:spPr/>
      <dgm:t>
        <a:bodyPr/>
        <a:lstStyle/>
        <a:p>
          <a:pPr rtl="1"/>
          <a:endParaRPr lang="fa-IR"/>
        </a:p>
      </dgm:t>
    </dgm:pt>
    <dgm:pt modelId="{ACE12595-93C9-465F-986E-76827E311772}" type="sibTrans" cxnId="{16CAC193-50B5-41F6-9A84-1D8BC433FAD3}">
      <dgm:prSet/>
      <dgm:spPr/>
      <dgm:t>
        <a:bodyPr/>
        <a:lstStyle/>
        <a:p>
          <a:pPr rtl="1"/>
          <a:endParaRPr lang="fa-IR"/>
        </a:p>
      </dgm:t>
    </dgm:pt>
    <dgm:pt modelId="{F8811C42-3618-4218-923F-62E556A02FE7}" type="pres">
      <dgm:prSet presAssocID="{966D2282-7A18-46A4-9382-00825A1477E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FA8B3B85-B810-4B0B-AB10-9CBD9C0BAA1E}" type="pres">
      <dgm:prSet presAssocID="{CDEF11D3-1A9C-4F2E-8973-5F05EA06E651}" presName="composite" presStyleCnt="0"/>
      <dgm:spPr/>
    </dgm:pt>
    <dgm:pt modelId="{0671BCE3-CEC7-4C5D-996F-3CF673BEFB7F}" type="pres">
      <dgm:prSet presAssocID="{CDEF11D3-1A9C-4F2E-8973-5F05EA06E651}" presName="imgShp" presStyleLbl="fgImgPlace1" presStyleIdx="0" presStyleCnt="4"/>
      <dgm:spPr/>
    </dgm:pt>
    <dgm:pt modelId="{0F8FA9EB-5550-44E6-8E42-7B9AE959DA38}" type="pres">
      <dgm:prSet presAssocID="{CDEF11D3-1A9C-4F2E-8973-5F05EA06E651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CCC3886B-A52C-4B74-A249-6961A3EABDDE}" type="pres">
      <dgm:prSet presAssocID="{1C1A57B3-F297-4975-AA92-D76AE2C21581}" presName="spacing" presStyleCnt="0"/>
      <dgm:spPr/>
    </dgm:pt>
    <dgm:pt modelId="{E68DC1BE-FDCA-436A-B3BD-E057995D186F}" type="pres">
      <dgm:prSet presAssocID="{8A530E8C-FA9F-4E0B-A3C5-8F7A28F2B530}" presName="composite" presStyleCnt="0"/>
      <dgm:spPr/>
    </dgm:pt>
    <dgm:pt modelId="{E17106B4-224F-47C4-AE07-7A5FFC162A08}" type="pres">
      <dgm:prSet presAssocID="{8A530E8C-FA9F-4E0B-A3C5-8F7A28F2B530}" presName="imgShp" presStyleLbl="fgImgPlace1" presStyleIdx="1" presStyleCnt="4"/>
      <dgm:spPr/>
    </dgm:pt>
    <dgm:pt modelId="{8E092B91-27CE-4DD4-9EE0-6DB613414775}" type="pres">
      <dgm:prSet presAssocID="{8A530E8C-FA9F-4E0B-A3C5-8F7A28F2B530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B74AFE15-242E-4F7D-94B0-1ACA77FCDC61}" type="pres">
      <dgm:prSet presAssocID="{A8598671-562D-4E39-BA2A-5204A91719AD}" presName="spacing" presStyleCnt="0"/>
      <dgm:spPr/>
    </dgm:pt>
    <dgm:pt modelId="{38364CBA-1CC9-4EE4-A5BB-27109C01B18A}" type="pres">
      <dgm:prSet presAssocID="{8D857989-60DD-4FDA-9EEA-426FD8F16534}" presName="composite" presStyleCnt="0"/>
      <dgm:spPr/>
    </dgm:pt>
    <dgm:pt modelId="{CDEEC6A7-B102-432C-AD1E-80F829EED38D}" type="pres">
      <dgm:prSet presAssocID="{8D857989-60DD-4FDA-9EEA-426FD8F16534}" presName="imgShp" presStyleLbl="fgImgPlace1" presStyleIdx="2" presStyleCnt="4"/>
      <dgm:spPr/>
    </dgm:pt>
    <dgm:pt modelId="{F5B74BBD-4251-45BA-BB19-521DE76ACE5F}" type="pres">
      <dgm:prSet presAssocID="{8D857989-60DD-4FDA-9EEA-426FD8F16534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455A1100-7F67-491C-96B8-1A3896F54DA5}" type="pres">
      <dgm:prSet presAssocID="{B4585DB5-0740-4CBF-9312-DC664F7CDBED}" presName="spacing" presStyleCnt="0"/>
      <dgm:spPr/>
    </dgm:pt>
    <dgm:pt modelId="{E5DD1C83-33D1-4CA0-898F-3F20EE65E324}" type="pres">
      <dgm:prSet presAssocID="{FB467E06-9434-49CD-BB92-AE92AED41129}" presName="composite" presStyleCnt="0"/>
      <dgm:spPr/>
    </dgm:pt>
    <dgm:pt modelId="{2A54FCF4-FB55-4A0A-814F-6D736D7726B0}" type="pres">
      <dgm:prSet presAssocID="{FB467E06-9434-49CD-BB92-AE92AED41129}" presName="imgShp" presStyleLbl="fgImgPlace1" presStyleIdx="3" presStyleCnt="4"/>
      <dgm:spPr/>
    </dgm:pt>
    <dgm:pt modelId="{C18D198C-B206-43E0-AA57-F605FEDAF42B}" type="pres">
      <dgm:prSet presAssocID="{FB467E06-9434-49CD-BB92-AE92AED41129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2BF2563E-483B-4D35-AD43-01CA716A4B05}" type="presOf" srcId="{CDEF11D3-1A9C-4F2E-8973-5F05EA06E651}" destId="{0F8FA9EB-5550-44E6-8E42-7B9AE959DA38}" srcOrd="0" destOrd="0" presId="urn:microsoft.com/office/officeart/2005/8/layout/vList3"/>
    <dgm:cxn modelId="{0D08E390-45E3-402B-BA01-034D83DD552A}" type="presOf" srcId="{8D857989-60DD-4FDA-9EEA-426FD8F16534}" destId="{F5B74BBD-4251-45BA-BB19-521DE76ACE5F}" srcOrd="0" destOrd="0" presId="urn:microsoft.com/office/officeart/2005/8/layout/vList3"/>
    <dgm:cxn modelId="{5419569A-8C4C-4E1D-B3A7-F4A186494C29}" srcId="{966D2282-7A18-46A4-9382-00825A1477E6}" destId="{CDEF11D3-1A9C-4F2E-8973-5F05EA06E651}" srcOrd="0" destOrd="0" parTransId="{206567A1-3CD4-435A-947F-6AB82EB7E76D}" sibTransId="{1C1A57B3-F297-4975-AA92-D76AE2C21581}"/>
    <dgm:cxn modelId="{4C3C51A4-0132-42B5-B09A-D1A5111B374B}" type="presOf" srcId="{8A530E8C-FA9F-4E0B-A3C5-8F7A28F2B530}" destId="{8E092B91-27CE-4DD4-9EE0-6DB613414775}" srcOrd="0" destOrd="0" presId="urn:microsoft.com/office/officeart/2005/8/layout/vList3"/>
    <dgm:cxn modelId="{16CAC193-50B5-41F6-9A84-1D8BC433FAD3}" srcId="{966D2282-7A18-46A4-9382-00825A1477E6}" destId="{FB467E06-9434-49CD-BB92-AE92AED41129}" srcOrd="3" destOrd="0" parTransId="{C192BD2D-8F0D-41DF-B879-310B6FBED91D}" sibTransId="{ACE12595-93C9-465F-986E-76827E311772}"/>
    <dgm:cxn modelId="{1899D737-70CF-493E-AACA-DCFACC6E58A1}" type="presOf" srcId="{966D2282-7A18-46A4-9382-00825A1477E6}" destId="{F8811C42-3618-4218-923F-62E556A02FE7}" srcOrd="0" destOrd="0" presId="urn:microsoft.com/office/officeart/2005/8/layout/vList3"/>
    <dgm:cxn modelId="{BA6A7666-A822-4660-AD43-4CE45C652F73}" type="presOf" srcId="{FB467E06-9434-49CD-BB92-AE92AED41129}" destId="{C18D198C-B206-43E0-AA57-F605FEDAF42B}" srcOrd="0" destOrd="0" presId="urn:microsoft.com/office/officeart/2005/8/layout/vList3"/>
    <dgm:cxn modelId="{D41AF836-4FED-4D1A-BCCF-0FC9937EB60D}" srcId="{966D2282-7A18-46A4-9382-00825A1477E6}" destId="{8D857989-60DD-4FDA-9EEA-426FD8F16534}" srcOrd="2" destOrd="0" parTransId="{2F725D4C-549E-456F-84BD-336A190B0A79}" sibTransId="{B4585DB5-0740-4CBF-9312-DC664F7CDBED}"/>
    <dgm:cxn modelId="{066EE937-D081-4FBE-89D5-20BA7F31F103}" srcId="{966D2282-7A18-46A4-9382-00825A1477E6}" destId="{8A530E8C-FA9F-4E0B-A3C5-8F7A28F2B530}" srcOrd="1" destOrd="0" parTransId="{37C4EA22-105F-4FCF-80A2-2D448CF9CEEF}" sibTransId="{A8598671-562D-4E39-BA2A-5204A91719AD}"/>
    <dgm:cxn modelId="{41D0DF89-36DB-45DA-8C72-BE088478AF4C}" type="presParOf" srcId="{F8811C42-3618-4218-923F-62E556A02FE7}" destId="{FA8B3B85-B810-4B0B-AB10-9CBD9C0BAA1E}" srcOrd="0" destOrd="0" presId="urn:microsoft.com/office/officeart/2005/8/layout/vList3"/>
    <dgm:cxn modelId="{2BF0C6BC-6A87-49CE-8BC7-6B1BC8AE71BC}" type="presParOf" srcId="{FA8B3B85-B810-4B0B-AB10-9CBD9C0BAA1E}" destId="{0671BCE3-CEC7-4C5D-996F-3CF673BEFB7F}" srcOrd="0" destOrd="0" presId="urn:microsoft.com/office/officeart/2005/8/layout/vList3"/>
    <dgm:cxn modelId="{6B43A306-0B67-47A5-A492-134659ED84FA}" type="presParOf" srcId="{FA8B3B85-B810-4B0B-AB10-9CBD9C0BAA1E}" destId="{0F8FA9EB-5550-44E6-8E42-7B9AE959DA38}" srcOrd="1" destOrd="0" presId="urn:microsoft.com/office/officeart/2005/8/layout/vList3"/>
    <dgm:cxn modelId="{98B082BF-5E74-41E5-A624-D095482295DE}" type="presParOf" srcId="{F8811C42-3618-4218-923F-62E556A02FE7}" destId="{CCC3886B-A52C-4B74-A249-6961A3EABDDE}" srcOrd="1" destOrd="0" presId="urn:microsoft.com/office/officeart/2005/8/layout/vList3"/>
    <dgm:cxn modelId="{CCE57608-C06F-4BF3-980E-B44F173ABD31}" type="presParOf" srcId="{F8811C42-3618-4218-923F-62E556A02FE7}" destId="{E68DC1BE-FDCA-436A-B3BD-E057995D186F}" srcOrd="2" destOrd="0" presId="urn:microsoft.com/office/officeart/2005/8/layout/vList3"/>
    <dgm:cxn modelId="{D76B000E-D73C-4332-8ADD-2ED96E9BC4B2}" type="presParOf" srcId="{E68DC1BE-FDCA-436A-B3BD-E057995D186F}" destId="{E17106B4-224F-47C4-AE07-7A5FFC162A08}" srcOrd="0" destOrd="0" presId="urn:microsoft.com/office/officeart/2005/8/layout/vList3"/>
    <dgm:cxn modelId="{8C540B7B-5A25-46B6-B61F-7D7877EFAF5B}" type="presParOf" srcId="{E68DC1BE-FDCA-436A-B3BD-E057995D186F}" destId="{8E092B91-27CE-4DD4-9EE0-6DB613414775}" srcOrd="1" destOrd="0" presId="urn:microsoft.com/office/officeart/2005/8/layout/vList3"/>
    <dgm:cxn modelId="{464A6A8A-CE51-4BE8-95FE-7174C1286B9F}" type="presParOf" srcId="{F8811C42-3618-4218-923F-62E556A02FE7}" destId="{B74AFE15-242E-4F7D-94B0-1ACA77FCDC61}" srcOrd="3" destOrd="0" presId="urn:microsoft.com/office/officeart/2005/8/layout/vList3"/>
    <dgm:cxn modelId="{BF723C97-5012-4810-935A-B7760ADE8098}" type="presParOf" srcId="{F8811C42-3618-4218-923F-62E556A02FE7}" destId="{38364CBA-1CC9-4EE4-A5BB-27109C01B18A}" srcOrd="4" destOrd="0" presId="urn:microsoft.com/office/officeart/2005/8/layout/vList3"/>
    <dgm:cxn modelId="{A08C26EB-AFD9-4D5D-BA97-029FA9C12258}" type="presParOf" srcId="{38364CBA-1CC9-4EE4-A5BB-27109C01B18A}" destId="{CDEEC6A7-B102-432C-AD1E-80F829EED38D}" srcOrd="0" destOrd="0" presId="urn:microsoft.com/office/officeart/2005/8/layout/vList3"/>
    <dgm:cxn modelId="{4258D023-6C5F-4EC9-AAA5-A39B3EFBBC0F}" type="presParOf" srcId="{38364CBA-1CC9-4EE4-A5BB-27109C01B18A}" destId="{F5B74BBD-4251-45BA-BB19-521DE76ACE5F}" srcOrd="1" destOrd="0" presId="urn:microsoft.com/office/officeart/2005/8/layout/vList3"/>
    <dgm:cxn modelId="{000E7FE6-FF79-489F-9B96-E74FC140549C}" type="presParOf" srcId="{F8811C42-3618-4218-923F-62E556A02FE7}" destId="{455A1100-7F67-491C-96B8-1A3896F54DA5}" srcOrd="5" destOrd="0" presId="urn:microsoft.com/office/officeart/2005/8/layout/vList3"/>
    <dgm:cxn modelId="{EC411356-DB93-48BC-8CE6-B83F994E87A1}" type="presParOf" srcId="{F8811C42-3618-4218-923F-62E556A02FE7}" destId="{E5DD1C83-33D1-4CA0-898F-3F20EE65E324}" srcOrd="6" destOrd="0" presId="urn:microsoft.com/office/officeart/2005/8/layout/vList3"/>
    <dgm:cxn modelId="{5CAE23A0-A716-4EED-98CF-95050243A6E9}" type="presParOf" srcId="{E5DD1C83-33D1-4CA0-898F-3F20EE65E324}" destId="{2A54FCF4-FB55-4A0A-814F-6D736D7726B0}" srcOrd="0" destOrd="0" presId="urn:microsoft.com/office/officeart/2005/8/layout/vList3"/>
    <dgm:cxn modelId="{FB278967-B165-42DE-952D-1C35974D603D}" type="presParOf" srcId="{E5DD1C83-33D1-4CA0-898F-3F20EE65E324}" destId="{C18D198C-B206-43E0-AA57-F605FEDAF42B}" srcOrd="1" destOrd="0" presId="urn:microsoft.com/office/officeart/2005/8/layout/vList3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B4A1A8-1612-4C62-B546-8E7F62534DBF}">
      <dsp:nvSpPr>
        <dsp:cNvPr id="0" name=""/>
        <dsp:cNvSpPr/>
      </dsp:nvSpPr>
      <dsp:spPr>
        <a:xfrm>
          <a:off x="0" y="1316736"/>
          <a:ext cx="8229600" cy="1755648"/>
        </a:xfrm>
        <a:prstGeom prst="notchedRightArrow">
          <a:avLst/>
        </a:prstGeom>
        <a:solidFill>
          <a:schemeClr val="accent2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6D0BA-5CA3-4A83-AC9A-586B2A12A91F}">
      <dsp:nvSpPr>
        <dsp:cNvPr id="0" name=""/>
        <dsp:cNvSpPr/>
      </dsp:nvSpPr>
      <dsp:spPr>
        <a:xfrm>
          <a:off x="382" y="0"/>
          <a:ext cx="1352579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500" kern="1200" dirty="0" smtClean="0"/>
            <a:t>مهارتهای مجزا</a:t>
          </a:r>
          <a:endParaRPr lang="fa-IR" sz="2500" kern="1200" dirty="0"/>
        </a:p>
      </dsp:txBody>
      <dsp:txXfrm>
        <a:off x="382" y="0"/>
        <a:ext cx="1352579" cy="1755648"/>
      </dsp:txXfrm>
    </dsp:sp>
    <dsp:sp modelId="{5296DC75-25CE-4B2E-B02B-E019D7327531}">
      <dsp:nvSpPr>
        <dsp:cNvPr id="0" name=""/>
        <dsp:cNvSpPr/>
      </dsp:nvSpPr>
      <dsp:spPr>
        <a:xfrm>
          <a:off x="457216" y="1975104"/>
          <a:ext cx="438912" cy="438912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533E1D-DEFC-4DAD-A6CE-498338AAE4A5}">
      <dsp:nvSpPr>
        <dsp:cNvPr id="0" name=""/>
        <dsp:cNvSpPr/>
      </dsp:nvSpPr>
      <dsp:spPr>
        <a:xfrm>
          <a:off x="1420591" y="2633472"/>
          <a:ext cx="1352579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2500" kern="1200" dirty="0"/>
        </a:p>
      </dsp:txBody>
      <dsp:txXfrm>
        <a:off x="1420591" y="2633472"/>
        <a:ext cx="1352579" cy="1755648"/>
      </dsp:txXfrm>
    </dsp:sp>
    <dsp:sp modelId="{D09DA238-DDB7-45C1-8F2C-4ED53155B9AE}">
      <dsp:nvSpPr>
        <dsp:cNvPr id="0" name=""/>
        <dsp:cNvSpPr/>
      </dsp:nvSpPr>
      <dsp:spPr>
        <a:xfrm>
          <a:off x="1877425" y="1975104"/>
          <a:ext cx="438912" cy="438912"/>
        </a:xfrm>
        <a:prstGeom prst="ellipse">
          <a:avLst/>
        </a:prstGeom>
        <a:solidFill>
          <a:schemeClr val="accent2">
            <a:shade val="50000"/>
            <a:hueOff val="-195750"/>
            <a:satOff val="10360"/>
            <a:lumOff val="173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AD292-C714-4F36-9DDE-2A2C64DD0C69}">
      <dsp:nvSpPr>
        <dsp:cNvPr id="0" name=""/>
        <dsp:cNvSpPr/>
      </dsp:nvSpPr>
      <dsp:spPr>
        <a:xfrm>
          <a:off x="2840800" y="0"/>
          <a:ext cx="1352579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500" kern="1200" dirty="0" smtClean="0"/>
            <a:t>مهارتهای مداوم  </a:t>
          </a:r>
          <a:endParaRPr lang="fa-IR" sz="2500" kern="1200" dirty="0"/>
        </a:p>
      </dsp:txBody>
      <dsp:txXfrm>
        <a:off x="2840800" y="0"/>
        <a:ext cx="1352579" cy="1755648"/>
      </dsp:txXfrm>
    </dsp:sp>
    <dsp:sp modelId="{7D527EBE-A88B-46DD-98D8-3A075AF06344}">
      <dsp:nvSpPr>
        <dsp:cNvPr id="0" name=""/>
        <dsp:cNvSpPr/>
      </dsp:nvSpPr>
      <dsp:spPr>
        <a:xfrm>
          <a:off x="3297634" y="1975104"/>
          <a:ext cx="438912" cy="438912"/>
        </a:xfrm>
        <a:prstGeom prst="ellipse">
          <a:avLst/>
        </a:prstGeom>
        <a:solidFill>
          <a:schemeClr val="accent2">
            <a:shade val="50000"/>
            <a:hueOff val="-391500"/>
            <a:satOff val="20721"/>
            <a:lumOff val="347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B3F282-0F3E-49F0-9B29-A29C56F649B5}">
      <dsp:nvSpPr>
        <dsp:cNvPr id="0" name=""/>
        <dsp:cNvSpPr/>
      </dsp:nvSpPr>
      <dsp:spPr>
        <a:xfrm>
          <a:off x="4261008" y="2633472"/>
          <a:ext cx="1352579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2500" kern="1200" dirty="0"/>
        </a:p>
      </dsp:txBody>
      <dsp:txXfrm>
        <a:off x="4261008" y="2633472"/>
        <a:ext cx="1352579" cy="1755648"/>
      </dsp:txXfrm>
    </dsp:sp>
    <dsp:sp modelId="{38281DF5-DFBE-4030-A11D-BF87C44DD387}">
      <dsp:nvSpPr>
        <dsp:cNvPr id="0" name=""/>
        <dsp:cNvSpPr/>
      </dsp:nvSpPr>
      <dsp:spPr>
        <a:xfrm>
          <a:off x="4717842" y="1975104"/>
          <a:ext cx="438912" cy="438912"/>
        </a:xfrm>
        <a:prstGeom prst="ellipse">
          <a:avLst/>
        </a:prstGeom>
        <a:solidFill>
          <a:schemeClr val="accent2">
            <a:shade val="50000"/>
            <a:hueOff val="-391500"/>
            <a:satOff val="20721"/>
            <a:lumOff val="347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C5207-12CF-4D9A-B487-7D8F9E581F4B}">
      <dsp:nvSpPr>
        <dsp:cNvPr id="0" name=""/>
        <dsp:cNvSpPr/>
      </dsp:nvSpPr>
      <dsp:spPr>
        <a:xfrm>
          <a:off x="5681217" y="0"/>
          <a:ext cx="1725039" cy="17556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500" kern="1200" dirty="0" smtClean="0"/>
            <a:t>مهارتهای زنجیره ای</a:t>
          </a:r>
          <a:endParaRPr lang="fa-IR" sz="2500" kern="1200" dirty="0"/>
        </a:p>
      </dsp:txBody>
      <dsp:txXfrm>
        <a:off x="5681217" y="0"/>
        <a:ext cx="1725039" cy="1755648"/>
      </dsp:txXfrm>
    </dsp:sp>
    <dsp:sp modelId="{A48F8197-92CA-42F2-BB74-AF2755B35022}">
      <dsp:nvSpPr>
        <dsp:cNvPr id="0" name=""/>
        <dsp:cNvSpPr/>
      </dsp:nvSpPr>
      <dsp:spPr>
        <a:xfrm>
          <a:off x="6324281" y="1975104"/>
          <a:ext cx="438912" cy="438912"/>
        </a:xfrm>
        <a:prstGeom prst="ellipse">
          <a:avLst/>
        </a:prstGeom>
        <a:solidFill>
          <a:schemeClr val="accent2">
            <a:shade val="50000"/>
            <a:hueOff val="-195750"/>
            <a:satOff val="10360"/>
            <a:lumOff val="173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422FA9-DF6B-4997-9FA1-17894442095C}">
      <dsp:nvSpPr>
        <dsp:cNvPr id="0" name=""/>
        <dsp:cNvSpPr/>
      </dsp:nvSpPr>
      <dsp:spPr>
        <a:xfrm>
          <a:off x="4585856" y="1032614"/>
          <a:ext cx="2232605" cy="461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433"/>
              </a:lnTo>
              <a:lnTo>
                <a:pt x="2232605" y="304433"/>
              </a:lnTo>
              <a:lnTo>
                <a:pt x="2232605" y="4612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D19DD-CEA7-4A2F-86F7-691306835CAB}">
      <dsp:nvSpPr>
        <dsp:cNvPr id="0" name=""/>
        <dsp:cNvSpPr/>
      </dsp:nvSpPr>
      <dsp:spPr>
        <a:xfrm>
          <a:off x="3129937" y="2675689"/>
          <a:ext cx="1928829" cy="425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643"/>
              </a:lnTo>
              <a:lnTo>
                <a:pt x="1928829" y="268643"/>
              </a:lnTo>
              <a:lnTo>
                <a:pt x="1928829" y="4254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23F0F-1310-49AC-95BD-F9A9A798165C}">
      <dsp:nvSpPr>
        <dsp:cNvPr id="0" name=""/>
        <dsp:cNvSpPr/>
      </dsp:nvSpPr>
      <dsp:spPr>
        <a:xfrm>
          <a:off x="2844185" y="2675689"/>
          <a:ext cx="285752" cy="353998"/>
        </a:xfrm>
        <a:custGeom>
          <a:avLst/>
          <a:gdLst/>
          <a:ahLst/>
          <a:cxnLst/>
          <a:rect l="0" t="0" r="0" b="0"/>
          <a:pathLst>
            <a:path>
              <a:moveTo>
                <a:pt x="285752" y="0"/>
              </a:moveTo>
              <a:lnTo>
                <a:pt x="285752" y="197204"/>
              </a:lnTo>
              <a:lnTo>
                <a:pt x="0" y="197204"/>
              </a:lnTo>
              <a:lnTo>
                <a:pt x="0" y="3539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89778-DED9-4650-81E8-A5319A7F8178}">
      <dsp:nvSpPr>
        <dsp:cNvPr id="0" name=""/>
        <dsp:cNvSpPr/>
      </dsp:nvSpPr>
      <dsp:spPr>
        <a:xfrm>
          <a:off x="3129937" y="1032614"/>
          <a:ext cx="1455918" cy="568316"/>
        </a:xfrm>
        <a:custGeom>
          <a:avLst/>
          <a:gdLst/>
          <a:ahLst/>
          <a:cxnLst/>
          <a:rect l="0" t="0" r="0" b="0"/>
          <a:pathLst>
            <a:path>
              <a:moveTo>
                <a:pt x="1455918" y="0"/>
              </a:moveTo>
              <a:lnTo>
                <a:pt x="1455918" y="411522"/>
              </a:lnTo>
              <a:lnTo>
                <a:pt x="0" y="411522"/>
              </a:lnTo>
              <a:lnTo>
                <a:pt x="0" y="5683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E818C-0016-4BBF-8FE5-F079750B0E83}">
      <dsp:nvSpPr>
        <dsp:cNvPr id="0" name=""/>
        <dsp:cNvSpPr/>
      </dsp:nvSpPr>
      <dsp:spPr>
        <a:xfrm>
          <a:off x="3739589" y="-42143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914A7-E8FD-4E1B-8CB8-54389F45DDA8}">
      <dsp:nvSpPr>
        <dsp:cNvPr id="0" name=""/>
        <dsp:cNvSpPr/>
      </dsp:nvSpPr>
      <dsp:spPr>
        <a:xfrm>
          <a:off x="3927649" y="136512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تکلیف پیگردی </a:t>
          </a:r>
          <a:endParaRPr lang="fa-IR" sz="2900" kern="1200" dirty="0"/>
        </a:p>
      </dsp:txBody>
      <dsp:txXfrm>
        <a:off x="3927649" y="136512"/>
        <a:ext cx="1692532" cy="1074758"/>
      </dsp:txXfrm>
    </dsp:sp>
    <dsp:sp modelId="{4DF64D74-977B-44CF-8A44-3F9840744608}">
      <dsp:nvSpPr>
        <dsp:cNvPr id="0" name=""/>
        <dsp:cNvSpPr/>
      </dsp:nvSpPr>
      <dsp:spPr>
        <a:xfrm>
          <a:off x="2283671" y="1600931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C0DB8-E29F-4993-AC88-1B4B83E83631}">
      <dsp:nvSpPr>
        <dsp:cNvPr id="0" name=""/>
        <dsp:cNvSpPr/>
      </dsp:nvSpPr>
      <dsp:spPr>
        <a:xfrm>
          <a:off x="2471730" y="1779587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تعقیبی</a:t>
          </a:r>
          <a:endParaRPr lang="fa-IR" sz="2900" kern="1200" dirty="0"/>
        </a:p>
      </dsp:txBody>
      <dsp:txXfrm>
        <a:off x="2471730" y="1779587"/>
        <a:ext cx="1692532" cy="1074758"/>
      </dsp:txXfrm>
    </dsp:sp>
    <dsp:sp modelId="{25AA8A8D-DFB0-49BC-9D8F-8B7113920540}">
      <dsp:nvSpPr>
        <dsp:cNvPr id="0" name=""/>
        <dsp:cNvSpPr/>
      </dsp:nvSpPr>
      <dsp:spPr>
        <a:xfrm>
          <a:off x="1997918" y="3029688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AE963-19CD-40E1-939A-EF50B5F4F666}">
      <dsp:nvSpPr>
        <dsp:cNvPr id="0" name=""/>
        <dsp:cNvSpPr/>
      </dsp:nvSpPr>
      <dsp:spPr>
        <a:xfrm>
          <a:off x="2185978" y="3208344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نوع صفحه نمایشی</a:t>
          </a:r>
          <a:endParaRPr lang="fa-IR" sz="2900" kern="1200" dirty="0"/>
        </a:p>
      </dsp:txBody>
      <dsp:txXfrm>
        <a:off x="2185978" y="3208344"/>
        <a:ext cx="1692532" cy="1074758"/>
      </dsp:txXfrm>
    </dsp:sp>
    <dsp:sp modelId="{9150D794-32AA-4E4B-B541-1FC3671AED96}">
      <dsp:nvSpPr>
        <dsp:cNvPr id="0" name=""/>
        <dsp:cNvSpPr/>
      </dsp:nvSpPr>
      <dsp:spPr>
        <a:xfrm>
          <a:off x="4212500" y="3101127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9592E2-01DE-4FB4-82DB-31CF460E190D}">
      <dsp:nvSpPr>
        <dsp:cNvPr id="0" name=""/>
        <dsp:cNvSpPr/>
      </dsp:nvSpPr>
      <dsp:spPr>
        <a:xfrm>
          <a:off x="4400559" y="3279783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پیگردی</a:t>
          </a:r>
          <a:endParaRPr lang="fa-IR" sz="2900" kern="1200" dirty="0"/>
        </a:p>
      </dsp:txBody>
      <dsp:txXfrm>
        <a:off x="4400559" y="3279783"/>
        <a:ext cx="1692532" cy="1074758"/>
      </dsp:txXfrm>
    </dsp:sp>
    <dsp:sp modelId="{F253FACD-672C-4F5F-B9E6-F79E3AD0D060}">
      <dsp:nvSpPr>
        <dsp:cNvPr id="0" name=""/>
        <dsp:cNvSpPr/>
      </dsp:nvSpPr>
      <dsp:spPr>
        <a:xfrm>
          <a:off x="5972195" y="1493842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974971-528A-49D8-8FF9-758029DBDED3}">
      <dsp:nvSpPr>
        <dsp:cNvPr id="0" name=""/>
        <dsp:cNvSpPr/>
      </dsp:nvSpPr>
      <dsp:spPr>
        <a:xfrm>
          <a:off x="6160254" y="1672498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جبرانی</a:t>
          </a:r>
          <a:endParaRPr lang="fa-IR" sz="2900" kern="1200" dirty="0"/>
        </a:p>
      </dsp:txBody>
      <dsp:txXfrm>
        <a:off x="6160254" y="1672498"/>
        <a:ext cx="1692532" cy="1074758"/>
      </dsp:txXfrm>
    </dsp:sp>
    <dsp:sp modelId="{CAD9A67A-466C-4D48-8E6C-A851863ABFC8}">
      <dsp:nvSpPr>
        <dsp:cNvPr id="0" name=""/>
        <dsp:cNvSpPr/>
      </dsp:nvSpPr>
      <dsp:spPr>
        <a:xfrm>
          <a:off x="-118061" y="3029698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414896-6134-4402-A5BF-B8F7D0171F79}">
      <dsp:nvSpPr>
        <dsp:cNvPr id="0" name=""/>
        <dsp:cNvSpPr/>
      </dsp:nvSpPr>
      <dsp:spPr>
        <a:xfrm>
          <a:off x="69997" y="3208354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900" kern="1200" dirty="0" smtClean="0"/>
            <a:t>جهشی</a:t>
          </a:r>
          <a:endParaRPr lang="fa-IR" sz="2900" kern="1200" dirty="0"/>
        </a:p>
      </dsp:txBody>
      <dsp:txXfrm>
        <a:off x="69997" y="3208354"/>
        <a:ext cx="1692532" cy="1074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1AF890-B043-46E5-8687-8327736EBA04}" type="datetimeFigureOut">
              <a:rPr lang="fa-IR" smtClean="0"/>
              <a:pPr/>
              <a:t>1423/07/18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7EDD92-3A68-4C6D-A78D-4549293E8CFC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851648" cy="1828800"/>
          </a:xfrm>
        </p:spPr>
        <p:txBody>
          <a:bodyPr>
            <a:normAutofit/>
          </a:bodyPr>
          <a:lstStyle/>
          <a:p>
            <a:r>
              <a:rPr lang="fa-IR" sz="9600" dirty="0" smtClean="0"/>
              <a:t>فصل دوم</a:t>
            </a:r>
            <a:endParaRPr lang="fa-IR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4071942"/>
            <a:ext cx="7854696" cy="1752600"/>
          </a:xfrm>
        </p:spPr>
        <p:txBody>
          <a:bodyPr>
            <a:normAutofit/>
          </a:bodyPr>
          <a:lstStyle/>
          <a:p>
            <a:r>
              <a:rPr lang="fa-IR" sz="4800" dirty="0" smtClean="0"/>
              <a:t>روش شناسی مطالعه عملکرد حرکتی</a:t>
            </a:r>
            <a:endParaRPr lang="fa-IR" sz="4800" dirty="0"/>
          </a:p>
        </p:txBody>
      </p:sp>
    </p:spTree>
  </p:cSld>
  <p:clrMapOvr>
    <a:masterClrMapping/>
  </p:clrMapOvr>
  <p:transition spd="med">
    <p:cut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pPr algn="ctr"/>
            <a:r>
              <a:rPr lang="fa-IR" dirty="0" smtClean="0"/>
              <a:t>روش‌های سنجش خطا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14488"/>
          <a:ext cx="8186766" cy="461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خطای ثابت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CE =</a:t>
            </a:r>
            <a:r>
              <a:rPr lang="fa-IR" dirty="0" smtClean="0"/>
              <a:t>∑ </a:t>
            </a:r>
            <a:r>
              <a:rPr lang="en-US" dirty="0" smtClean="0"/>
              <a:t> ( Xi – </a:t>
            </a: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dirty="0" smtClean="0"/>
              <a:t> ) / n</a:t>
            </a:r>
          </a:p>
          <a:p>
            <a:pPr rtl="0">
              <a:buNone/>
            </a:pPr>
            <a:r>
              <a:rPr lang="fa-IR" dirty="0" smtClean="0"/>
              <a:t>اختلاف‌های بدست آمده با علامت (مثبت و منفی ) مهم هستند.</a:t>
            </a:r>
          </a:p>
          <a:p>
            <a:pPr rtl="0">
              <a:buNone/>
            </a:pPr>
            <a:endParaRPr lang="fa-IR" dirty="0" smtClean="0"/>
          </a:p>
          <a:p>
            <a:pPr rtl="0">
              <a:buNone/>
            </a:pPr>
            <a:r>
              <a:rPr lang="fa-IR" dirty="0" smtClean="0"/>
              <a:t>تفسیر خطای ثابت:</a:t>
            </a:r>
          </a:p>
          <a:p>
            <a:pPr rtl="0">
              <a:buNone/>
            </a:pPr>
            <a:r>
              <a:rPr lang="fa-IR" dirty="0" smtClean="0"/>
              <a:t>این اندازه گیری میزان پراکندگی را نشان نمی‌دهد ومیزان خطای نشان داده </a:t>
            </a:r>
            <a:endParaRPr lang="en-US" dirty="0" smtClean="0"/>
          </a:p>
          <a:p>
            <a:pPr rtl="0">
              <a:buNone/>
            </a:pPr>
            <a:r>
              <a:rPr lang="fa-IR" dirty="0" smtClean="0"/>
              <a:t>شده بسیار کمتر از مقدار واقعی آن است.</a:t>
            </a:r>
          </a:p>
          <a:p>
            <a:pPr rtl="0">
              <a:buNone/>
            </a:pPr>
            <a:r>
              <a:rPr lang="fa-IR" dirty="0" smtClean="0"/>
              <a:t>برای حل این مشکل از خطای متغییر استفاده می‌شود.</a:t>
            </a:r>
            <a:endParaRPr lang="fa-IR" dirty="0"/>
          </a:p>
        </p:txBody>
      </p:sp>
    </p:spTree>
  </p:cSld>
  <p:clrMapOvr>
    <a:masterClrMapping/>
  </p:clrMapOvr>
  <p:transition spd="slow"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خطای متغییر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(VE) = √ </a:t>
            </a:r>
            <a:r>
              <a:rPr lang="fa-IR" dirty="0" smtClean="0"/>
              <a:t>∑</a:t>
            </a:r>
            <a:r>
              <a:rPr lang="en-US" dirty="0" smtClean="0"/>
              <a:t> ( Xi- </a:t>
            </a:r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en-US" dirty="0" smtClean="0"/>
              <a:t>)</a:t>
            </a:r>
            <a:r>
              <a:rPr lang="en-US" sz="3200" baseline="38000" dirty="0" smtClean="0"/>
              <a:t>2 </a:t>
            </a:r>
            <a:r>
              <a:rPr lang="en-US" sz="3200" dirty="0" smtClean="0"/>
              <a:t>/n</a:t>
            </a:r>
            <a:endParaRPr lang="en-US" sz="4000" dirty="0" smtClean="0"/>
          </a:p>
          <a:p>
            <a:endParaRPr lang="fa-IR" sz="4000" baseline="38000" dirty="0" smtClean="0"/>
          </a:p>
          <a:p>
            <a:r>
              <a:rPr lang="fa-IR" sz="3200" baseline="38000" dirty="0" smtClean="0">
                <a:cs typeface="B Lotus" pitchFamily="2" charset="-78"/>
              </a:rPr>
              <a:t>خطای متغییر؛</a:t>
            </a:r>
            <a:r>
              <a:rPr lang="fa-IR" sz="3200" dirty="0" smtClean="0">
                <a:cs typeface="B Lotus" pitchFamily="2" charset="-78"/>
              </a:rPr>
              <a:t> ناهمسانی در نتیجه اجرا را اندازه گیری می کند.</a:t>
            </a:r>
          </a:p>
          <a:p>
            <a:endParaRPr lang="fa-IR" sz="4800" b="1" baseline="38000" dirty="0" smtClean="0">
              <a:cs typeface="B Lotus" pitchFamily="2" charset="-78"/>
            </a:endParaRPr>
          </a:p>
          <a:p>
            <a:r>
              <a:rPr lang="fa-IR" sz="4800" b="1" baseline="38000" dirty="0" smtClean="0">
                <a:cs typeface="B Lotus" pitchFamily="2" charset="-78"/>
              </a:rPr>
              <a:t>تفسیر:</a:t>
            </a:r>
          </a:p>
          <a:p>
            <a:r>
              <a:rPr lang="en-US" sz="3600" b="1" baseline="38000" dirty="0" smtClean="0"/>
              <a:t>VE </a:t>
            </a:r>
            <a:r>
              <a:rPr lang="fa-IR" sz="3600" b="1" baseline="38000" dirty="0" smtClean="0"/>
              <a:t>؛ </a:t>
            </a:r>
            <a:r>
              <a:rPr lang="fa-IR" sz="3600" baseline="38000" dirty="0" smtClean="0"/>
              <a:t>به هدف بستگی ندارد بلکه به میزان پراکندگی در اطراف میانگین خود ازمودنی بستگی دارد.</a:t>
            </a:r>
          </a:p>
          <a:p>
            <a:endParaRPr lang="fa-IR" sz="3200" baseline="38000" dirty="0"/>
          </a:p>
        </p:txBody>
      </p:sp>
    </p:spTree>
  </p:cSld>
  <p:clrMapOvr>
    <a:masterClrMapping/>
  </p:clrMapOvr>
  <p:transition spd="med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کابرد خطای ثابت و متغییر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در پرتاب دارت دو موقعییت وجود دارد.</a:t>
            </a:r>
          </a:p>
          <a:p>
            <a:r>
              <a:rPr lang="en-US" dirty="0" smtClean="0"/>
              <a:t>VE </a:t>
            </a:r>
            <a:r>
              <a:rPr lang="fa-IR" dirty="0" smtClean="0"/>
              <a:t> = بزرگ ؛ </a:t>
            </a:r>
            <a:r>
              <a:rPr lang="en-US" dirty="0" smtClean="0"/>
              <a:t>CE </a:t>
            </a:r>
            <a:r>
              <a:rPr lang="fa-IR" dirty="0" smtClean="0"/>
              <a:t>= کوچک</a:t>
            </a:r>
          </a:p>
          <a:p>
            <a:endParaRPr lang="fa-IR" dirty="0" smtClean="0"/>
          </a:p>
          <a:p>
            <a:r>
              <a:rPr lang="en-US" dirty="0" smtClean="0"/>
              <a:t>VE</a:t>
            </a:r>
            <a:r>
              <a:rPr lang="fa-IR" dirty="0" smtClean="0"/>
              <a:t> = کوچک ؛ </a:t>
            </a:r>
            <a:r>
              <a:rPr lang="en-US" dirty="0" smtClean="0"/>
              <a:t>CE</a:t>
            </a:r>
            <a:r>
              <a:rPr lang="fa-IR" dirty="0" smtClean="0"/>
              <a:t> = بزرگ</a:t>
            </a:r>
          </a:p>
          <a:p>
            <a:endParaRPr lang="fa-IR" dirty="0" smtClean="0"/>
          </a:p>
          <a:p>
            <a:r>
              <a:rPr lang="fa-IR" dirty="0" smtClean="0"/>
              <a:t>کدام یک بهتر است؟ </a:t>
            </a:r>
            <a:endParaRPr lang="fa-IR" dirty="0"/>
          </a:p>
        </p:txBody>
      </p:sp>
    </p:spTree>
  </p:cSld>
  <p:clrMapOvr>
    <a:masterClrMapping/>
  </p:clrMapOvr>
  <p:transition spd="med">
    <p:wheel spokes="2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تغییر پذیری کلی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مجموعه ای از حرکات دراطراف هدف یا خطا.</a:t>
            </a:r>
          </a:p>
          <a:p>
            <a:pPr algn="l"/>
            <a:r>
              <a:rPr lang="en-US" sz="2800" dirty="0" smtClean="0"/>
              <a:t>E</a:t>
            </a:r>
            <a:r>
              <a:rPr lang="en-US" sz="2800" baseline="38000" dirty="0" smtClean="0"/>
              <a:t>2</a:t>
            </a:r>
            <a:r>
              <a:rPr lang="en-US" sz="2800" dirty="0" smtClean="0"/>
              <a:t> =VE</a:t>
            </a:r>
            <a:r>
              <a:rPr lang="en-US" sz="2800" baseline="38000" dirty="0" smtClean="0"/>
              <a:t>2</a:t>
            </a:r>
            <a:r>
              <a:rPr lang="en-US" sz="2800" dirty="0" smtClean="0"/>
              <a:t> + CE</a:t>
            </a:r>
            <a:r>
              <a:rPr lang="en-US" sz="2400" baseline="38000" dirty="0" smtClean="0"/>
              <a:t>2</a:t>
            </a:r>
            <a:endParaRPr lang="fa-IR" dirty="0" smtClean="0"/>
          </a:p>
          <a:p>
            <a:pPr algn="l" rtl="0"/>
            <a:r>
              <a:rPr lang="en-US" dirty="0" smtClean="0"/>
              <a:t>E = √ </a:t>
            </a:r>
            <a:r>
              <a:rPr lang="fa-IR" dirty="0" smtClean="0"/>
              <a:t>∑</a:t>
            </a:r>
            <a:r>
              <a:rPr lang="en-US" dirty="0" smtClean="0"/>
              <a:t> ( Xi- </a:t>
            </a: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dirty="0" smtClean="0"/>
              <a:t>)</a:t>
            </a:r>
            <a:r>
              <a:rPr lang="en-US" sz="3200" baseline="38000" dirty="0" smtClean="0"/>
              <a:t>2 </a:t>
            </a:r>
            <a:r>
              <a:rPr lang="en-US" sz="3200" dirty="0" smtClean="0"/>
              <a:t>/n</a:t>
            </a:r>
          </a:p>
          <a:p>
            <a:r>
              <a:rPr lang="fa-IR" sz="3200" dirty="0" smtClean="0"/>
              <a:t>تفسیر: </a:t>
            </a:r>
          </a:p>
          <a:p>
            <a:r>
              <a:rPr lang="fa-IR" sz="2800" dirty="0" smtClean="0"/>
              <a:t>مقدار کل پراکندگی حرکات در اطراف هدف و نیز به نوعی سنجش کلی از میزان موفقیت آزمودنی در دستیابی به هدف .</a:t>
            </a:r>
          </a:p>
          <a:p>
            <a:r>
              <a:rPr lang="fa-IR" sz="2800" dirty="0" smtClean="0"/>
              <a:t>زمانی که </a:t>
            </a:r>
            <a:r>
              <a:rPr lang="en-US" sz="2800" dirty="0" smtClean="0"/>
              <a:t>CE </a:t>
            </a:r>
            <a:r>
              <a:rPr lang="fa-IR" sz="2800" dirty="0" smtClean="0"/>
              <a:t> به هدف نشانه گیری شده بسیار نزدیک باشد، </a:t>
            </a:r>
            <a:r>
              <a:rPr lang="en-US" sz="2800" u="sng" dirty="0" smtClean="0">
                <a:solidFill>
                  <a:srgbClr val="C00000"/>
                </a:solidFill>
              </a:rPr>
              <a:t>E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/>
              <a:t>,VE </a:t>
            </a:r>
            <a:r>
              <a:rPr lang="fa-IR" sz="2800" dirty="0" smtClean="0"/>
              <a:t> جنبه‌های بسیار مشابهی از حرکات آزمودنی را نشان می‌دهد.</a:t>
            </a:r>
            <a:endParaRPr lang="en-US" sz="2800" dirty="0" smtClean="0"/>
          </a:p>
          <a:p>
            <a:pPr algn="l" rtl="0"/>
            <a:endParaRPr lang="fa-IR" dirty="0"/>
          </a:p>
        </p:txBody>
      </p:sp>
    </p:spTree>
  </p:cSld>
  <p:clrMapOvr>
    <a:masterClrMapping/>
  </p:clrMapOvr>
  <p:transition spd="med">
    <p:split dir="in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خطای مطلق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/>
              <a:t>خطای مطلق یکی از آماره هایی است که ارتباط نزدیکی با </a:t>
            </a:r>
            <a:r>
              <a:rPr lang="en-US" dirty="0" smtClean="0"/>
              <a:t>E </a:t>
            </a:r>
            <a:r>
              <a:rPr lang="fa-IR" dirty="0" smtClean="0"/>
              <a:t>دارد.</a:t>
            </a:r>
          </a:p>
          <a:p>
            <a:r>
              <a:rPr lang="fa-IR" dirty="0" smtClean="0"/>
              <a:t>همچنین میتوان آن را به عنوان سنجشی از دقت کلی عملکرد در نظر گرفت.</a:t>
            </a:r>
          </a:p>
          <a:p>
            <a:pPr algn="l" rtl="0"/>
            <a:r>
              <a:rPr lang="en-US" dirty="0" smtClean="0"/>
              <a:t>AE= </a:t>
            </a:r>
            <a:r>
              <a:rPr lang="fa-IR" dirty="0" smtClean="0"/>
              <a:t>∑</a:t>
            </a:r>
            <a:r>
              <a:rPr lang="en-US" dirty="0" smtClean="0"/>
              <a:t> |Xi- </a:t>
            </a:r>
            <a:r>
              <a:rPr lang="en-US" dirty="0" smtClean="0">
                <a:solidFill>
                  <a:srgbClr val="C00000"/>
                </a:solidFill>
              </a:rPr>
              <a:t>T</a:t>
            </a:r>
            <a:r>
              <a:rPr lang="en-US" dirty="0" smtClean="0"/>
              <a:t> | </a:t>
            </a:r>
            <a:r>
              <a:rPr lang="en-US" sz="4800" dirty="0" smtClean="0"/>
              <a:t>/</a:t>
            </a:r>
            <a:r>
              <a:rPr lang="en-US" dirty="0" smtClean="0"/>
              <a:t> n</a:t>
            </a:r>
          </a:p>
          <a:p>
            <a:r>
              <a:rPr lang="fa-IR" dirty="0" smtClean="0"/>
              <a:t>تفسیر:</a:t>
            </a:r>
          </a:p>
          <a:p>
            <a:r>
              <a:rPr lang="fa-IR" dirty="0" smtClean="0"/>
              <a:t>شباهت‌های </a:t>
            </a:r>
            <a:r>
              <a:rPr lang="en-US" dirty="0" smtClean="0"/>
              <a:t>E,AE </a:t>
            </a:r>
            <a:r>
              <a:rPr lang="fa-IR" dirty="0" smtClean="0"/>
              <a:t> :</a:t>
            </a:r>
          </a:p>
          <a:p>
            <a:r>
              <a:rPr lang="fa-IR" dirty="0" smtClean="0"/>
              <a:t>1) صورت هر دو کسر یکسان است</a:t>
            </a:r>
          </a:p>
          <a:p>
            <a:r>
              <a:rPr lang="fa-IR" dirty="0" smtClean="0"/>
              <a:t>2) مقادیر آنها بسیار نزدیک به هم است.</a:t>
            </a:r>
          </a:p>
          <a:p>
            <a:r>
              <a:rPr lang="fa-IR" dirty="0" smtClean="0"/>
              <a:t>3)هر دو با حذف علامت بین نمره و هدف همراه است.</a:t>
            </a:r>
          </a:p>
        </p:txBody>
      </p:sp>
    </p:spTree>
  </p:cSld>
  <p:clrMapOvr>
    <a:masterClrMapping/>
  </p:clrMapOvr>
  <p:transition spd="med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cs typeface="B Lotus" pitchFamily="2" charset="-78"/>
              </a:rPr>
              <a:t>کدامیک بهتر است؟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fa-IR" dirty="0" smtClean="0"/>
              <a:t>خطای مطلق یک سنجش منطقی برای بیان دقت کلی آزمودنی در یک تکلیف است زیرا به دامنه دور شدن آزمودنی از هدف حساس است.</a:t>
            </a:r>
          </a:p>
          <a:p>
            <a:r>
              <a:rPr lang="fa-IR" dirty="0" smtClean="0"/>
              <a:t>در گذشته بیشتر ازخطای مطلق استفاده می‌شد.</a:t>
            </a:r>
          </a:p>
          <a:p>
            <a:r>
              <a:rPr lang="en-US" dirty="0" smtClean="0"/>
              <a:t>AE </a:t>
            </a:r>
            <a:r>
              <a:rPr lang="fa-IR" dirty="0" smtClean="0"/>
              <a:t> میتواند ترکیب پیچیده ای از </a:t>
            </a:r>
            <a:r>
              <a:rPr lang="en-US" dirty="0" smtClean="0"/>
              <a:t>CE </a:t>
            </a:r>
            <a:r>
              <a:rPr lang="fa-IR" dirty="0" smtClean="0"/>
              <a:t>و </a:t>
            </a:r>
            <a:r>
              <a:rPr lang="en-US" dirty="0" smtClean="0"/>
              <a:t> VE </a:t>
            </a:r>
            <a:r>
              <a:rPr lang="fa-IR" dirty="0" smtClean="0"/>
              <a:t> را نشان دهد اما مشکل می‌توان در مورد نسبت مشارکت هر کدام از این دو مطمئن بود.</a:t>
            </a:r>
          </a:p>
          <a:p>
            <a:r>
              <a:rPr lang="fa-IR" dirty="0" smtClean="0"/>
              <a:t>اما </a:t>
            </a:r>
            <a:r>
              <a:rPr lang="en-US" dirty="0" smtClean="0"/>
              <a:t>E </a:t>
            </a:r>
            <a:r>
              <a:rPr lang="fa-IR" dirty="0" smtClean="0"/>
              <a:t> را می‌توان به عنوان ترکیب دقیق تری از تغییر پذیری و سوگیری در نظر گرفت.</a:t>
            </a:r>
          </a:p>
          <a:p>
            <a:r>
              <a:rPr lang="fa-IR" dirty="0" smtClean="0"/>
              <a:t>زیرا:</a:t>
            </a:r>
          </a:p>
          <a:p>
            <a:r>
              <a:rPr lang="fa-IR" dirty="0" smtClean="0"/>
              <a:t>1)هردو جزء یکسانی از حرکت را اندازه گیری می‌کنند.</a:t>
            </a:r>
          </a:p>
          <a:p>
            <a:r>
              <a:rPr lang="fa-IR" dirty="0" smtClean="0"/>
              <a:t>2)تفسیر </a:t>
            </a:r>
            <a:r>
              <a:rPr lang="en-US" dirty="0" smtClean="0"/>
              <a:t>E </a:t>
            </a:r>
            <a:r>
              <a:rPr lang="fa-IR" dirty="0" smtClean="0"/>
              <a:t> ساده تر است. </a:t>
            </a:r>
            <a:endParaRPr lang="fa-IR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خطای ثابت مطلق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تنها شکل تغییر یافته‌ای از خطای ثابت است.</a:t>
            </a:r>
          </a:p>
          <a:p>
            <a:r>
              <a:rPr lang="fa-IR" dirty="0" smtClean="0"/>
              <a:t>تفسیر:</a:t>
            </a:r>
          </a:p>
          <a:p>
            <a:r>
              <a:rPr lang="fa-IR" dirty="0" smtClean="0"/>
              <a:t>گاهی شرایطی پیش می‌آید که نیمی از آزمودنی‌ها نمره </a:t>
            </a:r>
            <a:r>
              <a:rPr lang="en-US" dirty="0" smtClean="0"/>
              <a:t>CE </a:t>
            </a:r>
            <a:r>
              <a:rPr lang="fa-IR" dirty="0" smtClean="0"/>
              <a:t> مثبت و نیمی نمره منفی به دست می‌ آورند.نتیجه گیری اشتباه</a:t>
            </a:r>
          </a:p>
          <a:p>
            <a:endParaRPr lang="fa-IR" dirty="0" smtClean="0"/>
          </a:p>
          <a:p>
            <a:r>
              <a:rPr lang="fa-IR" dirty="0" smtClean="0"/>
              <a:t>میانگین سوگیری برای افراد تقریبا نزدیک به صفر است. </a:t>
            </a:r>
          </a:p>
          <a:p>
            <a:endParaRPr lang="fa-IR" dirty="0" smtClean="0"/>
          </a:p>
          <a:p>
            <a:r>
              <a:rPr lang="fa-IR" dirty="0" smtClean="0"/>
              <a:t>خطای ثابت = یک آزمودنی با خودش</a:t>
            </a:r>
          </a:p>
          <a:p>
            <a:r>
              <a:rPr lang="fa-IR" dirty="0" smtClean="0"/>
              <a:t>خطای ثابت مطلق= گروهی از آزمودنی‌ها</a:t>
            </a:r>
            <a:endParaRPr lang="fa-IR" dirty="0"/>
          </a:p>
        </p:txBody>
      </p:sp>
      <p:sp>
        <p:nvSpPr>
          <p:cNvPr id="4" name="Curved Right Arrow 3"/>
          <p:cNvSpPr/>
          <p:nvPr/>
        </p:nvSpPr>
        <p:spPr>
          <a:xfrm>
            <a:off x="1214414" y="3500438"/>
            <a:ext cx="731520" cy="8572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2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روابط بین نمرات خطا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اگر </a:t>
            </a:r>
            <a:r>
              <a:rPr lang="en-US" dirty="0" smtClean="0"/>
              <a:t>CE </a:t>
            </a:r>
            <a:r>
              <a:rPr lang="fa-IR" dirty="0" smtClean="0"/>
              <a:t>بسیار بزرگ باشد</a:t>
            </a:r>
          </a:p>
          <a:p>
            <a:endParaRPr lang="fa-IR" dirty="0" smtClean="0"/>
          </a:p>
          <a:p>
            <a:r>
              <a:rPr lang="en-US" dirty="0" smtClean="0"/>
              <a:t>AE,E, | CE | </a:t>
            </a:r>
            <a:r>
              <a:rPr lang="fa-IR" dirty="0" smtClean="0"/>
              <a:t> هر سه جزء یکسانی از از پاسخ را نشان می دهند.</a:t>
            </a:r>
          </a:p>
          <a:p>
            <a:r>
              <a:rPr lang="fa-IR" dirty="0" smtClean="0"/>
              <a:t>زمانی که تغییر پذیری و پراکندگی کم باشد</a:t>
            </a:r>
            <a:r>
              <a:rPr lang="en-US" dirty="0" smtClean="0"/>
              <a:t>  </a:t>
            </a:r>
            <a:r>
              <a:rPr lang="fa-IR" dirty="0" smtClean="0"/>
              <a:t> بدون سوگیری میزان </a:t>
            </a:r>
            <a:r>
              <a:rPr lang="en-US" dirty="0" smtClean="0"/>
              <a:t>VE,E </a:t>
            </a:r>
            <a:r>
              <a:rPr lang="fa-IR" dirty="0" smtClean="0"/>
              <a:t> به هم نزدیک است.</a:t>
            </a:r>
          </a:p>
          <a:p>
            <a:r>
              <a:rPr lang="fa-IR" dirty="0" smtClean="0"/>
              <a:t>زمانی که پراکندگی کم باشد همراه با سوگیری میزان  </a:t>
            </a:r>
            <a:r>
              <a:rPr lang="en-US" dirty="0" smtClean="0"/>
              <a:t>VE</a:t>
            </a:r>
            <a:r>
              <a:rPr lang="fa-IR" dirty="0" smtClean="0"/>
              <a:t> کم و</a:t>
            </a:r>
            <a:r>
              <a:rPr lang="en-US" dirty="0" smtClean="0"/>
              <a:t>CE,E </a:t>
            </a:r>
            <a:r>
              <a:rPr lang="fa-IR" dirty="0" smtClean="0"/>
              <a:t>بزرگ است.</a:t>
            </a:r>
            <a:endParaRPr lang="fa-IR" dirty="0"/>
          </a:p>
        </p:txBody>
      </p:sp>
      <p:sp>
        <p:nvSpPr>
          <p:cNvPr id="4" name="Curved Right Arrow 3"/>
          <p:cNvSpPr/>
          <p:nvPr/>
        </p:nvSpPr>
        <p:spPr>
          <a:xfrm>
            <a:off x="4572000" y="2071678"/>
            <a:ext cx="731520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928694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fa-IR" dirty="0" smtClean="0">
                <a:cs typeface="B Lotus" pitchFamily="2" charset="-78"/>
              </a:rPr>
              <a:t>سنجش های دیگری از دقت</a:t>
            </a:r>
            <a:endParaRPr lang="fa-IR" dirty="0">
              <a:cs typeface="B Lotus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43050"/>
          <a:ext cx="8229600" cy="46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طبقه بندی رفتار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467236"/>
          </a:xfrm>
        </p:spPr>
        <p:txBody>
          <a:bodyPr/>
          <a:lstStyle/>
          <a:p>
            <a:r>
              <a:rPr lang="fa-IR" dirty="0" smtClean="0"/>
              <a:t>طبقه بندی		ساده نمودن بحث</a:t>
            </a:r>
          </a:p>
          <a:p>
            <a:endParaRPr lang="fa-IR" dirty="0" smtClean="0"/>
          </a:p>
          <a:p>
            <a:pPr lvl="6"/>
            <a:r>
              <a:rPr lang="fa-IR" dirty="0" smtClean="0"/>
              <a:t>	</a:t>
            </a:r>
            <a:r>
              <a:rPr lang="fa-IR" sz="2400" dirty="0" smtClean="0"/>
              <a:t>درک واژه های بکارگرفته شده</a:t>
            </a:r>
          </a:p>
          <a:p>
            <a:endParaRPr lang="fa-IR" dirty="0" smtClean="0"/>
          </a:p>
          <a:p>
            <a:r>
              <a:rPr lang="fa-IR" dirty="0" smtClean="0"/>
              <a:t>اهمیت </a:t>
            </a:r>
          </a:p>
          <a:p>
            <a:pPr>
              <a:buNone/>
            </a:pPr>
            <a:endParaRPr lang="fa-IR" dirty="0" smtClean="0"/>
          </a:p>
          <a:p>
            <a:pPr lvl="2">
              <a:buNone/>
            </a:pPr>
            <a:r>
              <a:rPr lang="fa-IR" dirty="0" smtClean="0"/>
              <a:t>			</a:t>
            </a:r>
            <a:r>
              <a:rPr lang="fa-IR" sz="2400" dirty="0" smtClean="0"/>
              <a:t>درک بهتر قوانین کنترل حرکتی</a:t>
            </a:r>
            <a:endParaRPr lang="fa-IR" sz="2400" dirty="0"/>
          </a:p>
        </p:txBody>
      </p:sp>
      <p:sp>
        <p:nvSpPr>
          <p:cNvPr id="4" name="Striped Right Arrow 3"/>
          <p:cNvSpPr/>
          <p:nvPr/>
        </p:nvSpPr>
        <p:spPr>
          <a:xfrm rot="10800000">
            <a:off x="6083359" y="2023648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9" name="Elbow Connector 8"/>
          <p:cNvCxnSpPr/>
          <p:nvPr/>
        </p:nvCxnSpPr>
        <p:spPr>
          <a:xfrm>
            <a:off x="6429388" y="3071810"/>
            <a:ext cx="914400" cy="914400"/>
          </a:xfrm>
          <a:prstGeom prst="bentConnector3">
            <a:avLst>
              <a:gd name="adj1" fmla="val 51587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flipV="1">
            <a:off x="6429388" y="4143380"/>
            <a:ext cx="928694" cy="78581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در هر یک از مثال های بالا با مجود ثبت وقایع مهم توسطآزمایشگر، رفتار واقعی آزمودنی ثبت نمی‌شود.</a:t>
            </a:r>
          </a:p>
          <a:p>
            <a:endParaRPr lang="fa-IR" dirty="0" smtClean="0"/>
          </a:p>
          <a:p>
            <a:r>
              <a:rPr lang="fa-IR" dirty="0" smtClean="0"/>
              <a:t>تکالیف تعقیبی دیگری وجود دارد که در آنها حرکات آزمودنی و هدف به طور مداوم ثبت می‌شود.که میتوان با استفاده از این داده ها مقدار دقت کلی در ریشه میانگین مجذور خطا را محاسبه کرد.</a:t>
            </a:r>
          </a:p>
          <a:p>
            <a:endParaRPr lang="fa-I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اندازه گیری سرعت و زمان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انجام حرکات بیشتر در زمان معیین</a:t>
            </a:r>
          </a:p>
          <a:p>
            <a:r>
              <a:rPr lang="fa-IR" dirty="0" smtClean="0"/>
              <a:t>میزان معیین رفتار در در حداقل زمان</a:t>
            </a:r>
          </a:p>
          <a:p>
            <a:r>
              <a:rPr lang="fa-IR" dirty="0" smtClean="0"/>
              <a:t>زما ن واکنش:ساده</a:t>
            </a:r>
          </a:p>
          <a:p>
            <a:r>
              <a:rPr lang="fa-IR" dirty="0" smtClean="0"/>
              <a:t>انتخابی</a:t>
            </a:r>
          </a:p>
          <a:p>
            <a:r>
              <a:rPr lang="fa-IR" dirty="0" smtClean="0"/>
              <a:t>افتراقی</a:t>
            </a:r>
          </a:p>
          <a:p>
            <a:r>
              <a:rPr lang="fa-IR" dirty="0" smtClean="0"/>
              <a:t>تقسیم زمان واکنش به بخش‌های مرکزی و محیطی</a:t>
            </a:r>
          </a:p>
          <a:p>
            <a:r>
              <a:rPr lang="fa-IR" dirty="0" smtClean="0"/>
              <a:t>: 		    جزئی از تکالیف دنیای واقعی هستند. </a:t>
            </a:r>
          </a:p>
          <a:p>
            <a:pPr lvl="2"/>
            <a:r>
              <a:rPr lang="fa-IR" dirty="0" smtClean="0"/>
              <a:t>و	     زمان صرف شده برای رخدادهای ذهنی را اندازه گیری می‌کند.</a:t>
            </a:r>
            <a:endParaRPr lang="fa-IR" dirty="0"/>
          </a:p>
        </p:txBody>
      </p:sp>
      <p:sp>
        <p:nvSpPr>
          <p:cNvPr id="4" name="Left Arrow Callout 3"/>
          <p:cNvSpPr/>
          <p:nvPr/>
        </p:nvSpPr>
        <p:spPr>
          <a:xfrm>
            <a:off x="6715140" y="4857760"/>
            <a:ext cx="1785950" cy="1214446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/>
              <a:t>اهمیت </a:t>
            </a:r>
            <a:r>
              <a:rPr lang="en-US" sz="2800" dirty="0" smtClean="0"/>
              <a:t>RT </a:t>
            </a:r>
            <a:endParaRPr lang="fa-IR" sz="2800" dirty="0"/>
          </a:p>
        </p:txBody>
      </p:sp>
      <p:sp>
        <p:nvSpPr>
          <p:cNvPr id="6" name="Double Brace 5"/>
          <p:cNvSpPr/>
          <p:nvPr/>
        </p:nvSpPr>
        <p:spPr>
          <a:xfrm>
            <a:off x="357158" y="4857760"/>
            <a:ext cx="6284822" cy="914400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</p:cSld>
  <p:clrMapOvr>
    <a:masterClrMapping/>
  </p:clrMapOvr>
  <p:transition spd="med">
    <p:wheel spokes="3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fa-IR" dirty="0" smtClean="0"/>
              <a:t>.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r>
              <a:rPr lang="fa-IR" dirty="0" smtClean="0"/>
              <a:t>زمان حرکت </a:t>
            </a:r>
          </a:p>
          <a:p>
            <a:r>
              <a:rPr lang="fa-IR" dirty="0" smtClean="0"/>
              <a:t>زمان پاسخ</a:t>
            </a:r>
          </a:p>
          <a:p>
            <a:r>
              <a:rPr lang="fa-IR" dirty="0" smtClean="0"/>
              <a:t>اغلب زمانی که از سرعت برای اندازه‌گیری استفاده می شود میزان دقت تکلیف اندازه گیری  نمی‌شود.(مبادله سرعت- دقت)</a:t>
            </a:r>
          </a:p>
          <a:p>
            <a:endParaRPr lang="fa-IR" dirty="0" smtClean="0"/>
          </a:p>
          <a:p>
            <a:r>
              <a:rPr lang="fa-IR" dirty="0" smtClean="0"/>
              <a:t>اندازه گیری میزان حرکت:</a:t>
            </a:r>
          </a:p>
          <a:p>
            <a:r>
              <a:rPr lang="fa-IR" dirty="0" smtClean="0"/>
              <a:t>در تحقیقات رفتاری کاربرد زیادی ندارد، استفاده از سرعت و دقت ساده تر است.</a:t>
            </a:r>
          </a:p>
          <a:p>
            <a:r>
              <a:rPr lang="fa-IR" dirty="0" smtClean="0"/>
              <a:t>نردبان بچمن</a:t>
            </a:r>
          </a:p>
          <a:p>
            <a:r>
              <a:rPr lang="fa-IR" dirty="0" smtClean="0"/>
              <a:t>این گونه مهارتها نیازمند زمانبندی دقیق انقباضات قوی و هماهنگی بین اعضاء مختلف شرکت کننده است.</a:t>
            </a:r>
            <a:endParaRPr lang="fa-IR" dirty="0"/>
          </a:p>
        </p:txBody>
      </p:sp>
    </p:spTree>
  </p:cSld>
  <p:clrMapOvr>
    <a:masterClrMapping/>
  </p:clrMapOvr>
  <p:transition spd="med">
    <p:zoom dir="in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اندازه گیری تکالیف ثانویه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935480"/>
            <a:ext cx="8329642" cy="4389120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گاهی در دنیای واقعی مواردی وجود دارد که اندازه گیری آنها با روشهای بنیادی  امکان پذیر نیست .مثل تکالیف خوب آموخته شده.</a:t>
            </a:r>
          </a:p>
          <a:p>
            <a:r>
              <a:rPr lang="fa-IR" dirty="0" smtClean="0"/>
              <a:t>یک روش اندازه گیری استفاه از اندازه گیری رویدادهای حساس است.</a:t>
            </a:r>
          </a:p>
          <a:p>
            <a:r>
              <a:rPr lang="fa-IR" dirty="0" smtClean="0"/>
              <a:t>شیوه مفیدتر استفاده از تکالیف ثانویه است.</a:t>
            </a:r>
          </a:p>
          <a:p>
            <a:r>
              <a:rPr lang="fa-IR" dirty="0" smtClean="0"/>
              <a:t>اختلاف بین اعداد ارائه شده.</a:t>
            </a:r>
          </a:p>
          <a:p>
            <a:r>
              <a:rPr lang="fa-IR" dirty="0" smtClean="0"/>
              <a:t>گاهی به جای تکلیف ثانویه ذهنی از سنجش فعالیت فیزیولوژیکی ثانویه استفاده می‌شود.</a:t>
            </a:r>
          </a:p>
          <a:p>
            <a:r>
              <a:rPr lang="fa-IR" dirty="0" smtClean="0"/>
              <a:t>تعداد یا تغییرضربان قلب، اکسیژن مصرفی،</a:t>
            </a:r>
            <a:r>
              <a:rPr lang="en-US" dirty="0" smtClean="0"/>
              <a:t>EMG</a:t>
            </a:r>
            <a:r>
              <a:rPr lang="fa-IR" dirty="0" smtClean="0"/>
              <a:t> عضلات پیشانی، ثبت پتانسیل مربوط به رخدادهای روی پوست سر.</a:t>
            </a:r>
          </a:p>
          <a:p>
            <a:r>
              <a:rPr lang="fa-IR" dirty="0" smtClean="0"/>
              <a:t>ارائه یک تکلیف ثانویه به عنوان عامل حواس پرتی </a:t>
            </a:r>
            <a:endParaRPr lang="fa-IR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Lotus" pitchFamily="2" charset="-78"/>
              </a:rPr>
              <a:t>توصیف ویژگی های حرکات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توصیف کلامی</a:t>
            </a:r>
          </a:p>
          <a:p>
            <a:r>
              <a:rPr lang="fa-IR" dirty="0" smtClean="0"/>
              <a:t> عکس</a:t>
            </a:r>
          </a:p>
          <a:p>
            <a:r>
              <a:rPr lang="fa-IR" dirty="0" smtClean="0"/>
              <a:t>ضبط ویدیوئی</a:t>
            </a:r>
          </a:p>
          <a:p>
            <a:r>
              <a:rPr lang="fa-IR" dirty="0" smtClean="0"/>
              <a:t>ترسی نمودارهای رایانه ای </a:t>
            </a:r>
          </a:p>
          <a:p>
            <a:r>
              <a:rPr lang="fa-IR" dirty="0" smtClean="0"/>
              <a:t>این شیوه ها در در توصیف شکلهای اصلی حرکت مفیدند اما در ارزیابی جزئیات عملکرد ارزش کمی دارند.</a:t>
            </a:r>
            <a:endParaRPr lang="fa-IR" dirty="0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جنبش شناسی حرکت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موقعیت مکانی بخش‌های مختلف بدن </a:t>
            </a:r>
          </a:p>
          <a:p>
            <a:r>
              <a:rPr lang="fa-IR" dirty="0" smtClean="0"/>
              <a:t>زوایای مختلف بدن </a:t>
            </a:r>
          </a:p>
          <a:p>
            <a:r>
              <a:rPr lang="fa-IR" dirty="0" smtClean="0"/>
              <a:t>ارتباط زمانی بین حرکت در یک مفصل و مفاصل دیگر</a:t>
            </a:r>
          </a:p>
          <a:p>
            <a:endParaRPr lang="fa-IR" dirty="0" smtClean="0"/>
          </a:p>
          <a:p>
            <a:r>
              <a:rPr lang="fa-IR" dirty="0" smtClean="0"/>
              <a:t>اما ممکن است مطالعه موقغیت اندام در فضا، بعضی از عوامل بسیار ظریف که تعیین کننده کنترل اندام‌ها می باشند را پوشیده نگه دارد . بنابراین محققان به بررسی متغییر هایی می پردازند که بتواند موقعییت مکانی، سرعت و شتاب را اندازه گیری کند. </a:t>
            </a:r>
            <a:endParaRPr lang="fa-IR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Lotus" pitchFamily="2" charset="-78"/>
              </a:rPr>
              <a:t>جنبش شناسی هماهنگی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هماهنگی دو یا چند مفصل</a:t>
            </a:r>
          </a:p>
          <a:p>
            <a:endParaRPr lang="fa-IR" dirty="0" smtClean="0"/>
          </a:p>
          <a:p>
            <a:r>
              <a:rPr lang="fa-IR" dirty="0" smtClean="0"/>
              <a:t>هماهنگی اندامها</a:t>
            </a:r>
          </a:p>
          <a:p>
            <a:endParaRPr lang="fa-IR" dirty="0" smtClean="0"/>
          </a:p>
          <a:p>
            <a:r>
              <a:rPr lang="fa-IR" dirty="0" smtClean="0"/>
              <a:t> هماهنگی ظریف تر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Lotus" pitchFamily="2" charset="-78"/>
              </a:rPr>
              <a:t>ابزارهای اندازه گیری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4000" dirty="0" smtClean="0"/>
              <a:t>مستقیم    </a:t>
            </a:r>
            <a:r>
              <a:rPr lang="fa-IR" dirty="0" smtClean="0"/>
              <a:t>	زاویه سنج یا گونیا متر</a:t>
            </a:r>
          </a:p>
          <a:p>
            <a:pPr lvl="1"/>
            <a:r>
              <a:rPr lang="fa-IR" dirty="0" smtClean="0"/>
              <a:t>.		  لوح های گرافیکی و فن آوری عینیت بخشی به تکالیف واقعی</a:t>
            </a:r>
          </a:p>
          <a:p>
            <a:pPr lvl="1"/>
            <a:endParaRPr lang="fa-IR" dirty="0" smtClean="0"/>
          </a:p>
          <a:p>
            <a:pPr lvl="1"/>
            <a:r>
              <a:rPr lang="fa-IR" sz="4000" dirty="0" smtClean="0"/>
              <a:t>تصویر برداری </a:t>
            </a:r>
            <a:r>
              <a:rPr lang="fa-IR" dirty="0" smtClean="0"/>
              <a:t>: </a:t>
            </a:r>
            <a:r>
              <a:rPr lang="fa-IR" dirty="0" smtClean="0">
                <a:sym typeface="Wingdings" pitchFamily="2" charset="2"/>
              </a:rPr>
              <a:t>(مایبریج) تصویر برداری با سرعت زیاد ،روشهای ویدیوئی و مشاهده الکتریکی</a:t>
            </a:r>
            <a:endParaRPr lang="fa-IR" dirty="0"/>
          </a:p>
        </p:txBody>
      </p:sp>
      <p:sp>
        <p:nvSpPr>
          <p:cNvPr id="4" name="Left Arrow Callout 3"/>
          <p:cNvSpPr/>
          <p:nvPr/>
        </p:nvSpPr>
        <p:spPr>
          <a:xfrm>
            <a:off x="6715140" y="2071678"/>
            <a:ext cx="571504" cy="428628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</p:cSld>
  <p:clrMapOvr>
    <a:masterClrMapping/>
  </p:clrMapOvr>
  <p:transition spd="med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dirty="0" smtClean="0">
                <a:solidFill>
                  <a:srgbClr val="C00000"/>
                </a:solidFill>
                <a:cs typeface="B Lotus" pitchFamily="2" charset="-78"/>
              </a:rPr>
              <a:t>مقایسه ابزارهای تصویربرداری و مشاهده الکتریکی</a:t>
            </a:r>
            <a:endParaRPr lang="fa-IR" sz="4000" dirty="0">
              <a:solidFill>
                <a:srgbClr val="C00000"/>
              </a:solidFill>
              <a:cs typeface="B Lotus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4"/>
          <a:ext cx="8229600" cy="4269748"/>
        </p:xfrm>
        <a:graphic>
          <a:graphicData uri="http://schemas.openxmlformats.org/drawingml/2006/table">
            <a:tbl>
              <a:tblPr rtl="1" firstRow="1" bandRow="1">
                <a:tableStyleId>{69012ECD-51FC-41F1-AA8D-1B2483CD663E}</a:tableStyleId>
              </a:tblPr>
              <a:tblGrid>
                <a:gridCol w="4114800"/>
                <a:gridCol w="4114800"/>
              </a:tblGrid>
              <a:tr h="655957">
                <a:tc>
                  <a:txBody>
                    <a:bodyPr/>
                    <a:lstStyle/>
                    <a:p>
                      <a:pPr algn="ctr" rtl="1"/>
                      <a:r>
                        <a:rPr lang="fa-IR" sz="3600" dirty="0" smtClean="0"/>
                        <a:t>ویدیو</a:t>
                      </a:r>
                      <a:endParaRPr lang="fa-I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600" dirty="0" smtClean="0"/>
                        <a:t>مشاهده الکتریکی</a:t>
                      </a:r>
                      <a:endParaRPr lang="fa-IR" sz="3600" dirty="0"/>
                    </a:p>
                  </a:txBody>
                  <a:tcPr/>
                </a:tc>
              </a:tr>
              <a:tr h="655957"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نمونه برداری</a:t>
                      </a:r>
                      <a:r>
                        <a:rPr lang="fa-IR" sz="2400" b="1" baseline="0" dirty="0" smtClean="0"/>
                        <a:t> با سرعت کم</a:t>
                      </a:r>
                      <a:endParaRPr lang="fa-I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نمونه برداری</a:t>
                      </a:r>
                      <a:r>
                        <a:rPr lang="fa-IR" sz="2400" b="1" baseline="0" dirty="0" smtClean="0"/>
                        <a:t> با سرعت زیاد</a:t>
                      </a:r>
                      <a:endParaRPr lang="fa-IR" sz="2400" b="1" dirty="0"/>
                    </a:p>
                  </a:txBody>
                  <a:tcPr/>
                </a:tc>
              </a:tr>
              <a:tr h="655957"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توانایی ضبط حرکت در یک فضای کاری وسیع</a:t>
                      </a:r>
                      <a:endParaRPr lang="fa-I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فضای کاری محدود برای اجرای حرکات</a:t>
                      </a:r>
                      <a:endParaRPr lang="fa-IR" sz="2400" b="1" dirty="0"/>
                    </a:p>
                  </a:txBody>
                  <a:tcPr/>
                </a:tc>
              </a:tr>
              <a:tr h="655957"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نسبتا ارزان</a:t>
                      </a:r>
                      <a:endParaRPr lang="fa-I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گران قیمت</a:t>
                      </a:r>
                      <a:endParaRPr lang="fa-IR" sz="2400" b="1" dirty="0"/>
                    </a:p>
                  </a:txBody>
                  <a:tcPr/>
                </a:tc>
              </a:tr>
              <a:tr h="655957"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تغییر در دقت اندازه گیری</a:t>
                      </a:r>
                      <a:endParaRPr lang="fa-I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اندازه گیری بسیار</a:t>
                      </a:r>
                      <a:r>
                        <a:rPr lang="fa-IR" sz="2400" b="1" baseline="0" dirty="0" smtClean="0"/>
                        <a:t> دقیق</a:t>
                      </a:r>
                      <a:endParaRPr lang="fa-IR" sz="2400" b="1" dirty="0"/>
                    </a:p>
                  </a:txBody>
                  <a:tcPr/>
                </a:tc>
              </a:tr>
              <a:tr h="655957"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اگر نشانگرها به طور موقت از نظر پنهان بمانند قابل اغماض است</a:t>
                      </a:r>
                      <a:endParaRPr lang="fa-I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dirty="0" smtClean="0"/>
                        <a:t>عدم حساسیت </a:t>
                      </a:r>
                      <a:r>
                        <a:rPr lang="en-US" sz="2400" b="1" dirty="0" smtClean="0"/>
                        <a:t>LED </a:t>
                      </a:r>
                      <a:r>
                        <a:rPr lang="fa-IR" sz="2400" b="1" dirty="0" smtClean="0"/>
                        <a:t>ها</a:t>
                      </a:r>
                      <a:r>
                        <a:rPr lang="fa-IR" sz="2400" b="1" baseline="0" dirty="0" smtClean="0"/>
                        <a:t> در صورت قطع گیرنده قابل اغماض نیست.</a:t>
                      </a:r>
                      <a:endParaRPr lang="fa-IR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Lotus" pitchFamily="2" charset="-78"/>
              </a:rPr>
              <a:t>روشهای توصیف ویژگی‌های حرکت</a:t>
            </a:r>
            <a:endParaRPr lang="fa-IR" dirty="0">
              <a:cs typeface="B Lot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7030A0"/>
                </a:solidFill>
              </a:rPr>
              <a:t>الکتریسیته نگاری عضلانی:</a:t>
            </a:r>
          </a:p>
          <a:p>
            <a:r>
              <a:rPr lang="fa-IR" dirty="0" smtClean="0"/>
              <a:t>ثبت فعالیت عضلات موافق ومخالف </a:t>
            </a:r>
          </a:p>
          <a:p>
            <a:r>
              <a:rPr lang="fa-IR" b="1" dirty="0" smtClean="0">
                <a:solidFill>
                  <a:srgbClr val="7030A0"/>
                </a:solidFill>
              </a:rPr>
              <a:t>سنجش فعالیت مغز(الکتریسیته نگاری مغز):</a:t>
            </a:r>
          </a:p>
          <a:p>
            <a:r>
              <a:rPr lang="fa-IR" dirty="0" smtClean="0"/>
              <a:t>جهت توصیف فعالیت مغز که زیر بنای عملکرد حرکتی است.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EEG , MEG </a:t>
            </a:r>
            <a:r>
              <a:rPr lang="fa-IR" dirty="0" smtClean="0">
                <a:solidFill>
                  <a:srgbClr val="C00000"/>
                </a:solidFill>
              </a:rPr>
              <a:t>:</a:t>
            </a:r>
          </a:p>
          <a:p>
            <a:r>
              <a:rPr lang="fa-IR" dirty="0" smtClean="0"/>
              <a:t>مزیت آنها در خصوص فراهم نمودن اطلاعات مربوط به وقایع مغز است.</a:t>
            </a:r>
          </a:p>
          <a:p>
            <a:r>
              <a:rPr lang="fa-IR" dirty="0" smtClean="0"/>
              <a:t>اما عیب آنها در این است که ظرفیت آنها جهت استنتاج در مورد ساختارهای تشریحی کم است.</a:t>
            </a:r>
          </a:p>
          <a:p>
            <a:endParaRPr lang="fa-IR" dirty="0"/>
          </a:p>
        </p:txBody>
      </p:sp>
    </p:spTree>
  </p:cSld>
  <p:clrMapOvr>
    <a:masterClrMapping/>
  </p:clrMapOvr>
  <p:transition spd="med"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طبقه بندی مهارت های حرکتی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معادلات تجربی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یکی از فرایندهای مهم بعد از اندازه گیری عملکرد اصلی، ارزیابی نتایج حاصل از روشهای مختلف اندازه گیری است .که شامل تعیین ارتباط بین متغییر مستقل و وابسته بر اسا س داده های تجربی است.</a:t>
            </a:r>
          </a:p>
          <a:p>
            <a:r>
              <a:rPr lang="fa-IR" dirty="0" smtClean="0"/>
              <a:t>رابطه خطی یکی از مهمترین رابطه‌هاست.</a:t>
            </a:r>
          </a:p>
          <a:p>
            <a:pPr algn="l" rtl="0"/>
            <a:r>
              <a:rPr lang="en-US" dirty="0" smtClean="0"/>
              <a:t>Y=</a:t>
            </a:r>
            <a:r>
              <a:rPr lang="en-US" dirty="0" err="1" smtClean="0"/>
              <a:t>a+bX</a:t>
            </a:r>
            <a:endParaRPr lang="fa-IR" dirty="0" smtClean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.</a:t>
            </a:r>
            <a:endParaRPr lang="fa-IR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lowchart: Multidocument 6"/>
          <p:cNvSpPr/>
          <p:nvPr/>
        </p:nvSpPr>
        <p:spPr>
          <a:xfrm>
            <a:off x="1928794" y="285728"/>
            <a:ext cx="5715040" cy="142876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solidFill>
                  <a:schemeClr val="bg2">
                    <a:lumMod val="75000"/>
                  </a:schemeClr>
                </a:solidFill>
              </a:rPr>
              <a:t>تکالیف پیگردی</a:t>
            </a:r>
            <a:endParaRPr lang="fa-IR" sz="36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pull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مهارت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3600" dirty="0" smtClean="0"/>
              <a:t>مهارت های باز </a:t>
            </a:r>
          </a:p>
          <a:p>
            <a:endParaRPr lang="fa-IR" sz="3600" dirty="0" smtClean="0"/>
          </a:p>
          <a:p>
            <a:endParaRPr lang="fa-IR" sz="3600" dirty="0" smtClean="0"/>
          </a:p>
          <a:p>
            <a:r>
              <a:rPr lang="fa-IR" sz="4000" dirty="0" smtClean="0"/>
              <a:t>مهارت های بسته</a:t>
            </a:r>
            <a:endParaRPr lang="fa-IR" sz="4000" dirty="0"/>
          </a:p>
        </p:txBody>
      </p:sp>
    </p:spTree>
  </p:cSld>
  <p:clrMapOvr>
    <a:masterClrMapping/>
  </p:clrMapOvr>
  <p:transition spd="med"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+mn-cs"/>
              </a:rPr>
              <a:t>نکات اساسی در اندازه گیری</a:t>
            </a:r>
            <a:endParaRPr lang="fa-IR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.</a:t>
            </a:r>
            <a:endParaRPr lang="fa-IR" dirty="0"/>
          </a:p>
        </p:txBody>
      </p:sp>
      <p:sp>
        <p:nvSpPr>
          <p:cNvPr id="5" name="Bevel 4"/>
          <p:cNvSpPr/>
          <p:nvPr/>
        </p:nvSpPr>
        <p:spPr>
          <a:xfrm>
            <a:off x="6215074" y="2214554"/>
            <a:ext cx="1899672" cy="1214446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5400" dirty="0" smtClean="0">
                <a:solidFill>
                  <a:srgbClr val="C00000"/>
                </a:solidFill>
              </a:rPr>
              <a:t>عینیت</a:t>
            </a:r>
            <a:endParaRPr lang="fa-IR" sz="5400" dirty="0">
              <a:solidFill>
                <a:srgbClr val="C0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3714744" y="3214686"/>
            <a:ext cx="1985970" cy="1214446"/>
          </a:xfrm>
          <a:prstGeom prst="fram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5400" dirty="0" smtClean="0">
                <a:solidFill>
                  <a:srgbClr val="C00000"/>
                </a:solidFill>
              </a:rPr>
              <a:t>پایایی</a:t>
            </a:r>
            <a:endParaRPr lang="fa-IR" sz="5400" dirty="0">
              <a:solidFill>
                <a:srgbClr val="C00000"/>
              </a:solidFill>
            </a:endParaRPr>
          </a:p>
        </p:txBody>
      </p:sp>
      <p:sp>
        <p:nvSpPr>
          <p:cNvPr id="7" name="Bevel 6"/>
          <p:cNvSpPr/>
          <p:nvPr/>
        </p:nvSpPr>
        <p:spPr>
          <a:xfrm>
            <a:off x="1071538" y="4643446"/>
            <a:ext cx="2185424" cy="139960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5400" dirty="0" smtClean="0">
                <a:solidFill>
                  <a:srgbClr val="C00000"/>
                </a:solidFill>
              </a:rPr>
              <a:t>اعتبار</a:t>
            </a:r>
            <a:endParaRPr lang="fa-IR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7145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سنجش رفتار حرکتی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fa-IR" dirty="0" smtClean="0"/>
              <a:t>.					اندازه  گیری خطا</a:t>
            </a:r>
          </a:p>
          <a:p>
            <a:pPr>
              <a:buNone/>
            </a:pPr>
            <a:r>
              <a:rPr lang="fa-IR" dirty="0" smtClean="0"/>
              <a:t>توصیف نتیجه حرکت		اندازه گیری سرعت</a:t>
            </a:r>
          </a:p>
          <a:p>
            <a:pPr>
              <a:buNone/>
            </a:pPr>
            <a:r>
              <a:rPr lang="fa-IR" dirty="0" smtClean="0"/>
              <a:t>.					اندازه گیری مقدار حرکت</a:t>
            </a:r>
          </a:p>
          <a:p>
            <a:endParaRPr lang="fa-IR" dirty="0" smtClean="0"/>
          </a:p>
          <a:p>
            <a:r>
              <a:rPr lang="fa-IR" dirty="0" smtClean="0"/>
              <a:t>توصیف خود حرکت</a:t>
            </a:r>
          </a:p>
          <a:p>
            <a:endParaRPr lang="fa-IR" dirty="0" smtClean="0"/>
          </a:p>
          <a:p>
            <a:r>
              <a:rPr lang="fa-IR" dirty="0" smtClean="0"/>
              <a:t>مطالعه دستگاه عصبی مرکزی</a:t>
            </a:r>
            <a:endParaRPr lang="fa-IR" dirty="0"/>
          </a:p>
        </p:txBody>
      </p:sp>
      <p:sp>
        <p:nvSpPr>
          <p:cNvPr id="5" name="Right Brace 4"/>
          <p:cNvSpPr/>
          <p:nvPr/>
        </p:nvSpPr>
        <p:spPr>
          <a:xfrm>
            <a:off x="5357818" y="2000240"/>
            <a:ext cx="512638" cy="12858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+mn-cs"/>
              </a:rPr>
              <a:t>سنجش خطای  یک آزمودنی</a:t>
            </a:r>
            <a:endParaRPr lang="fa-IR" dirty="0"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latin typeface="Arial Narrow" pitchFamily="34" charset="0"/>
              </a:rPr>
              <a:t>بسیاری از عملکردهای حرکتی نیازمند انجام برخی کارها با حداقل خطاست؛ بنابراین سنجش عملکرد در واقع نشان دهنده نوعی نمره </a:t>
            </a:r>
            <a:r>
              <a:rPr lang="fa-IR" sz="4400" dirty="0" smtClean="0">
                <a:solidFill>
                  <a:srgbClr val="C00000"/>
                </a:solidFill>
                <a:latin typeface="Arial Narrow" pitchFamily="34" charset="0"/>
              </a:rPr>
              <a:t>دقت </a:t>
            </a:r>
            <a:r>
              <a:rPr lang="fa-IR" dirty="0" smtClean="0">
                <a:latin typeface="Arial Narrow" pitchFamily="34" charset="0"/>
              </a:rPr>
              <a:t>است.</a:t>
            </a:r>
          </a:p>
          <a:p>
            <a:r>
              <a:rPr lang="fa-IR" dirty="0" smtClean="0">
                <a:latin typeface="Arial Narrow" pitchFamily="34" charset="0"/>
              </a:rPr>
              <a:t>حرکت با سرعتی خاص، حرکت با مقدار معینی نیرو، انجام عمل در زمان معین .</a:t>
            </a:r>
          </a:p>
          <a:p>
            <a:r>
              <a:rPr lang="fa-IR" dirty="0" smtClean="0">
                <a:latin typeface="Arial Narrow" pitchFamily="34" charset="0"/>
              </a:rPr>
              <a:t>انحراف مجموع خطاها از هدف.</a:t>
            </a:r>
          </a:p>
          <a:p>
            <a:endParaRPr lang="fa-IR" dirty="0">
              <a:latin typeface="Arial Narrow" pitchFamily="34" charset="0"/>
            </a:endParaRPr>
          </a:p>
        </p:txBody>
      </p:sp>
    </p:spTree>
  </p:cSld>
  <p:clrMapOvr>
    <a:masterClrMapping/>
  </p:clrMapOvr>
  <p:transition spd="med">
    <p:plu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227</TotalTime>
  <Words>1206</Words>
  <Application>Microsoft Office PowerPoint</Application>
  <PresentationFormat>On-screen Show (4:3)</PresentationFormat>
  <Paragraphs>194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Flow</vt:lpstr>
      <vt:lpstr>فصل دوم</vt:lpstr>
      <vt:lpstr>طبقه بندی رفتار</vt:lpstr>
      <vt:lpstr>طبقه بندی مهارت های حرکتی</vt:lpstr>
      <vt:lpstr>.</vt:lpstr>
      <vt:lpstr>مهارت</vt:lpstr>
      <vt:lpstr>نکات اساسی در اندازه گیری</vt:lpstr>
      <vt:lpstr>Slide 7</vt:lpstr>
      <vt:lpstr>سنجش رفتار حرکتی</vt:lpstr>
      <vt:lpstr>سنجش خطای  یک آزمودنی</vt:lpstr>
      <vt:lpstr>روش‌های سنجش خطا</vt:lpstr>
      <vt:lpstr>خطای ثابت</vt:lpstr>
      <vt:lpstr>خطای متغییر</vt:lpstr>
      <vt:lpstr>کابرد خطای ثابت و متغییر</vt:lpstr>
      <vt:lpstr>تغییر پذیری کلی</vt:lpstr>
      <vt:lpstr>خطای مطلق</vt:lpstr>
      <vt:lpstr>کدامیک بهتر است؟</vt:lpstr>
      <vt:lpstr>خطای ثابت مطلق</vt:lpstr>
      <vt:lpstr>روابط بین نمرات خطا</vt:lpstr>
      <vt:lpstr>سنجش های دیگری از دقت</vt:lpstr>
      <vt:lpstr>Slide 20</vt:lpstr>
      <vt:lpstr>اندازه گیری سرعت و زمان</vt:lpstr>
      <vt:lpstr>.</vt:lpstr>
      <vt:lpstr>اندازه گیری تکالیف ثانویه</vt:lpstr>
      <vt:lpstr>توصیف ویژگی های حرکات</vt:lpstr>
      <vt:lpstr>جنبش شناسی حرکت</vt:lpstr>
      <vt:lpstr>جنبش شناسی هماهنگی</vt:lpstr>
      <vt:lpstr>ابزارهای اندازه گیری</vt:lpstr>
      <vt:lpstr>مقایسه ابزارهای تصویربرداری و مشاهده الکتریکی</vt:lpstr>
      <vt:lpstr>روشهای توصیف ویژگی‌های حرکت</vt:lpstr>
      <vt:lpstr>معادلات تجربی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دوم</dc:title>
  <dc:creator>مامان</dc:creator>
  <cp:lastModifiedBy>user</cp:lastModifiedBy>
  <cp:revision>28</cp:revision>
  <dcterms:created xsi:type="dcterms:W3CDTF">2011-11-13T21:45:51Z</dcterms:created>
  <dcterms:modified xsi:type="dcterms:W3CDTF">2002-09-24T16:58:23Z</dcterms:modified>
</cp:coreProperties>
</file>