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4" r:id="rId1"/>
    <p:sldMasterId id="2147483736" r:id="rId2"/>
    <p:sldMasterId id="2147483748" r:id="rId3"/>
    <p:sldMasterId id="2147483760" r:id="rId4"/>
    <p:sldMasterId id="2147483772" r:id="rId5"/>
    <p:sldMasterId id="2147483784" r:id="rId6"/>
    <p:sldMasterId id="2147483857" r:id="rId7"/>
    <p:sldMasterId id="2147483863" r:id="rId8"/>
    <p:sldMasterId id="2147483875" r:id="rId9"/>
    <p:sldMasterId id="2147483887" r:id="rId10"/>
    <p:sldMasterId id="2147483961" r:id="rId11"/>
    <p:sldMasterId id="2147484009" r:id="rId12"/>
    <p:sldMasterId id="2147484055" r:id="rId13"/>
    <p:sldMasterId id="2147484068" r:id="rId14"/>
  </p:sldMasterIdLst>
  <p:notesMasterIdLst>
    <p:notesMasterId r:id="rId40"/>
  </p:notesMasterIdLst>
  <p:sldIdLst>
    <p:sldId id="256" r:id="rId15"/>
    <p:sldId id="257" r:id="rId16"/>
    <p:sldId id="258" r:id="rId17"/>
    <p:sldId id="259" r:id="rId18"/>
    <p:sldId id="260" r:id="rId19"/>
    <p:sldId id="261" r:id="rId20"/>
    <p:sldId id="262" r:id="rId21"/>
    <p:sldId id="263" r:id="rId22"/>
    <p:sldId id="266" r:id="rId23"/>
    <p:sldId id="264" r:id="rId24"/>
    <p:sldId id="265"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FF33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1" autoAdjust="0"/>
    <p:restoredTop sz="96625"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46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24FB478-C623-49F5-9691-12FA262F01B0}" type="datetimeFigureOut">
              <a:rPr lang="fa-IR" smtClean="0"/>
              <a:pPr/>
              <a:t>03/08/1441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3B6BE84-3ED0-448C-BBE2-D33A1767496C}" type="slidenum">
              <a:rPr lang="fa-IR" smtClean="0"/>
              <a:pPr/>
              <a:t>‹#›</a:t>
            </a:fld>
            <a:endParaRPr lang="fa-IR"/>
          </a:p>
        </p:txBody>
      </p:sp>
    </p:spTree>
    <p:extLst>
      <p:ext uri="{BB962C8B-B14F-4D97-AF65-F5344CB8AC3E}">
        <p14:creationId xmlns:p14="http://schemas.microsoft.com/office/powerpoint/2010/main" val="2933218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3B6BE84-3ED0-448C-BBE2-D33A1767496C}" type="slidenum">
              <a:rPr lang="fa-IR" smtClean="0"/>
              <a:pPr/>
              <a:t>3</a:t>
            </a:fld>
            <a:endParaRPr lang="fa-IR"/>
          </a:p>
        </p:txBody>
      </p:sp>
    </p:spTree>
    <p:extLst>
      <p:ext uri="{BB962C8B-B14F-4D97-AF65-F5344CB8AC3E}">
        <p14:creationId xmlns:p14="http://schemas.microsoft.com/office/powerpoint/2010/main" val="120978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3B6BE84-3ED0-448C-BBE2-D33A1767496C}" type="slidenum">
              <a:rPr lang="fa-IR" smtClean="0"/>
              <a:pPr/>
              <a:t>8</a:t>
            </a:fld>
            <a:endParaRPr lang="fa-IR"/>
          </a:p>
        </p:txBody>
      </p:sp>
    </p:spTree>
    <p:extLst>
      <p:ext uri="{BB962C8B-B14F-4D97-AF65-F5344CB8AC3E}">
        <p14:creationId xmlns:p14="http://schemas.microsoft.com/office/powerpoint/2010/main" val="2625006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2.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4.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9.jpe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9.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397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a:t>Click to edit Master title style</a:t>
            </a:r>
          </a:p>
        </p:txBody>
      </p:sp>
      <p:sp>
        <p:nvSpPr>
          <p:cNvPr id="8397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a:t>Click to edit Master subtitle style</a:t>
            </a:r>
          </a:p>
        </p:txBody>
      </p:sp>
      <p:sp>
        <p:nvSpPr>
          <p:cNvPr id="83972" name="Rectangle 4"/>
          <p:cNvSpPr>
            <a:spLocks noGrp="1" noChangeArrowheads="1"/>
          </p:cNvSpPr>
          <p:nvPr>
            <p:ph type="dt" sz="half" idx="2"/>
          </p:nvPr>
        </p:nvSpPr>
        <p:spPr/>
        <p:txBody>
          <a:bodyPr/>
          <a:lstStyle>
            <a:lvl1pPr>
              <a:defRPr/>
            </a:lvl1pPr>
          </a:lstStyle>
          <a:p>
            <a:fld id="{48A8CAE0-C58E-4B88-A18A-7AF79DB69406}" type="datetime8">
              <a:rPr lang="fa-IR" smtClean="0"/>
              <a:pPr/>
              <a:t>27 مارس 20</a:t>
            </a:fld>
            <a:endParaRPr lang="en-US"/>
          </a:p>
        </p:txBody>
      </p:sp>
      <p:sp>
        <p:nvSpPr>
          <p:cNvPr id="83973" name="Rectangle 5"/>
          <p:cNvSpPr>
            <a:spLocks noGrp="1" noChangeArrowheads="1"/>
          </p:cNvSpPr>
          <p:nvPr>
            <p:ph type="ftr" sz="quarter" idx="3"/>
          </p:nvPr>
        </p:nvSpPr>
        <p:spPr/>
        <p:txBody>
          <a:bodyPr/>
          <a:lstStyle>
            <a:lvl1pPr>
              <a:defRPr/>
            </a:lvl1pPr>
          </a:lstStyle>
          <a:p>
            <a:endParaRPr lang="en-US"/>
          </a:p>
        </p:txBody>
      </p:sp>
      <p:sp>
        <p:nvSpPr>
          <p:cNvPr id="83974" name="Rectangle 6"/>
          <p:cNvSpPr>
            <a:spLocks noGrp="1" noChangeArrowheads="1"/>
          </p:cNvSpPr>
          <p:nvPr>
            <p:ph type="sldNum" sz="quarter" idx="4"/>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fld id="{7C3D7808-ECA6-4332-A861-107A748C748F}" type="datetime8">
              <a:rPr lang="fa-IR" smtClean="0"/>
              <a:pPr/>
              <a:t>27 مارس 20</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53C7187-37DB-4D50-984B-2BE68EE98B5D}" type="slidenum">
              <a:rPr lang="en-US"/>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A7C885-1A8E-40BC-82CF-FB7F8832DD57}" type="slidenum">
              <a:rPr lang="en-US"/>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FBD05C-0ECD-4CFA-A684-79F7F0D0AF41}" type="slidenum">
              <a:rPr lang="en-US"/>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D147B8-EEC1-4ED1-9373-718F58324DD8}" type="slidenum">
              <a:rPr lang="en-US"/>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4F23BB-2E8C-498F-9929-52CE50699E6F}" type="slidenum">
              <a:rPr lang="en-US"/>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81851006"/>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
        <p:nvSpPr>
          <p:cNvPr id="7" name="Title 1"/>
          <p:cNvSpPr>
            <a:spLocks noGrp="1"/>
          </p:cNvSpPr>
          <p:nvPr>
            <p:ph type="title"/>
          </p:nvPr>
        </p:nvSpPr>
        <p:spPr>
          <a:xfrm>
            <a:off x="457200" y="280886"/>
            <a:ext cx="8229600" cy="709714"/>
          </a:xfrm>
        </p:spPr>
        <p:txBody>
          <a:bodyPr>
            <a:normAutofit/>
          </a:bodyPr>
          <a:lstStyle>
            <a:lvl1pPr algn="l">
              <a:defRPr sz="3200" b="0"/>
            </a:lvl1pPr>
          </a:lstStyle>
          <a:p>
            <a:r>
              <a:rPr lang="en-US"/>
              <a:t>Click to edit Master title style</a:t>
            </a:r>
          </a:p>
        </p:txBody>
      </p:sp>
    </p:spTree>
    <p:extLst>
      <p:ext uri="{BB962C8B-B14F-4D97-AF65-F5344CB8AC3E}">
        <p14:creationId xmlns:p14="http://schemas.microsoft.com/office/powerpoint/2010/main" val="807719991"/>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361479657"/>
      </p:ext>
    </p:extLst>
  </p:cSld>
  <p:clrMapOvr>
    <a:masterClrMapping/>
  </p:clrMapOvr>
  <p:transition>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755882246"/>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71764258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fld id="{3957D3A7-AAC2-4C2D-AAD7-59CE2FA27D0C}" type="datetime8">
              <a:rPr lang="fa-IR" smtClean="0"/>
              <a:pPr/>
              <a:t>27 مارس 20</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80886"/>
            <a:ext cx="8229600" cy="709714"/>
          </a:xfrm>
        </p:spPr>
        <p:txBody>
          <a:bodyPr>
            <a:normAutofit/>
          </a:bodyPr>
          <a:lstStyle>
            <a:lvl1pPr algn="l">
              <a:defRPr sz="3200" b="0"/>
            </a:lvl1p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299612358"/>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993005251"/>
      </p:ext>
    </p:extLst>
  </p:cSld>
  <p:clrMapOvr>
    <a:masterClrMapping/>
  </p:clrMapOvr>
  <p:transition>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53450384"/>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113730"/>
      </p:ext>
    </p:extLst>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786616740"/>
      </p:ext>
    </p:extLst>
  </p:cSld>
  <p:clrMapOvr>
    <a:masterClrMapping/>
  </p:clrMapOvr>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747489864"/>
      </p:ext>
    </p:extLst>
  </p:cSld>
  <p:clrMapOvr>
    <a:masterClrMapping/>
  </p:clrMapOvr>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304" y="0"/>
            <a:ext cx="8997696"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508787"/>
            <a:ext cx="8496944" cy="614197"/>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a:t>Click to edit Master text styles</a:t>
            </a:r>
          </a:p>
        </p:txBody>
      </p:sp>
      <p:sp>
        <p:nvSpPr>
          <p:cNvPr id="6" name="Rectangle 5"/>
          <p:cNvSpPr/>
          <p:nvPr/>
        </p:nvSpPr>
        <p:spPr>
          <a:xfrm>
            <a:off x="0" y="0"/>
            <a:ext cx="146304" cy="12207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146943780"/>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1979712" y="1316766"/>
            <a:ext cx="6912768" cy="614197"/>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a:t>Click to edit Master text styles</a:t>
            </a:r>
          </a:p>
        </p:txBody>
      </p:sp>
      <p:sp>
        <p:nvSpPr>
          <p:cNvPr id="5" name="Content Placeholder 2"/>
          <p:cNvSpPr>
            <a:spLocks noGrp="1"/>
          </p:cNvSpPr>
          <p:nvPr>
            <p:ph idx="10"/>
          </p:nvPr>
        </p:nvSpPr>
        <p:spPr>
          <a:xfrm>
            <a:off x="1990056" y="2218994"/>
            <a:ext cx="6912768" cy="3994316"/>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a:t>Click to edit Master text styles</a:t>
            </a:r>
          </a:p>
        </p:txBody>
      </p:sp>
    </p:spTree>
    <p:extLst>
      <p:ext uri="{BB962C8B-B14F-4D97-AF65-F5344CB8AC3E}">
        <p14:creationId xmlns:p14="http://schemas.microsoft.com/office/powerpoint/2010/main" val="922808211"/>
      </p:ext>
    </p:extLst>
  </p:cSld>
  <p:clrMapOvr>
    <a:masterClrMapping/>
  </p:clrMapOvr>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3074F12-AA26-4AC8-9962-C36BB8F32554}" type="datetimeFigureOut">
              <a:rPr lang="en-US" smtClean="0"/>
              <a:pPr/>
              <a:t>3/27/2020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4240283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fa-IR"/>
          </a:p>
        </p:txBody>
      </p:sp>
      <p:sp>
        <p:nvSpPr>
          <p:cNvPr id="9113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9114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91141" name="Rectangle 5"/>
          <p:cNvSpPr>
            <a:spLocks noGrp="1" noChangeArrowheads="1"/>
          </p:cNvSpPr>
          <p:nvPr>
            <p:ph type="dt" sz="half" idx="2"/>
          </p:nvPr>
        </p:nvSpPr>
        <p:spPr/>
        <p:txBody>
          <a:bodyPr/>
          <a:lstStyle>
            <a:lvl1pPr>
              <a:defRPr/>
            </a:lvl1pPr>
          </a:lstStyle>
          <a:p>
            <a:fld id="{AC8BF14B-58D9-4802-BDA3-586CA1377155}" type="datetime8">
              <a:rPr lang="fa-IR" smtClean="0"/>
              <a:pPr/>
              <a:t>27 مارس 20</a:t>
            </a:fld>
            <a:endParaRPr lang="en-US"/>
          </a:p>
        </p:txBody>
      </p:sp>
      <p:sp>
        <p:nvSpPr>
          <p:cNvPr id="91142" name="Rectangle 6"/>
          <p:cNvSpPr>
            <a:spLocks noGrp="1" noChangeArrowheads="1"/>
          </p:cNvSpPr>
          <p:nvPr>
            <p:ph type="ftr" sz="quarter" idx="3"/>
          </p:nvPr>
        </p:nvSpPr>
        <p:spPr/>
        <p:txBody>
          <a:bodyPr/>
          <a:lstStyle>
            <a:lvl1pPr>
              <a:defRPr/>
            </a:lvl1pPr>
          </a:lstStyle>
          <a:p>
            <a:endParaRPr lang="en-US"/>
          </a:p>
        </p:txBody>
      </p:sp>
      <p:sp>
        <p:nvSpPr>
          <p:cNvPr id="91143" name="Rectangle 7"/>
          <p:cNvSpPr>
            <a:spLocks noGrp="1" noChangeArrowheads="1"/>
          </p:cNvSpPr>
          <p:nvPr>
            <p:ph type="sldNum" sz="quarter" idx="4"/>
          </p:nvPr>
        </p:nvSpPr>
        <p:spPr/>
        <p:txBody>
          <a:bodyPr/>
          <a:lstStyle>
            <a:lvl1pPr>
              <a:defRPr/>
            </a:lvl1pPr>
          </a:lstStyle>
          <a:p>
            <a:fld id="{3D48BC99-6A06-40D5-9354-28A80B32D8F9}"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3074F12-AA26-4AC8-9962-C36BB8F32554}" type="datetimeFigureOut">
              <a:rPr lang="en-US" smtClean="0"/>
              <a:pPr/>
              <a:t>3/27/2020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47947207"/>
      </p:ext>
    </p:extLst>
  </p:cSld>
  <p:clrMapOvr>
    <a:masterClrMapping/>
  </p:clrMapOvr>
  <p:transition>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6260" y="4192525"/>
            <a:ext cx="8246070" cy="1221640"/>
          </a:xfrm>
          <a:effectLst>
            <a:outerShdw blurRad="63500" dist="38100" dir="2700000" algn="ctr" rotWithShape="0">
              <a:schemeClr val="tx1">
                <a:alpha val="84000"/>
              </a:schemeClr>
            </a:outerShdw>
          </a:effectLst>
        </p:spPr>
        <p:txBody>
          <a:bodyPr>
            <a:normAutofit/>
          </a:bodyPr>
          <a:lstStyle>
            <a:lvl1pPr algn="r">
              <a:defRPr sz="34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96260" y="5566870"/>
            <a:ext cx="8246070" cy="610820"/>
          </a:xfrm>
        </p:spPr>
        <p:txBody>
          <a:bodyPr>
            <a:normAutofit/>
          </a:bodyPr>
          <a:lstStyle>
            <a:lvl1pPr marL="0" indent="0" algn="r">
              <a:buNone/>
              <a:defRPr sz="2800">
                <a:solidFill>
                  <a:schemeClr val="accent3">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9CB473A-8C00-439F-A404-34F7B35B09C1}" type="slidenum">
              <a:rPr lang="en-GB" altLang="en-US" smtClean="0"/>
              <a:pPr>
                <a:defRPr/>
              </a:pPr>
              <a:t>‹#›</a:t>
            </a:fld>
            <a:endParaRPr lang="en-GB" altLang="en-US"/>
          </a:p>
        </p:txBody>
      </p:sp>
    </p:spTree>
    <p:extLst>
      <p:ext uri="{BB962C8B-B14F-4D97-AF65-F5344CB8AC3E}">
        <p14:creationId xmlns:p14="http://schemas.microsoft.com/office/powerpoint/2010/main" val="3253875174"/>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61082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48965" y="2207360"/>
            <a:ext cx="8229600" cy="4275739"/>
          </a:xfrm>
        </p:spPr>
        <p:txBody>
          <a:bodyPr/>
          <a:lstStyle>
            <a:lvl1pPr>
              <a:defRPr sz="28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3638582-5E2A-4DFC-929F-1E9BDB1E343E}" type="slidenum">
              <a:rPr lang="en-GB" altLang="en-US" smtClean="0"/>
              <a:pPr>
                <a:defRPr/>
              </a:pPr>
              <a:t>‹#›</a:t>
            </a:fld>
            <a:endParaRPr lang="en-GB" altLang="en-US"/>
          </a:p>
        </p:txBody>
      </p:sp>
    </p:spTree>
    <p:extLst>
      <p:ext uri="{BB962C8B-B14F-4D97-AF65-F5344CB8AC3E}">
        <p14:creationId xmlns:p14="http://schemas.microsoft.com/office/powerpoint/2010/main" val="166447136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28719" y="527605"/>
            <a:ext cx="6566314" cy="763525"/>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2128720" y="1443835"/>
            <a:ext cx="6566314" cy="4275740"/>
          </a:xfrm>
        </p:spPr>
        <p:txBody>
          <a:bodyPr/>
          <a:lstStyle>
            <a:lvl1pPr>
              <a:defRPr sz="28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A9FD4E-B23C-4CD4-86F1-A368F4C3756A}" type="datetime8">
              <a:rPr lang="fa-IR" smtClean="0"/>
              <a:pPr/>
              <a:t>27 مارس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2F506387-A12D-4244-AD98-C6E76970549C}" type="slidenum">
              <a:rPr lang="en-GB" altLang="en-US" smtClean="0"/>
              <a:pPr>
                <a:defRPr/>
              </a:pPr>
              <a:t>‹#›</a:t>
            </a:fld>
            <a:endParaRPr lang="en-GB" altLang="en-US"/>
          </a:p>
        </p:txBody>
      </p:sp>
    </p:spTree>
    <p:extLst>
      <p:ext uri="{BB962C8B-B14F-4D97-AF65-F5344CB8AC3E}">
        <p14:creationId xmlns:p14="http://schemas.microsoft.com/office/powerpoint/2010/main" val="3556791830"/>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53218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48965" y="2035612"/>
            <a:ext cx="4040188" cy="639762"/>
          </a:xfrm>
        </p:spPr>
        <p:txBody>
          <a:bodyPr anchor="b"/>
          <a:lstStyle>
            <a:lvl1pPr marL="0" indent="0">
              <a:buNone/>
              <a:defRPr sz="2400" b="1">
                <a:solidFill>
                  <a:schemeClr val="bg1">
                    <a:lumMod val="9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8965" y="2665475"/>
            <a:ext cx="4040188" cy="3035058"/>
          </a:xfrm>
        </p:spPr>
        <p:txBody>
          <a:bodyPr/>
          <a:lstStyle>
            <a:lvl1pPr>
              <a:defRPr sz="2400">
                <a:solidFill>
                  <a:schemeClr val="bg1">
                    <a:lumMod val="95000"/>
                  </a:schemeClr>
                </a:solidFill>
              </a:defRPr>
            </a:lvl1pPr>
            <a:lvl2pPr>
              <a:defRPr sz="2000">
                <a:solidFill>
                  <a:schemeClr val="bg1">
                    <a:lumMod val="95000"/>
                  </a:schemeClr>
                </a:solidFill>
              </a:defRPr>
            </a:lvl2pPr>
            <a:lvl3pPr>
              <a:defRPr sz="1800">
                <a:solidFill>
                  <a:schemeClr val="bg1">
                    <a:lumMod val="95000"/>
                  </a:schemeClr>
                </a:solidFill>
              </a:defRPr>
            </a:lvl3pPr>
            <a:lvl4pPr>
              <a:defRPr sz="1600">
                <a:solidFill>
                  <a:schemeClr val="bg1">
                    <a:lumMod val="95000"/>
                  </a:schemeClr>
                </a:solidFill>
              </a:defRPr>
            </a:lvl4pPr>
            <a:lvl5pPr>
              <a:defRPr sz="1600">
                <a:solidFill>
                  <a:schemeClr val="bg1">
                    <a:lumMod val="9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6790" y="2035612"/>
            <a:ext cx="4041775" cy="639762"/>
          </a:xfrm>
        </p:spPr>
        <p:txBody>
          <a:bodyPr anchor="b"/>
          <a:lstStyle>
            <a:lvl1pPr marL="0" indent="0">
              <a:buNone/>
              <a:defRPr sz="2400" b="1">
                <a:solidFill>
                  <a:schemeClr val="bg1">
                    <a:lumMod val="9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6790" y="2665475"/>
            <a:ext cx="4041775" cy="3035058"/>
          </a:xfrm>
        </p:spPr>
        <p:txBody>
          <a:bodyPr/>
          <a:lstStyle>
            <a:lvl1pPr>
              <a:defRPr sz="2400">
                <a:solidFill>
                  <a:schemeClr val="bg1">
                    <a:lumMod val="95000"/>
                  </a:schemeClr>
                </a:solidFill>
              </a:defRPr>
            </a:lvl1pPr>
            <a:lvl2pPr>
              <a:defRPr sz="2000">
                <a:solidFill>
                  <a:schemeClr val="bg1">
                    <a:lumMod val="95000"/>
                  </a:schemeClr>
                </a:solidFill>
              </a:defRPr>
            </a:lvl2pPr>
            <a:lvl3pPr>
              <a:defRPr sz="1800">
                <a:solidFill>
                  <a:schemeClr val="bg1">
                    <a:lumMod val="95000"/>
                  </a:schemeClr>
                </a:solidFill>
              </a:defRPr>
            </a:lvl3pPr>
            <a:lvl4pPr>
              <a:defRPr sz="1600">
                <a:solidFill>
                  <a:schemeClr val="bg1">
                    <a:lumMod val="95000"/>
                  </a:schemeClr>
                </a:solidFill>
              </a:defRPr>
            </a:lvl4pPr>
            <a:lvl5pPr>
              <a:defRPr sz="1600">
                <a:solidFill>
                  <a:schemeClr val="bg1">
                    <a:lumMod val="9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3933011C-4012-410E-A4AD-1692C70E5292}" type="slidenum">
              <a:rPr lang="en-GB" altLang="en-US" smtClean="0"/>
              <a:pPr>
                <a:defRPr/>
              </a:pPr>
              <a:t>‹#›</a:t>
            </a:fld>
            <a:endParaRPr lang="en-GB" altLang="en-US"/>
          </a:p>
        </p:txBody>
      </p:sp>
    </p:spTree>
    <p:extLst>
      <p:ext uri="{BB962C8B-B14F-4D97-AF65-F5344CB8AC3E}">
        <p14:creationId xmlns:p14="http://schemas.microsoft.com/office/powerpoint/2010/main" val="4122911988"/>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01F4E536-F760-4FEB-B9F5-3DAECFC69885}" type="slidenum">
              <a:rPr lang="en-GB" altLang="en-US" smtClean="0"/>
              <a:pPr>
                <a:defRPr/>
              </a:pPr>
              <a:t>‹#›</a:t>
            </a:fld>
            <a:endParaRPr lang="en-GB" altLang="en-US"/>
          </a:p>
        </p:txBody>
      </p:sp>
    </p:spTree>
    <p:extLst>
      <p:ext uri="{BB962C8B-B14F-4D97-AF65-F5344CB8AC3E}">
        <p14:creationId xmlns:p14="http://schemas.microsoft.com/office/powerpoint/2010/main" val="3029773110"/>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A46E1B28-1AFE-4C61-829C-F3048FFCCFB3}" type="slidenum">
              <a:rPr lang="en-GB" altLang="en-US" smtClean="0"/>
              <a:pPr>
                <a:defRPr/>
              </a:pPr>
              <a:t>‹#›</a:t>
            </a:fld>
            <a:endParaRPr lang="en-GB" altLang="en-US"/>
          </a:p>
        </p:txBody>
      </p:sp>
    </p:spTree>
    <p:extLst>
      <p:ext uri="{BB962C8B-B14F-4D97-AF65-F5344CB8AC3E}">
        <p14:creationId xmlns:p14="http://schemas.microsoft.com/office/powerpoint/2010/main" val="31744526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fld id="{56DC58B6-7C8E-44C6-B560-4711D9192ED0}" type="datetime8">
              <a:rPr lang="fa-IR" smtClean="0"/>
              <a:pPr/>
              <a:t>27 مارس 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99AA7D-F5EC-4401-A794-040D08B662D7}"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A0902D1-3CAA-47AF-A578-5812DFEF9B24}" type="slidenum">
              <a:rPr lang="en-GB" altLang="en-US" smtClean="0"/>
              <a:pPr>
                <a:defRPr/>
              </a:pPr>
              <a:t>‹#›</a:t>
            </a:fld>
            <a:endParaRPr lang="en-GB" altLang="en-US"/>
          </a:p>
        </p:txBody>
      </p:sp>
    </p:spTree>
    <p:extLst>
      <p:ext uri="{BB962C8B-B14F-4D97-AF65-F5344CB8AC3E}">
        <p14:creationId xmlns:p14="http://schemas.microsoft.com/office/powerpoint/2010/main" val="47760784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82F5A8E-052A-474F-A7F0-CD74B2E3DA35}" type="slidenum">
              <a:rPr lang="en-GB" altLang="en-US" smtClean="0"/>
              <a:pPr>
                <a:defRPr/>
              </a:pPr>
              <a:t>‹#›</a:t>
            </a:fld>
            <a:endParaRPr lang="en-GB" altLang="en-US"/>
          </a:p>
        </p:txBody>
      </p:sp>
    </p:spTree>
    <p:extLst>
      <p:ext uri="{BB962C8B-B14F-4D97-AF65-F5344CB8AC3E}">
        <p14:creationId xmlns:p14="http://schemas.microsoft.com/office/powerpoint/2010/main" val="3428665726"/>
      </p:ext>
    </p:extLst>
  </p:cSld>
  <p:clrMapOvr>
    <a:masterClrMapping/>
  </p:clrMapOvr>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6EA43D5-C3F1-456B-BD19-2614442E2E6F}" type="slidenum">
              <a:rPr lang="en-GB" altLang="en-US" smtClean="0"/>
              <a:pPr>
                <a:defRPr/>
              </a:pPr>
              <a:t>‹#›</a:t>
            </a:fld>
            <a:endParaRPr lang="en-GB" altLang="en-US"/>
          </a:p>
        </p:txBody>
      </p:sp>
    </p:spTree>
    <p:extLst>
      <p:ext uri="{BB962C8B-B14F-4D97-AF65-F5344CB8AC3E}">
        <p14:creationId xmlns:p14="http://schemas.microsoft.com/office/powerpoint/2010/main" val="893609949"/>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6260" y="4192525"/>
            <a:ext cx="8246070" cy="1221640"/>
          </a:xfrm>
          <a:effectLst>
            <a:outerShdw blurRad="63500" dist="38100" dir="2700000" algn="ctr" rotWithShape="0">
              <a:schemeClr val="tx1">
                <a:alpha val="84000"/>
              </a:schemeClr>
            </a:outerShdw>
          </a:effectLst>
        </p:spPr>
        <p:txBody>
          <a:bodyPr>
            <a:normAutofit/>
          </a:bodyPr>
          <a:lstStyle>
            <a:lvl1pPr algn="r">
              <a:defRPr sz="34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96260" y="5566870"/>
            <a:ext cx="8246070" cy="610820"/>
          </a:xfrm>
        </p:spPr>
        <p:txBody>
          <a:bodyPr>
            <a:normAutofit/>
          </a:bodyPr>
          <a:lstStyle>
            <a:lvl1pPr marL="0" indent="0" algn="r">
              <a:buNone/>
              <a:defRPr sz="2800">
                <a:solidFill>
                  <a:schemeClr val="accent3">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61082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48965" y="2207360"/>
            <a:ext cx="8229600" cy="4275739"/>
          </a:xfrm>
        </p:spPr>
        <p:txBody>
          <a:bodyPr/>
          <a:lstStyle>
            <a:lvl1pPr>
              <a:defRPr sz="28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28719" y="527605"/>
            <a:ext cx="6566314" cy="763525"/>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2128720" y="1443835"/>
            <a:ext cx="6566314" cy="4275740"/>
          </a:xfrm>
        </p:spPr>
        <p:txBody>
          <a:bodyPr/>
          <a:lstStyle>
            <a:lvl1pPr>
              <a:defRPr sz="28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93DC1-51A4-44EC-9B20-1F07BCF7353B}" type="datetime8">
              <a:rPr lang="fa-IR" smtClean="0"/>
              <a:pPr/>
              <a:t>27 مارس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transition>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53218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48965" y="2035612"/>
            <a:ext cx="4040188" cy="639762"/>
          </a:xfrm>
        </p:spPr>
        <p:txBody>
          <a:bodyPr anchor="b"/>
          <a:lstStyle>
            <a:lvl1pPr marL="0" indent="0">
              <a:buNone/>
              <a:defRPr sz="2400" b="1">
                <a:solidFill>
                  <a:schemeClr val="bg1">
                    <a:lumMod val="9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8965" y="2665475"/>
            <a:ext cx="4040188" cy="3035058"/>
          </a:xfrm>
        </p:spPr>
        <p:txBody>
          <a:bodyPr/>
          <a:lstStyle>
            <a:lvl1pPr>
              <a:defRPr sz="2400">
                <a:solidFill>
                  <a:schemeClr val="bg1">
                    <a:lumMod val="95000"/>
                  </a:schemeClr>
                </a:solidFill>
              </a:defRPr>
            </a:lvl1pPr>
            <a:lvl2pPr>
              <a:defRPr sz="2000">
                <a:solidFill>
                  <a:schemeClr val="bg1">
                    <a:lumMod val="95000"/>
                  </a:schemeClr>
                </a:solidFill>
              </a:defRPr>
            </a:lvl2pPr>
            <a:lvl3pPr>
              <a:defRPr sz="1800">
                <a:solidFill>
                  <a:schemeClr val="bg1">
                    <a:lumMod val="95000"/>
                  </a:schemeClr>
                </a:solidFill>
              </a:defRPr>
            </a:lvl3pPr>
            <a:lvl4pPr>
              <a:defRPr sz="1600">
                <a:solidFill>
                  <a:schemeClr val="bg1">
                    <a:lumMod val="95000"/>
                  </a:schemeClr>
                </a:solidFill>
              </a:defRPr>
            </a:lvl4pPr>
            <a:lvl5pPr>
              <a:defRPr sz="1600">
                <a:solidFill>
                  <a:schemeClr val="bg1">
                    <a:lumMod val="9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6790" y="2035612"/>
            <a:ext cx="4041775" cy="639762"/>
          </a:xfrm>
        </p:spPr>
        <p:txBody>
          <a:bodyPr anchor="b"/>
          <a:lstStyle>
            <a:lvl1pPr marL="0" indent="0">
              <a:buNone/>
              <a:defRPr sz="2400" b="1">
                <a:solidFill>
                  <a:schemeClr val="bg1">
                    <a:lumMod val="9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6790" y="2665475"/>
            <a:ext cx="4041775" cy="3035058"/>
          </a:xfrm>
        </p:spPr>
        <p:txBody>
          <a:bodyPr/>
          <a:lstStyle>
            <a:lvl1pPr>
              <a:defRPr sz="2400">
                <a:solidFill>
                  <a:schemeClr val="bg1">
                    <a:lumMod val="95000"/>
                  </a:schemeClr>
                </a:solidFill>
              </a:defRPr>
            </a:lvl1pPr>
            <a:lvl2pPr>
              <a:defRPr sz="2000">
                <a:solidFill>
                  <a:schemeClr val="bg1">
                    <a:lumMod val="95000"/>
                  </a:schemeClr>
                </a:solidFill>
              </a:defRPr>
            </a:lvl2pPr>
            <a:lvl3pPr>
              <a:defRPr sz="1800">
                <a:solidFill>
                  <a:schemeClr val="bg1">
                    <a:lumMod val="95000"/>
                  </a:schemeClr>
                </a:solidFill>
              </a:defRPr>
            </a:lvl3pPr>
            <a:lvl4pPr>
              <a:defRPr sz="1600">
                <a:solidFill>
                  <a:schemeClr val="bg1">
                    <a:lumMod val="95000"/>
                  </a:schemeClr>
                </a:solidFill>
              </a:defRPr>
            </a:lvl4pPr>
            <a:lvl5pPr>
              <a:defRPr sz="1600">
                <a:solidFill>
                  <a:schemeClr val="bg1">
                    <a:lumMod val="9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CA689CB1-14C8-4CF1-A5D8-DC205357E771}" type="datetime8">
              <a:rPr lang="fa-IR" smtClean="0"/>
              <a:pPr/>
              <a:t>27 مارس 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0C9AF1-AA90-480F-97BB-84AC90FACB91}"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9DA72CB-EAF6-45E7-A57A-757E272C25D4}" type="datetimeFigureOut">
              <a:rPr lang="en-GB" smtClean="0"/>
              <a:pPr>
                <a:defRPr/>
              </a:pPr>
              <a:t>27/03/2020</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21CC7EA2-C8A9-4309-B73F-3C4737D94062}" type="slidenum">
              <a:rPr lang="en-GB" altLang="en-US" smtClean="0"/>
              <a:pPr>
                <a:defRPr/>
              </a:pPr>
              <a:t>‹#›</a:t>
            </a:fld>
            <a:endParaRPr lang="en-GB" altLang="en-US"/>
          </a:p>
        </p:txBody>
      </p:sp>
    </p:spTree>
    <p:extLst>
      <p:ext uri="{BB962C8B-B14F-4D97-AF65-F5344CB8AC3E}">
        <p14:creationId xmlns:p14="http://schemas.microsoft.com/office/powerpoint/2010/main" val="4251864075"/>
      </p:ext>
    </p:extLst>
  </p:cSld>
  <p:clrMapOvr>
    <a:masterClrMapping/>
  </p:clrMapOvr>
  <p:transition>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lvl1pPr>
              <a:defRPr/>
            </a:lvl1pPr>
          </a:lstStyle>
          <a:p>
            <a:fld id="{33026F1D-ECAE-480F-B7F1-E6378A458678}" type="datetime8">
              <a:rPr lang="fa-IR" smtClean="0"/>
              <a:pPr/>
              <a:t>27 مارس 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56C78F-C47D-4386-8F93-A257DCCC91D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lvl1pPr>
              <a:defRPr/>
            </a:lvl1pPr>
          </a:lstStyle>
          <a:p>
            <a:fld id="{FCA09356-1EAA-497B-832E-F6BC0E1896C2}" type="datetime8">
              <a:rPr lang="fa-IR" smtClean="0"/>
              <a:pPr/>
              <a:t>27 مارس 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19F191A-8B5C-436D-856C-73C54AC52016}"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lvl1pPr>
              <a:defRPr/>
            </a:lvl1pPr>
          </a:lstStyle>
          <a:p>
            <a:fld id="{E8E73E81-C796-4213-8299-9EAD8A24018E}" type="datetime8">
              <a:rPr lang="fa-IR" smtClean="0"/>
              <a:pPr/>
              <a:t>27 مارس 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BA94C9-640C-4C0D-834F-1C35BBAB717F}"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3D21AB7-ABFA-40CC-9BE1-C15AA37EF886}" type="datetime8">
              <a:rPr lang="fa-IR" smtClean="0"/>
              <a:pPr/>
              <a:t>27 مارس 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EF37691-B478-4CA1-90A2-B9D591E245E9}"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EADF594-45BB-4321-97E2-E2FB2A3D639E}" type="datetime8">
              <a:rPr lang="fa-IR" smtClean="0"/>
              <a:pPr/>
              <a:t>27 مارس 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D884797-DAA8-425A-B76A-5231C003CA3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fld id="{61EA39D4-4F67-4E3C-92DD-47048DE430A3}" type="datetime8">
              <a:rPr lang="fa-IR" smtClean="0"/>
              <a:pPr/>
              <a:t>27 مارس 20</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343AA58-0B83-40DF-BC1C-92E0AC066E51}" type="datetime8">
              <a:rPr lang="fa-IR" smtClean="0"/>
              <a:pPr/>
              <a:t>27 مارس 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B563ED-159F-452C-9354-CC7C8188FC38}"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fld id="{E0B685FD-AB11-4CA2-A138-872C5D6EA8E0}" type="datetime8">
              <a:rPr lang="fa-IR" smtClean="0"/>
              <a:pPr/>
              <a:t>27 مارس 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826F01-738E-4094-A257-EF7B5A88BBB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fld id="{8370C46B-D730-4D65-8537-8A52926B8C60}" type="datetime8">
              <a:rPr lang="fa-IR" smtClean="0"/>
              <a:pPr/>
              <a:t>27 مارس 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409374-4618-405F-A54C-0758C066C28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a:t>Click to edit Master title style</a:t>
            </a:r>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a:t>Click to edit Master subtitle style</a:t>
            </a:r>
          </a:p>
        </p:txBody>
      </p:sp>
      <p:sp>
        <p:nvSpPr>
          <p:cNvPr id="20484" name="Rectangle 4"/>
          <p:cNvSpPr>
            <a:spLocks noGrp="1" noChangeArrowheads="1"/>
          </p:cNvSpPr>
          <p:nvPr>
            <p:ph type="dt" sz="half" idx="2"/>
          </p:nvPr>
        </p:nvSpPr>
        <p:spPr/>
        <p:txBody>
          <a:bodyPr/>
          <a:lstStyle>
            <a:lvl1pPr>
              <a:defRPr/>
            </a:lvl1pPr>
          </a:lstStyle>
          <a:p>
            <a:fld id="{48A8CAE0-C58E-4B88-A18A-7AF79DB69406}" type="datetime8">
              <a:rPr lang="fa-IR" smtClean="0"/>
              <a:pPr/>
              <a:t>27 مارس 20</a:t>
            </a:fld>
            <a:endParaRPr lang="en-US"/>
          </a:p>
        </p:txBody>
      </p:sp>
      <p:sp>
        <p:nvSpPr>
          <p:cNvPr id="20485" name="Rectangle 5"/>
          <p:cNvSpPr>
            <a:spLocks noGrp="1" noChangeArrowheads="1"/>
          </p:cNvSpPr>
          <p:nvPr>
            <p:ph type="ftr" sz="quarter" idx="3"/>
          </p:nvPr>
        </p:nvSpPr>
        <p:spPr/>
        <p:txBody>
          <a:bodyPr/>
          <a:lstStyle>
            <a:lvl1pPr>
              <a:defRPr/>
            </a:lvl1pPr>
          </a:lstStyle>
          <a:p>
            <a:endParaRPr lang="en-US"/>
          </a:p>
        </p:txBody>
      </p:sp>
      <p:sp>
        <p:nvSpPr>
          <p:cNvPr id="20486" name="Rectangle 6"/>
          <p:cNvSpPr>
            <a:spLocks noGrp="1" noChangeArrowheads="1"/>
          </p:cNvSpPr>
          <p:nvPr>
            <p:ph type="sldNum" sz="quarter" idx="4"/>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fld id="{61EA39D4-4F67-4E3C-92DD-47048DE430A3}" type="datetime8">
              <a:rPr lang="fa-IR" smtClean="0"/>
              <a:pPr/>
              <a:t>27 مارس 20</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1593DC1-51A4-44EC-9B20-1F07BCF7353B}" type="datetime8">
              <a:rPr lang="fa-IR" smtClean="0"/>
              <a:pPr/>
              <a:t>27 مارس 20</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lvl1pPr>
              <a:defRPr/>
            </a:lvl1pPr>
          </a:lstStyle>
          <a:p>
            <a:fld id="{EE1B36D9-7154-45BB-B480-405D4891E606}" type="datetime8">
              <a:rPr lang="fa-IR" smtClean="0"/>
              <a:pPr/>
              <a:t>27 مارس 20</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lvl1pPr>
              <a:defRPr/>
            </a:lvl1pPr>
          </a:lstStyle>
          <a:p>
            <a:fld id="{65003CA3-4D6A-47AD-9448-3323DC53FF50}" type="datetime8">
              <a:rPr lang="fa-IR" smtClean="0"/>
              <a:pPr/>
              <a:t>27 مارس 20</a:t>
            </a:fld>
            <a:endParaRPr lang="fa-IR"/>
          </a:p>
        </p:txBody>
      </p:sp>
      <p:sp>
        <p:nvSpPr>
          <p:cNvPr id="8" name="Footer Placeholder 7"/>
          <p:cNvSpPr>
            <a:spLocks noGrp="1"/>
          </p:cNvSpPr>
          <p:nvPr>
            <p:ph type="ftr" sz="quarter" idx="11"/>
          </p:nvPr>
        </p:nvSpPr>
        <p:spPr/>
        <p:txBody>
          <a:bodyPr/>
          <a:lstStyle>
            <a:lvl1pPr>
              <a:defRPr/>
            </a:lvl1pPr>
          </a:lstStyle>
          <a:p>
            <a:endParaRPr lang="fa-IR"/>
          </a:p>
        </p:txBody>
      </p:sp>
      <p:sp>
        <p:nvSpPr>
          <p:cNvPr id="9" name="Slide Number Placeholder 8"/>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lvl1pPr>
              <a:defRPr/>
            </a:lvl1pPr>
          </a:lstStyle>
          <a:p>
            <a:fld id="{08C3E86D-5B26-47D6-9F56-3BC590956C53}" type="datetime8">
              <a:rPr lang="fa-IR" smtClean="0"/>
              <a:pPr/>
              <a:t>27 مارس 20</a:t>
            </a:fld>
            <a:endParaRPr lang="fa-IR"/>
          </a:p>
        </p:txBody>
      </p:sp>
      <p:sp>
        <p:nvSpPr>
          <p:cNvPr id="4" name="Footer Placeholder 3"/>
          <p:cNvSpPr>
            <a:spLocks noGrp="1"/>
          </p:cNvSpPr>
          <p:nvPr>
            <p:ph type="ftr" sz="quarter" idx="11"/>
          </p:nvPr>
        </p:nvSpPr>
        <p:spPr/>
        <p:txBody>
          <a:bodyPr/>
          <a:lstStyle>
            <a:lvl1pPr>
              <a:defRPr/>
            </a:lvl1pPr>
          </a:lstStyle>
          <a:p>
            <a:endParaRPr lang="fa-IR"/>
          </a:p>
        </p:txBody>
      </p:sp>
      <p:sp>
        <p:nvSpPr>
          <p:cNvPr id="5" name="Slide Number Placeholder 4"/>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9608491-C931-4FC1-AB86-7DDAB215ACAD}" type="datetime8">
              <a:rPr lang="fa-IR" smtClean="0"/>
              <a:pPr/>
              <a:t>27 مارس 20</a:t>
            </a:fld>
            <a:endParaRPr lang="fa-IR"/>
          </a:p>
        </p:txBody>
      </p:sp>
      <p:sp>
        <p:nvSpPr>
          <p:cNvPr id="3" name="Footer Placeholder 2"/>
          <p:cNvSpPr>
            <a:spLocks noGrp="1"/>
          </p:cNvSpPr>
          <p:nvPr>
            <p:ph type="ftr" sz="quarter" idx="11"/>
          </p:nvPr>
        </p:nvSpPr>
        <p:spPr/>
        <p:txBody>
          <a:bodyPr/>
          <a:lstStyle>
            <a:lvl1pPr>
              <a:defRPr/>
            </a:lvl1pPr>
          </a:lstStyle>
          <a:p>
            <a:endParaRPr lang="fa-IR"/>
          </a:p>
        </p:txBody>
      </p:sp>
      <p:sp>
        <p:nvSpPr>
          <p:cNvPr id="4" name="Slide Number Placeholder 3"/>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1593DC1-51A4-44EC-9B20-1F07BCF7353B}" type="datetime8">
              <a:rPr lang="fa-IR" smtClean="0"/>
              <a:pPr/>
              <a:t>27 مارس 20</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B72FCC8-1D37-48E6-B84D-FA2DF93F6347}" type="datetime8">
              <a:rPr lang="fa-IR" smtClean="0"/>
              <a:pPr/>
              <a:t>27 مارس 20</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7F92431-99CB-4874-85E4-642FC6B998AD}" type="datetime8">
              <a:rPr lang="fa-IR" smtClean="0"/>
              <a:pPr/>
              <a:t>27 مارس 20</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fld id="{7C3D7808-ECA6-4332-A861-107A748C748F}" type="datetime8">
              <a:rPr lang="fa-IR" smtClean="0"/>
              <a:pPr/>
              <a:t>27 مارس 20</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fld id="{3957D3A7-AAC2-4C2D-AAD7-59CE2FA27D0C}" type="datetime8">
              <a:rPr lang="fa-IR" smtClean="0"/>
              <a:pPr/>
              <a:t>27 مارس 20</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fa-IR"/>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p>
        </p:txBody>
      </p:sp>
      <p:sp>
        <p:nvSpPr>
          <p:cNvPr id="27654" name="Rectangle 6"/>
          <p:cNvSpPr>
            <a:spLocks noGrp="1" noChangeArrowheads="1"/>
          </p:cNvSpPr>
          <p:nvPr>
            <p:ph type="ftr" sz="quarter" idx="3"/>
          </p:nvPr>
        </p:nvSpPr>
        <p:spPr/>
        <p:txBody>
          <a:bodyPr/>
          <a:lstStyle>
            <a:lvl1pPr>
              <a:defRPr/>
            </a:lvl1pPr>
          </a:lstStyle>
          <a:p>
            <a:endParaRPr lang="en-US"/>
          </a:p>
        </p:txBody>
      </p:sp>
      <p:sp>
        <p:nvSpPr>
          <p:cNvPr id="27655" name="Rectangle 7"/>
          <p:cNvSpPr>
            <a:spLocks noGrp="1" noChangeArrowheads="1"/>
          </p:cNvSpPr>
          <p:nvPr>
            <p:ph type="sldNum" sz="quarter" idx="4"/>
          </p:nvPr>
        </p:nvSpPr>
        <p:spPr/>
        <p:txBody>
          <a:bodyPr/>
          <a:lstStyle>
            <a:lvl1pPr>
              <a:defRPr/>
            </a:lvl1pPr>
          </a:lstStyle>
          <a:p>
            <a:fld id="{62D4474A-A75A-4DC6-8B5E-1AF6A1519C8C}"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9EB969-53CA-49D5-9447-8F63064AD50F}"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C6E92E-A8FF-412A-B632-869DED8E3741}"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CAD418-8035-4E28-B9C3-6C885CC901BF}"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40C1545-25EC-4D65-BA5F-2A0AD33E8C0A}"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824D86F-6F11-43FB-8AC2-34AACC17E7D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lvl1pPr>
              <a:defRPr/>
            </a:lvl1pPr>
          </a:lstStyle>
          <a:p>
            <a:fld id="{EE1B36D9-7154-45BB-B480-405D4891E606}" type="datetime8">
              <a:rPr lang="fa-IR" smtClean="0"/>
              <a:pPr/>
              <a:t>27 مارس 20</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C6A80CE-27F0-4416-9CDA-EBEE078FFE45}"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F47A51-50E9-40A1-B5BE-6942A7EB4354}"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A5271E-C966-4E7F-9F7E-1DE5BB80BE64}"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ED848C-B490-4304-961F-D87D616526D2}"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F01ACF-B666-4053-840F-FD75DDA491D9}"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a:t>Click to edit Master title style</a:t>
            </a:r>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a:t>Click to edit Master subtitle style</a:t>
            </a:r>
          </a:p>
        </p:txBody>
      </p:sp>
      <p:sp>
        <p:nvSpPr>
          <p:cNvPr id="22532" name="Rectangle 4"/>
          <p:cNvSpPr>
            <a:spLocks noGrp="1" noChangeArrowheads="1"/>
          </p:cNvSpPr>
          <p:nvPr>
            <p:ph type="dt" sz="half" idx="2"/>
          </p:nvPr>
        </p:nvSpPr>
        <p:spPr/>
        <p:txBody>
          <a:bodyPr/>
          <a:lstStyle>
            <a:lvl1pPr>
              <a:defRPr/>
            </a:lvl1pPr>
          </a:lstStyle>
          <a:p>
            <a:fld id="{48A8CAE0-C58E-4B88-A18A-7AF79DB69406}" type="datetime8">
              <a:rPr lang="fa-IR" smtClean="0"/>
              <a:pPr/>
              <a:t>27 مارس 20</a:t>
            </a:fld>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fld id="{61EA39D4-4F67-4E3C-92DD-47048DE430A3}" type="datetime8">
              <a:rPr lang="fa-IR" smtClean="0"/>
              <a:pPr/>
              <a:t>27 مارس 20</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1593DC1-51A4-44EC-9B20-1F07BCF7353B}" type="datetime8">
              <a:rPr lang="fa-IR" smtClean="0"/>
              <a:pPr/>
              <a:t>27 مارس 20</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lvl1pPr>
              <a:defRPr/>
            </a:lvl1pPr>
          </a:lstStyle>
          <a:p>
            <a:fld id="{EE1B36D9-7154-45BB-B480-405D4891E606}" type="datetime8">
              <a:rPr lang="fa-IR" smtClean="0"/>
              <a:pPr/>
              <a:t>27 مارس 20</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lvl1pPr>
              <a:defRPr/>
            </a:lvl1pPr>
          </a:lstStyle>
          <a:p>
            <a:fld id="{65003CA3-4D6A-47AD-9448-3323DC53FF50}" type="datetime8">
              <a:rPr lang="fa-IR" smtClean="0"/>
              <a:pPr/>
              <a:t>27 مارس 20</a:t>
            </a:fld>
            <a:endParaRPr lang="fa-IR"/>
          </a:p>
        </p:txBody>
      </p:sp>
      <p:sp>
        <p:nvSpPr>
          <p:cNvPr id="8" name="Footer Placeholder 7"/>
          <p:cNvSpPr>
            <a:spLocks noGrp="1"/>
          </p:cNvSpPr>
          <p:nvPr>
            <p:ph type="ftr" sz="quarter" idx="11"/>
          </p:nvPr>
        </p:nvSpPr>
        <p:spPr/>
        <p:txBody>
          <a:bodyPr/>
          <a:lstStyle>
            <a:lvl1pPr>
              <a:defRPr/>
            </a:lvl1pPr>
          </a:lstStyle>
          <a:p>
            <a:endParaRPr lang="fa-IR"/>
          </a:p>
        </p:txBody>
      </p:sp>
      <p:sp>
        <p:nvSpPr>
          <p:cNvPr id="9" name="Slide Number Placeholder 8"/>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lvl1pPr>
              <a:defRPr/>
            </a:lvl1pPr>
          </a:lstStyle>
          <a:p>
            <a:fld id="{65003CA3-4D6A-47AD-9448-3323DC53FF50}" type="datetime8">
              <a:rPr lang="fa-IR" smtClean="0"/>
              <a:pPr/>
              <a:t>27 مارس 20</a:t>
            </a:fld>
            <a:endParaRPr lang="fa-IR"/>
          </a:p>
        </p:txBody>
      </p:sp>
      <p:sp>
        <p:nvSpPr>
          <p:cNvPr id="8" name="Footer Placeholder 7"/>
          <p:cNvSpPr>
            <a:spLocks noGrp="1"/>
          </p:cNvSpPr>
          <p:nvPr>
            <p:ph type="ftr" sz="quarter" idx="11"/>
          </p:nvPr>
        </p:nvSpPr>
        <p:spPr/>
        <p:txBody>
          <a:bodyPr/>
          <a:lstStyle>
            <a:lvl1pPr>
              <a:defRPr/>
            </a:lvl1pPr>
          </a:lstStyle>
          <a:p>
            <a:endParaRPr lang="fa-IR"/>
          </a:p>
        </p:txBody>
      </p:sp>
      <p:sp>
        <p:nvSpPr>
          <p:cNvPr id="9" name="Slide Number Placeholder 8"/>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lvl1pPr>
              <a:defRPr/>
            </a:lvl1pPr>
          </a:lstStyle>
          <a:p>
            <a:fld id="{08C3E86D-5B26-47D6-9F56-3BC590956C53}" type="datetime8">
              <a:rPr lang="fa-IR" smtClean="0"/>
              <a:pPr/>
              <a:t>27 مارس 20</a:t>
            </a:fld>
            <a:endParaRPr lang="fa-IR"/>
          </a:p>
        </p:txBody>
      </p:sp>
      <p:sp>
        <p:nvSpPr>
          <p:cNvPr id="4" name="Footer Placeholder 3"/>
          <p:cNvSpPr>
            <a:spLocks noGrp="1"/>
          </p:cNvSpPr>
          <p:nvPr>
            <p:ph type="ftr" sz="quarter" idx="11"/>
          </p:nvPr>
        </p:nvSpPr>
        <p:spPr/>
        <p:txBody>
          <a:bodyPr/>
          <a:lstStyle>
            <a:lvl1pPr>
              <a:defRPr/>
            </a:lvl1pPr>
          </a:lstStyle>
          <a:p>
            <a:endParaRPr lang="fa-IR"/>
          </a:p>
        </p:txBody>
      </p:sp>
      <p:sp>
        <p:nvSpPr>
          <p:cNvPr id="5" name="Slide Number Placeholder 4"/>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9608491-C931-4FC1-AB86-7DDAB215ACAD}" type="datetime8">
              <a:rPr lang="fa-IR" smtClean="0"/>
              <a:pPr/>
              <a:t>27 مارس 20</a:t>
            </a:fld>
            <a:endParaRPr lang="fa-IR"/>
          </a:p>
        </p:txBody>
      </p:sp>
      <p:sp>
        <p:nvSpPr>
          <p:cNvPr id="3" name="Footer Placeholder 2"/>
          <p:cNvSpPr>
            <a:spLocks noGrp="1"/>
          </p:cNvSpPr>
          <p:nvPr>
            <p:ph type="ftr" sz="quarter" idx="11"/>
          </p:nvPr>
        </p:nvSpPr>
        <p:spPr/>
        <p:txBody>
          <a:bodyPr/>
          <a:lstStyle>
            <a:lvl1pPr>
              <a:defRPr/>
            </a:lvl1pPr>
          </a:lstStyle>
          <a:p>
            <a:endParaRPr lang="fa-IR"/>
          </a:p>
        </p:txBody>
      </p:sp>
      <p:sp>
        <p:nvSpPr>
          <p:cNvPr id="4" name="Slide Number Placeholder 3"/>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B72FCC8-1D37-48E6-B84D-FA2DF93F6347}" type="datetime8">
              <a:rPr lang="fa-IR" smtClean="0"/>
              <a:pPr/>
              <a:t>27 مارس 20</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7F92431-99CB-4874-85E4-642FC6B998AD}" type="datetime8">
              <a:rPr lang="fa-IR" smtClean="0"/>
              <a:pPr/>
              <a:t>27 مارس 20</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fld id="{7C3D7808-ECA6-4332-A861-107A748C748F}" type="datetime8">
              <a:rPr lang="fa-IR" smtClean="0"/>
              <a:pPr/>
              <a:t>27 مارس 20</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fld id="{3957D3A7-AAC2-4C2D-AAD7-59CE2FA27D0C}" type="datetime8">
              <a:rPr lang="fa-IR" smtClean="0"/>
              <a:pPr/>
              <a:t>27 مارس 20</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fa-IR"/>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273A2CA8-B6AD-474B-847F-6D9C1F07DFB8}"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5AE934-DFB4-48FD-B0D1-9858F7333A5A}"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ADA29A-7E41-4AC7-AC10-B4887005404A}"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A91715-23F9-4578-97E3-A4B8B9CDF1F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lvl1pPr>
              <a:defRPr/>
            </a:lvl1pPr>
          </a:lstStyle>
          <a:p>
            <a:fld id="{08C3E86D-5B26-47D6-9F56-3BC590956C53}" type="datetime8">
              <a:rPr lang="fa-IR" smtClean="0"/>
              <a:pPr/>
              <a:t>27 مارس 20</a:t>
            </a:fld>
            <a:endParaRPr lang="fa-IR"/>
          </a:p>
        </p:txBody>
      </p:sp>
      <p:sp>
        <p:nvSpPr>
          <p:cNvPr id="4" name="Footer Placeholder 3"/>
          <p:cNvSpPr>
            <a:spLocks noGrp="1"/>
          </p:cNvSpPr>
          <p:nvPr>
            <p:ph type="ftr" sz="quarter" idx="11"/>
          </p:nvPr>
        </p:nvSpPr>
        <p:spPr/>
        <p:txBody>
          <a:bodyPr/>
          <a:lstStyle>
            <a:lvl1pPr>
              <a:defRPr/>
            </a:lvl1pPr>
          </a:lstStyle>
          <a:p>
            <a:endParaRPr lang="fa-IR"/>
          </a:p>
        </p:txBody>
      </p:sp>
      <p:sp>
        <p:nvSpPr>
          <p:cNvPr id="5" name="Slide Number Placeholder 4"/>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7995FF6-E406-4758-BD45-B0E01ABAF080}"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9ACFC21-222D-47E9-8CA5-2F2D45E0DEE8}"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B9DBA57-D41C-4E03-B076-2AA0C9EF027A}"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362F92-49E4-4957-A2DE-3A79B879C404}"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036A7B-E141-43BE-B25E-A9C7B1A19E03}"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034906-AFB2-4E66-9491-5F75F46EF318}"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836A60-C808-420B-A3F0-742FCAA6739D}"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accent3">
                    <a:lumMod val="50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accent3">
                    <a:lumMod val="50000"/>
                  </a:schemeClr>
                </a:solidFill>
              </a:defRPr>
            </a:lvl1pPr>
          </a:lstStyle>
          <a:p>
            <a:pPr lvl="0"/>
            <a:r>
              <a:rPr lang="en-US" altLang="ko-KR"/>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accent3">
                    <a:lumMod val="50000"/>
                  </a:schemeClr>
                </a:solidFill>
              </a:defRPr>
            </a:lvl1pPr>
          </a:lstStyle>
          <a:p>
            <a:pPr lvl="0"/>
            <a:r>
              <a:rPr lang="en-US" altLang="ko-KR"/>
              <a:t>Click to edit Master text styles</a:t>
            </a:r>
          </a:p>
        </p:txBody>
      </p:sp>
    </p:spTree>
    <p:extLst>
      <p:ext uri="{BB962C8B-B14F-4D97-AF65-F5344CB8AC3E}">
        <p14:creationId xmlns:p14="http://schemas.microsoft.com/office/powerpoint/2010/main" val="3694015714"/>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accent3">
                    <a:lumMod val="50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accent3">
                    <a:lumMod val="50000"/>
                  </a:schemeClr>
                </a:solidFill>
              </a:defRPr>
            </a:lvl1pPr>
          </a:lstStyle>
          <a:p>
            <a:pPr lvl="0"/>
            <a:r>
              <a:rPr lang="en-US" altLang="ko-KR"/>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accent3">
                    <a:lumMod val="50000"/>
                  </a:schemeClr>
                </a:solidFill>
              </a:defRPr>
            </a:lvl1pPr>
          </a:lstStyle>
          <a:p>
            <a:pPr lvl="0"/>
            <a:r>
              <a:rPr lang="en-US" altLang="ko-KR"/>
              <a:t>Click to edit Master text styles</a:t>
            </a:r>
          </a:p>
        </p:txBody>
      </p:sp>
    </p:spTree>
    <p:extLst>
      <p:ext uri="{BB962C8B-B14F-4D97-AF65-F5344CB8AC3E}">
        <p14:creationId xmlns:p14="http://schemas.microsoft.com/office/powerpoint/2010/main" val="232681852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9608491-C931-4FC1-AB86-7DDAB215ACAD}" type="datetime8">
              <a:rPr lang="fa-IR" smtClean="0"/>
              <a:pPr/>
              <a:t>27 مارس 20</a:t>
            </a:fld>
            <a:endParaRPr lang="fa-IR"/>
          </a:p>
        </p:txBody>
      </p:sp>
      <p:sp>
        <p:nvSpPr>
          <p:cNvPr id="3" name="Footer Placeholder 2"/>
          <p:cNvSpPr>
            <a:spLocks noGrp="1"/>
          </p:cNvSpPr>
          <p:nvPr>
            <p:ph type="ftr" sz="quarter" idx="11"/>
          </p:nvPr>
        </p:nvSpPr>
        <p:spPr/>
        <p:txBody>
          <a:bodyPr/>
          <a:lstStyle>
            <a:lvl1pPr>
              <a:defRPr/>
            </a:lvl1pPr>
          </a:lstStyle>
          <a:p>
            <a:endParaRPr lang="fa-IR"/>
          </a:p>
        </p:txBody>
      </p:sp>
      <p:sp>
        <p:nvSpPr>
          <p:cNvPr id="4" name="Slide Number Placeholder 3"/>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fld id="{01593DC1-51A4-44EC-9B20-1F07BCF7353B}" type="datetime8">
              <a:rPr lang="fa-IR" smtClean="0"/>
              <a:pPr/>
              <a:t>27 مارس 20</a:t>
            </a:fld>
            <a:endParaRPr lang="fa-I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fa-I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633160938"/>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49DA72CB-EAF6-45E7-A57A-757E272C25D4}" type="datetimeFigureOut">
              <a:rPr lang="en-GB" smtClean="0"/>
              <a:pPr>
                <a:defRPr/>
              </a:pPr>
              <a:t>27/03/2020</a:t>
            </a:fld>
            <a:endParaRPr lang="en-GB"/>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1CC7EA2-C8A9-4309-B73F-3C4737D94062}" type="slidenum">
              <a:rPr lang="en-GB" altLang="en-US" smtClean="0"/>
              <a:pPr>
                <a:defRPr/>
              </a:pPr>
              <a:t>‹#›</a:t>
            </a:fld>
            <a:endParaRPr lang="en-GB" altLang="en-US"/>
          </a:p>
        </p:txBody>
      </p:sp>
    </p:spTree>
    <p:extLst>
      <p:ext uri="{BB962C8B-B14F-4D97-AF65-F5344CB8AC3E}">
        <p14:creationId xmlns:p14="http://schemas.microsoft.com/office/powerpoint/2010/main" val="3429648295"/>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pPr/>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pPr/>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B72FCC8-1D37-48E6-B84D-FA2DF93F6347}" type="datetime8">
              <a:rPr lang="fa-IR" smtClean="0"/>
              <a:pPr/>
              <a:t>27 مارس 20</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a:t>Click to edit Master title style</a:t>
            </a:r>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a:t>Click to edit Master subtitle style</a:t>
            </a:r>
          </a:p>
        </p:txBody>
      </p:sp>
      <p:sp>
        <p:nvSpPr>
          <p:cNvPr id="23556" name="Rectangle 4"/>
          <p:cNvSpPr>
            <a:spLocks noGrp="1" noChangeArrowheads="1"/>
          </p:cNvSpPr>
          <p:nvPr>
            <p:ph type="dt" sz="half" idx="2"/>
          </p:nvPr>
        </p:nvSpPr>
        <p:spPr/>
        <p:txBody>
          <a:bodyPr/>
          <a:lstStyle>
            <a:lvl1pPr>
              <a:defRPr/>
            </a:lvl1pPr>
          </a:lstStyle>
          <a:p>
            <a:endParaRPr lang="en-US"/>
          </a:p>
        </p:txBody>
      </p:sp>
      <p:sp>
        <p:nvSpPr>
          <p:cNvPr id="23557" name="Rectangle 5"/>
          <p:cNvSpPr>
            <a:spLocks noGrp="1" noChangeArrowheads="1"/>
          </p:cNvSpPr>
          <p:nvPr>
            <p:ph type="ftr" sz="quarter" idx="3"/>
          </p:nvPr>
        </p:nvSpPr>
        <p:spPr/>
        <p:txBody>
          <a:bodyPr/>
          <a:lstStyle>
            <a:lvl1pPr>
              <a:defRPr/>
            </a:lvl1pPr>
          </a:lstStyle>
          <a:p>
            <a:endParaRPr lang="en-US"/>
          </a:p>
        </p:txBody>
      </p:sp>
      <p:sp>
        <p:nvSpPr>
          <p:cNvPr id="23558" name="Rectangle 6"/>
          <p:cNvSpPr>
            <a:spLocks noGrp="1" noChangeArrowheads="1"/>
          </p:cNvSpPr>
          <p:nvPr>
            <p:ph type="sldNum" sz="quarter" idx="4"/>
          </p:nvPr>
        </p:nvSpPr>
        <p:spPr/>
        <p:txBody>
          <a:bodyPr/>
          <a:lstStyle>
            <a:lvl1pPr>
              <a:defRPr/>
            </a:lvl1pPr>
          </a:lstStyle>
          <a:p>
            <a:fld id="{361B5770-2C03-4C9C-9E94-BF5D5B0100A4}" type="slidenum">
              <a:rPr lang="en-US"/>
              <a:pPr/>
              <a:t>‹#›</a:t>
            </a:fld>
            <a:endParaRPr lang="en-US"/>
          </a:p>
        </p:txBody>
      </p:sp>
    </p:spTree>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FC1819-4081-46A3-A3A3-35A7F58EA42A}" type="slidenum">
              <a:rPr lang="en-US"/>
              <a:pPr/>
              <a:t>‹#›</a:t>
            </a:fld>
            <a:endParaRPr lang="en-US"/>
          </a:p>
        </p:txBody>
      </p:sp>
    </p:spTree>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1593DC1-51A4-44EC-9B20-1F07BCF7353B}" type="datetime8">
              <a:rPr lang="fa-IR" smtClean="0"/>
              <a:pPr/>
              <a:t>27 مارس 20</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4AF737-EC5B-4A39-8639-37E2AFFCF44F}" type="slidenum">
              <a:rPr lang="en-US"/>
              <a:pPr/>
              <a:t>‹#›</a:t>
            </a:fld>
            <a:endParaRPr lang="en-US"/>
          </a:p>
        </p:txBody>
      </p:sp>
    </p:spTree>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EEC213C-8AB7-4BCE-B503-93873BF8EB0A}" type="slidenum">
              <a:rPr lang="en-US"/>
              <a:pPr/>
              <a:t>‹#›</a:t>
            </a:fld>
            <a:endParaRPr lang="en-US"/>
          </a:p>
        </p:txBody>
      </p:sp>
    </p:spTree>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7E3172C-1819-4AE4-A9E9-D1AFB381DB37}" type="slidenum">
              <a:rPr lang="en-US"/>
              <a:pPr/>
              <a:t>‹#›</a:t>
            </a:fld>
            <a:endParaRPr lang="en-US"/>
          </a:p>
        </p:txBody>
      </p:sp>
    </p:spTree>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9DA72CB-EAF6-45E7-A57A-757E272C25D4}" type="datetimeFigureOut">
              <a:rPr lang="en-GB" smtClean="0"/>
              <a:pPr>
                <a:defRPr/>
              </a:pPr>
              <a:t>27/03/2020</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21CC7EA2-C8A9-4309-B73F-3C4737D94062}" type="slidenum">
              <a:rPr lang="en-GB" altLang="en-US" smtClean="0"/>
              <a:pPr>
                <a:defRPr/>
              </a:pPr>
              <a:t>‹#›</a:t>
            </a:fld>
            <a:endParaRPr lang="en-GB" alt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7F92431-99CB-4874-85E4-642FC6B998AD}" type="datetime8">
              <a:rPr lang="fa-IR" smtClean="0"/>
              <a:pPr/>
              <a:t>27 مارس 20</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FEC542-FA68-4377-9E3C-8B4D6D0FD903}" type="slidenum">
              <a:rPr lang="en-US"/>
              <a:pPr/>
              <a:t>‹#›</a:t>
            </a:fld>
            <a:endParaRPr lang="en-US"/>
          </a:p>
        </p:txBody>
      </p:sp>
    </p:spTree>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457443-93D6-40A3-A532-332C93F99887}" type="slidenum">
              <a:rPr lang="en-US"/>
              <a:pPr/>
              <a:t>‹#›</a:t>
            </a:fld>
            <a:endParaRPr lang="en-US"/>
          </a:p>
        </p:txBody>
      </p:sp>
    </p:spTree>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75BAE4-C6DD-48D9-BAF8-5538BB35FA95}" type="slidenum">
              <a:rPr lang="en-US"/>
              <a:pPr/>
              <a:t>‹#›</a:t>
            </a:fld>
            <a:endParaRPr lang="en-US"/>
          </a:p>
        </p:txBody>
      </p:sp>
    </p:spTree>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F42D05-32A7-4839-9D1E-4D697688B7C3}" type="slidenum">
              <a:rPr lang="en-US"/>
              <a:pPr/>
              <a:t>‹#›</a:t>
            </a:fld>
            <a:endParaRPr lang="en-US"/>
          </a:p>
        </p:txBody>
      </p:sp>
    </p:spTree>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fa-IR"/>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endParaRPr lang="en-US"/>
          </a:p>
        </p:txBody>
      </p:sp>
      <p:sp>
        <p:nvSpPr>
          <p:cNvPr id="30727" name="Rectangle 7"/>
          <p:cNvSpPr>
            <a:spLocks noGrp="1" noChangeArrowheads="1"/>
          </p:cNvSpPr>
          <p:nvPr>
            <p:ph type="sldNum" sz="quarter" idx="4"/>
          </p:nvPr>
        </p:nvSpPr>
        <p:spPr/>
        <p:txBody>
          <a:bodyPr/>
          <a:lstStyle>
            <a:lvl1pPr>
              <a:defRPr/>
            </a:lvl1pPr>
          </a:lstStyle>
          <a:p>
            <a:fld id="{E93EC609-DBD4-481E-9ABF-3A32683DFCB0}"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45DFC0-BF33-4E3D-91D0-E778B2E5721C}"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6BA91E-D224-4FD6-9DCA-A7A1B7AE3290}"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DA4AD0-0030-4A13-9914-1154DA1A21F1}"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24295AB-BDD9-48FA-9E31-2AF3599A6425}"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D051FA5-E071-4623-BB3C-5767988DEBE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ags" Target="../tags/tag2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image" Target="../media/image8.jpeg"/><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ags" Target="../tags/tag3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18.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theme" Target="../theme/theme12.xml"/><Relationship Id="rId5" Type="http://schemas.openxmlformats.org/officeDocument/2006/relationships/slideLayout" Target="../slideLayouts/slideLayout120.xml"/><Relationship Id="rId4" Type="http://schemas.openxmlformats.org/officeDocument/2006/relationships/slideLayout" Target="../slideLayouts/slideLayout11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13.jp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4.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9.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1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1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21.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ags" Target="../tags/tag2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7.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ags" Target="../tags/tag2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8.jpe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ags" Target="../tags/tag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6BA9FD4E-B23C-4CD4-86F1-A368F4C3756A}" type="datetime8">
              <a:rPr lang="fa-IR" smtClean="0"/>
              <a:pPr/>
              <a:t>27 مارس 20</a:t>
            </a:fld>
            <a:endParaRPr lang="fa-IR"/>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fa-IR"/>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B82CCC60-E8CD-4174-8B1A-7DF615B22E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wipe dir="r"/>
  </p:transition>
  <p:hf hdr="0" ftr="0" dt="0"/>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charset="0"/>
          <a:cs typeface="Arial" charset="0"/>
        </a:defRPr>
      </a:lvl2pPr>
      <a:lvl3pPr algn="l" rtl="1" eaLnBrk="1" fontAlgn="base" hangingPunct="1">
        <a:spcBef>
          <a:spcPct val="0"/>
        </a:spcBef>
        <a:spcAft>
          <a:spcPct val="0"/>
        </a:spcAft>
        <a:buClr>
          <a:schemeClr val="tx1"/>
        </a:buClr>
        <a:defRPr sz="3200">
          <a:solidFill>
            <a:schemeClr val="tx1"/>
          </a:solidFill>
          <a:latin typeface="Arial" charset="0"/>
          <a:cs typeface="Arial" charset="0"/>
        </a:defRPr>
      </a:lvl3pPr>
      <a:lvl4pPr algn="l" rtl="1" eaLnBrk="1" fontAlgn="base" hangingPunct="1">
        <a:spcBef>
          <a:spcPct val="0"/>
        </a:spcBef>
        <a:spcAft>
          <a:spcPct val="0"/>
        </a:spcAft>
        <a:buClr>
          <a:schemeClr val="tx1"/>
        </a:buClr>
        <a:defRPr sz="3200">
          <a:solidFill>
            <a:schemeClr val="tx1"/>
          </a:solidFill>
          <a:latin typeface="Arial" charset="0"/>
          <a:cs typeface="Arial" charset="0"/>
        </a:defRPr>
      </a:lvl4pPr>
      <a:lvl5pPr algn="l" rtl="1"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1"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1"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1"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1"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fa-IR"/>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1437E08-3FCD-48E3-93F6-8589653EC2E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pitchFamily="34" charset="0"/>
        </a:defRPr>
      </a:lvl2pPr>
      <a:lvl3pPr algn="l" rtl="1" eaLnBrk="1" fontAlgn="base" hangingPunct="1">
        <a:spcBef>
          <a:spcPct val="0"/>
        </a:spcBef>
        <a:spcAft>
          <a:spcPct val="0"/>
        </a:spcAft>
        <a:buClr>
          <a:schemeClr val="tx1"/>
        </a:buClr>
        <a:defRPr sz="3200">
          <a:solidFill>
            <a:schemeClr val="tx1"/>
          </a:solidFill>
          <a:latin typeface="Arial" pitchFamily="34" charset="0"/>
        </a:defRPr>
      </a:lvl3pPr>
      <a:lvl4pPr algn="l" rtl="1" eaLnBrk="1" fontAlgn="base" hangingPunct="1">
        <a:spcBef>
          <a:spcPct val="0"/>
        </a:spcBef>
        <a:spcAft>
          <a:spcPct val="0"/>
        </a:spcAft>
        <a:buClr>
          <a:schemeClr val="tx1"/>
        </a:buClr>
        <a:defRPr sz="3200">
          <a:solidFill>
            <a:schemeClr val="tx1"/>
          </a:solidFill>
          <a:latin typeface="Arial" pitchFamily="34" charset="0"/>
        </a:defRPr>
      </a:lvl4pPr>
      <a:lvl5pPr algn="l" rtl="1" eaLnBrk="1" fontAlgn="base" hangingPunct="1">
        <a:spcBef>
          <a:spcPct val="0"/>
        </a:spcBef>
        <a:spcAft>
          <a:spcPct val="0"/>
        </a:spcAft>
        <a:buClr>
          <a:schemeClr val="tx1"/>
        </a:buClr>
        <a:defRPr sz="3200">
          <a:solidFill>
            <a:schemeClr val="tx1"/>
          </a:solidFill>
          <a:latin typeface="Arial" pitchFamily="34" charset="0"/>
        </a:defRPr>
      </a:lvl5pPr>
      <a:lvl6pPr marL="457200" algn="l" rtl="1" eaLnBrk="1" fontAlgn="base" hangingPunct="1">
        <a:spcBef>
          <a:spcPct val="0"/>
        </a:spcBef>
        <a:spcAft>
          <a:spcPct val="0"/>
        </a:spcAft>
        <a:buClr>
          <a:schemeClr val="tx1"/>
        </a:buClr>
        <a:defRPr sz="3200">
          <a:solidFill>
            <a:schemeClr val="tx1"/>
          </a:solidFill>
          <a:latin typeface="Arial" pitchFamily="34" charset="0"/>
        </a:defRPr>
      </a:lvl6pPr>
      <a:lvl7pPr marL="914400" algn="l" rtl="1" eaLnBrk="1" fontAlgn="base" hangingPunct="1">
        <a:spcBef>
          <a:spcPct val="0"/>
        </a:spcBef>
        <a:spcAft>
          <a:spcPct val="0"/>
        </a:spcAft>
        <a:buClr>
          <a:schemeClr val="tx1"/>
        </a:buClr>
        <a:defRPr sz="3200">
          <a:solidFill>
            <a:schemeClr val="tx1"/>
          </a:solidFill>
          <a:latin typeface="Arial" pitchFamily="34" charset="0"/>
        </a:defRPr>
      </a:lvl7pPr>
      <a:lvl8pPr marL="1371600" algn="l" rtl="1" eaLnBrk="1" fontAlgn="base" hangingPunct="1">
        <a:spcBef>
          <a:spcPct val="0"/>
        </a:spcBef>
        <a:spcAft>
          <a:spcPct val="0"/>
        </a:spcAft>
        <a:buClr>
          <a:schemeClr val="tx1"/>
        </a:buClr>
        <a:defRPr sz="3200">
          <a:solidFill>
            <a:schemeClr val="tx1"/>
          </a:solidFill>
          <a:latin typeface="Arial" pitchFamily="34" charset="0"/>
        </a:defRPr>
      </a:lvl8pPr>
      <a:lvl9pPr marL="1828800" algn="l" rtl="1"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1">
                <a:lumMod val="95000"/>
              </a:schemeClr>
            </a:gs>
            <a:gs pos="100000">
              <a:schemeClr val="tx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75000"/>
                    <a:lumOff val="25000"/>
                  </a:schemeClr>
                </a:solidFill>
              </a:defRPr>
            </a:lvl1pPr>
          </a:lstStyle>
          <a:p>
            <a:fld id="{6BA9FD4E-B23C-4CD4-86F1-A368F4C3756A}" type="datetime8">
              <a:rPr lang="fa-IR" smtClean="0"/>
              <a:pPr/>
              <a:t>27 مارس 20</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75000"/>
                    <a:lumOff val="25000"/>
                  </a:schemeClr>
                </a:solidFill>
              </a:defRPr>
            </a:lvl1pPr>
          </a:lstStyle>
          <a:p>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75000"/>
                    <a:lumOff val="2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2185045462"/>
      </p:ext>
    </p:extLst>
  </p:cSld>
  <p:clrMap bg1="dk1" tx1="lt1" bg2="dk2" tx2="lt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ransition>
    <p:wipe dir="r"/>
  </p:transition>
  <p:hf hdr="0" ftr="0" dt="0"/>
  <p:txStyles>
    <p:titleStyle>
      <a:lvl1pPr algn="ctr" defTabSz="914400" rtl="1" eaLnBrk="1" latinLnBrk="0" hangingPunct="1">
        <a:spcBef>
          <a:spcPct val="0"/>
        </a:spcBef>
        <a:buNone/>
        <a:defRPr sz="4400" kern="1200">
          <a:solidFill>
            <a:schemeClr val="bg1">
              <a:lumMod val="75000"/>
              <a:lumOff val="25000"/>
            </a:schemeClr>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bg1">
              <a:lumMod val="75000"/>
              <a:lumOff val="25000"/>
            </a:schemeClr>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bg1">
              <a:lumMod val="75000"/>
              <a:lumOff val="25000"/>
            </a:schemeClr>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bg1">
              <a:lumMod val="75000"/>
              <a:lumOff val="25000"/>
            </a:schemeClr>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bg1">
              <a:lumMod val="75000"/>
              <a:lumOff val="25000"/>
            </a:schemeClr>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bg1">
              <a:lumMod val="75000"/>
              <a:lumOff val="25000"/>
            </a:schemeClr>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Lst>
  <p:transition>
    <p:wipe dir="r"/>
  </p:transition>
  <p:hf hdr="0" ftr="0" dt="0"/>
  <p:txStyles>
    <p:titleStyle>
      <a:lvl1pPr algn="ctr" defTabSz="914400" rtl="1"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r" defTabSz="914400" rtl="1"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r" defTabSz="914400" rtl="1" eaLnBrk="1" latinLnBrk="1" hangingPunct="1">
        <a:defRPr sz="1800" kern="1200">
          <a:solidFill>
            <a:schemeClr val="tx1"/>
          </a:solidFill>
          <a:latin typeface="+mn-lt"/>
          <a:ea typeface="+mn-ea"/>
          <a:cs typeface="+mn-cs"/>
        </a:defRPr>
      </a:lvl1pPr>
      <a:lvl2pPr marL="457200" algn="r" defTabSz="914400" rtl="1" eaLnBrk="1" latinLnBrk="1" hangingPunct="1">
        <a:defRPr sz="1800" kern="1200">
          <a:solidFill>
            <a:schemeClr val="tx1"/>
          </a:solidFill>
          <a:latin typeface="+mn-lt"/>
          <a:ea typeface="+mn-ea"/>
          <a:cs typeface="+mn-cs"/>
        </a:defRPr>
      </a:lvl2pPr>
      <a:lvl3pPr marL="914400" algn="r" defTabSz="914400" rtl="1" eaLnBrk="1" latinLnBrk="1" hangingPunct="1">
        <a:defRPr sz="1800" kern="1200">
          <a:solidFill>
            <a:schemeClr val="tx1"/>
          </a:solidFill>
          <a:latin typeface="+mn-lt"/>
          <a:ea typeface="+mn-ea"/>
          <a:cs typeface="+mn-cs"/>
        </a:defRPr>
      </a:lvl3pPr>
      <a:lvl4pPr marL="1371600" algn="r" defTabSz="914400" rtl="1" eaLnBrk="1" latinLnBrk="1" hangingPunct="1">
        <a:defRPr sz="1800" kern="1200">
          <a:solidFill>
            <a:schemeClr val="tx1"/>
          </a:solidFill>
          <a:latin typeface="+mn-lt"/>
          <a:ea typeface="+mn-ea"/>
          <a:cs typeface="+mn-cs"/>
        </a:defRPr>
      </a:lvl4pPr>
      <a:lvl5pPr marL="1828800" algn="r" defTabSz="914400" rtl="1" eaLnBrk="1" latinLnBrk="1" hangingPunct="1">
        <a:defRPr sz="1800" kern="1200">
          <a:solidFill>
            <a:schemeClr val="tx1"/>
          </a:solidFill>
          <a:latin typeface="+mn-lt"/>
          <a:ea typeface="+mn-ea"/>
          <a:cs typeface="+mn-cs"/>
        </a:defRPr>
      </a:lvl5pPr>
      <a:lvl6pPr marL="2286000" algn="r" defTabSz="914400" rtl="1" eaLnBrk="1" latinLnBrk="1" hangingPunct="1">
        <a:defRPr sz="1800" kern="1200">
          <a:solidFill>
            <a:schemeClr val="tx1"/>
          </a:solidFill>
          <a:latin typeface="+mn-lt"/>
          <a:ea typeface="+mn-ea"/>
          <a:cs typeface="+mn-cs"/>
        </a:defRPr>
      </a:lvl6pPr>
      <a:lvl7pPr marL="2743200" algn="r" defTabSz="914400" rtl="1" eaLnBrk="1" latinLnBrk="1" hangingPunct="1">
        <a:defRPr sz="1800" kern="1200">
          <a:solidFill>
            <a:schemeClr val="tx1"/>
          </a:solidFill>
          <a:latin typeface="+mn-lt"/>
          <a:ea typeface="+mn-ea"/>
          <a:cs typeface="+mn-cs"/>
        </a:defRPr>
      </a:lvl7pPr>
      <a:lvl8pPr marL="3200400" algn="r" defTabSz="914400" rtl="1" eaLnBrk="1" latinLnBrk="1" hangingPunct="1">
        <a:defRPr sz="1800" kern="1200">
          <a:solidFill>
            <a:schemeClr val="tx1"/>
          </a:solidFill>
          <a:latin typeface="+mn-lt"/>
          <a:ea typeface="+mn-ea"/>
          <a:cs typeface="+mn-cs"/>
        </a:defRPr>
      </a:lvl8pPr>
      <a:lvl9pPr marL="3657600" algn="r" defTabSz="914400" rtl="1" eaLnBrk="1" latinLnBrk="1"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9FD4E-B23C-4CD4-86F1-A368F4C3756A}" type="datetime8">
              <a:rPr lang="fa-IR" smtClean="0"/>
              <a:pPr/>
              <a:t>27 مارس 20</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Lst>
  <p:transition>
    <p:wipe dir="r"/>
  </p:transition>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9FD4E-B23C-4CD4-86F1-A368F4C3756A}" type="datetime8">
              <a:rPr lang="fa-IR" smtClean="0"/>
              <a:pPr/>
              <a:t>27 مارس 20</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transition>
    <p:wipe dir="r"/>
  </p:transition>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fa-IR"/>
          </a:p>
        </p:txBody>
      </p:sp>
      <p:sp>
        <p:nvSpPr>
          <p:cNvPr id="9011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9011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350CAE6-66D9-42B8-B5C1-7467222D3953}" type="datetime8">
              <a:rPr lang="fa-IR" smtClean="0"/>
              <a:pPr/>
              <a:t>27 مارس 20</a:t>
            </a:fld>
            <a:endParaRPr lang="en-US"/>
          </a:p>
        </p:txBody>
      </p:sp>
      <p:sp>
        <p:nvSpPr>
          <p:cNvPr id="9011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011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592977D-F2A5-4E8F-ACA9-A92DC82F326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charset="0"/>
        </a:defRPr>
      </a:lvl2pPr>
      <a:lvl3pPr algn="l" rtl="1" eaLnBrk="1" fontAlgn="base" hangingPunct="1">
        <a:spcBef>
          <a:spcPct val="0"/>
        </a:spcBef>
        <a:spcAft>
          <a:spcPct val="0"/>
        </a:spcAft>
        <a:buClr>
          <a:schemeClr val="tx1"/>
        </a:buClr>
        <a:defRPr sz="3200">
          <a:solidFill>
            <a:schemeClr val="tx1"/>
          </a:solidFill>
          <a:latin typeface="Arial" charset="0"/>
        </a:defRPr>
      </a:lvl3pPr>
      <a:lvl4pPr algn="l" rtl="1" eaLnBrk="1" fontAlgn="base" hangingPunct="1">
        <a:spcBef>
          <a:spcPct val="0"/>
        </a:spcBef>
        <a:spcAft>
          <a:spcPct val="0"/>
        </a:spcAft>
        <a:buClr>
          <a:schemeClr val="tx1"/>
        </a:buClr>
        <a:defRPr sz="3200">
          <a:solidFill>
            <a:schemeClr val="tx1"/>
          </a:solidFill>
          <a:latin typeface="Arial" charset="0"/>
        </a:defRPr>
      </a:lvl4pPr>
      <a:lvl5pPr algn="l" rtl="1" eaLnBrk="1" fontAlgn="base" hangingPunct="1">
        <a:spcBef>
          <a:spcPct val="0"/>
        </a:spcBef>
        <a:spcAft>
          <a:spcPct val="0"/>
        </a:spcAft>
        <a:buClr>
          <a:schemeClr val="tx1"/>
        </a:buClr>
        <a:defRPr sz="3200">
          <a:solidFill>
            <a:schemeClr val="tx1"/>
          </a:solidFill>
          <a:latin typeface="Arial" charset="0"/>
        </a:defRPr>
      </a:lvl5pPr>
      <a:lvl6pPr marL="457200" algn="l" rtl="1" eaLnBrk="1" fontAlgn="base" hangingPunct="1">
        <a:spcBef>
          <a:spcPct val="0"/>
        </a:spcBef>
        <a:spcAft>
          <a:spcPct val="0"/>
        </a:spcAft>
        <a:buClr>
          <a:schemeClr val="tx1"/>
        </a:buClr>
        <a:defRPr sz="3200">
          <a:solidFill>
            <a:schemeClr val="tx1"/>
          </a:solidFill>
          <a:latin typeface="Arial" charset="0"/>
        </a:defRPr>
      </a:lvl6pPr>
      <a:lvl7pPr marL="914400" algn="l" rtl="1" eaLnBrk="1" fontAlgn="base" hangingPunct="1">
        <a:spcBef>
          <a:spcPct val="0"/>
        </a:spcBef>
        <a:spcAft>
          <a:spcPct val="0"/>
        </a:spcAft>
        <a:buClr>
          <a:schemeClr val="tx1"/>
        </a:buClr>
        <a:defRPr sz="3200">
          <a:solidFill>
            <a:schemeClr val="tx1"/>
          </a:solidFill>
          <a:latin typeface="Arial" charset="0"/>
        </a:defRPr>
      </a:lvl7pPr>
      <a:lvl8pPr marL="1371600" algn="l" rtl="1" eaLnBrk="1" fontAlgn="base" hangingPunct="1">
        <a:spcBef>
          <a:spcPct val="0"/>
        </a:spcBef>
        <a:spcAft>
          <a:spcPct val="0"/>
        </a:spcAft>
        <a:buClr>
          <a:schemeClr val="tx1"/>
        </a:buClr>
        <a:defRPr sz="3200">
          <a:solidFill>
            <a:schemeClr val="tx1"/>
          </a:solidFill>
          <a:latin typeface="Arial" charset="0"/>
        </a:defRPr>
      </a:lvl8pPr>
      <a:lvl9pPr marL="1828800" algn="l" rtl="1"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BA9FD4E-B23C-4CD4-86F1-A368F4C3756A}" type="datetime8">
              <a:rPr lang="fa-IR" smtClean="0"/>
              <a:pPr/>
              <a:t>27 مارس 20</a:t>
            </a:fld>
            <a:endParaRPr lang="fa-I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a-I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82CCC60-E8CD-4174-8B1A-7DF615B22E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wipe dir="r"/>
  </p:transition>
  <p:hf hdr="0" ftr="0" dt="0"/>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pitchFamily="34" charset="0"/>
        </a:defRPr>
      </a:lvl2pPr>
      <a:lvl3pPr algn="l" rtl="1" eaLnBrk="1" fontAlgn="base" hangingPunct="1">
        <a:spcBef>
          <a:spcPct val="0"/>
        </a:spcBef>
        <a:spcAft>
          <a:spcPct val="0"/>
        </a:spcAft>
        <a:buClr>
          <a:schemeClr val="tx1"/>
        </a:buClr>
        <a:defRPr sz="3200">
          <a:solidFill>
            <a:schemeClr val="tx1"/>
          </a:solidFill>
          <a:latin typeface="Arial" pitchFamily="34" charset="0"/>
        </a:defRPr>
      </a:lvl3pPr>
      <a:lvl4pPr algn="l" rtl="1" eaLnBrk="1" fontAlgn="base" hangingPunct="1">
        <a:spcBef>
          <a:spcPct val="0"/>
        </a:spcBef>
        <a:spcAft>
          <a:spcPct val="0"/>
        </a:spcAft>
        <a:buClr>
          <a:schemeClr val="tx1"/>
        </a:buClr>
        <a:defRPr sz="3200">
          <a:solidFill>
            <a:schemeClr val="tx1"/>
          </a:solidFill>
          <a:latin typeface="Arial" pitchFamily="34" charset="0"/>
        </a:defRPr>
      </a:lvl4pPr>
      <a:lvl5pPr algn="l" rtl="1" eaLnBrk="1" fontAlgn="base" hangingPunct="1">
        <a:spcBef>
          <a:spcPct val="0"/>
        </a:spcBef>
        <a:spcAft>
          <a:spcPct val="0"/>
        </a:spcAft>
        <a:buClr>
          <a:schemeClr val="tx1"/>
        </a:buClr>
        <a:defRPr sz="3200">
          <a:solidFill>
            <a:schemeClr val="tx1"/>
          </a:solidFill>
          <a:latin typeface="Arial" pitchFamily="34" charset="0"/>
        </a:defRPr>
      </a:lvl5pPr>
      <a:lvl6pPr marL="457200" algn="l" rtl="1" eaLnBrk="1" fontAlgn="base" hangingPunct="1">
        <a:spcBef>
          <a:spcPct val="0"/>
        </a:spcBef>
        <a:spcAft>
          <a:spcPct val="0"/>
        </a:spcAft>
        <a:buClr>
          <a:schemeClr val="tx1"/>
        </a:buClr>
        <a:defRPr sz="3200">
          <a:solidFill>
            <a:schemeClr val="tx1"/>
          </a:solidFill>
          <a:latin typeface="Arial" pitchFamily="34" charset="0"/>
        </a:defRPr>
      </a:lvl6pPr>
      <a:lvl7pPr marL="914400" algn="l" rtl="1" eaLnBrk="1" fontAlgn="base" hangingPunct="1">
        <a:spcBef>
          <a:spcPct val="0"/>
        </a:spcBef>
        <a:spcAft>
          <a:spcPct val="0"/>
        </a:spcAft>
        <a:buClr>
          <a:schemeClr val="tx1"/>
        </a:buClr>
        <a:defRPr sz="3200">
          <a:solidFill>
            <a:schemeClr val="tx1"/>
          </a:solidFill>
          <a:latin typeface="Arial" pitchFamily="34" charset="0"/>
        </a:defRPr>
      </a:lvl7pPr>
      <a:lvl8pPr marL="1371600" algn="l" rtl="1" eaLnBrk="1" fontAlgn="base" hangingPunct="1">
        <a:spcBef>
          <a:spcPct val="0"/>
        </a:spcBef>
        <a:spcAft>
          <a:spcPct val="0"/>
        </a:spcAft>
        <a:buClr>
          <a:schemeClr val="tx1"/>
        </a:buClr>
        <a:defRPr sz="3200">
          <a:solidFill>
            <a:schemeClr val="tx1"/>
          </a:solidFill>
          <a:latin typeface="Arial" pitchFamily="34" charset="0"/>
        </a:defRPr>
      </a:lvl8pPr>
      <a:lvl9pPr marL="1828800" algn="l" rtl="1"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fa-IR"/>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117649C-A431-4436-B642-0AA94C9121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pitchFamily="34" charset="0"/>
        </a:defRPr>
      </a:lvl2pPr>
      <a:lvl3pPr algn="l" rtl="1" eaLnBrk="1" fontAlgn="base" hangingPunct="1">
        <a:spcBef>
          <a:spcPct val="0"/>
        </a:spcBef>
        <a:spcAft>
          <a:spcPct val="0"/>
        </a:spcAft>
        <a:buClr>
          <a:schemeClr val="tx1"/>
        </a:buClr>
        <a:defRPr sz="3200">
          <a:solidFill>
            <a:schemeClr val="tx1"/>
          </a:solidFill>
          <a:latin typeface="Arial" pitchFamily="34" charset="0"/>
        </a:defRPr>
      </a:lvl3pPr>
      <a:lvl4pPr algn="l" rtl="1" eaLnBrk="1" fontAlgn="base" hangingPunct="1">
        <a:spcBef>
          <a:spcPct val="0"/>
        </a:spcBef>
        <a:spcAft>
          <a:spcPct val="0"/>
        </a:spcAft>
        <a:buClr>
          <a:schemeClr val="tx1"/>
        </a:buClr>
        <a:defRPr sz="3200">
          <a:solidFill>
            <a:schemeClr val="tx1"/>
          </a:solidFill>
          <a:latin typeface="Arial" pitchFamily="34" charset="0"/>
        </a:defRPr>
      </a:lvl4pPr>
      <a:lvl5pPr algn="l" rtl="1" eaLnBrk="1" fontAlgn="base" hangingPunct="1">
        <a:spcBef>
          <a:spcPct val="0"/>
        </a:spcBef>
        <a:spcAft>
          <a:spcPct val="0"/>
        </a:spcAft>
        <a:buClr>
          <a:schemeClr val="tx1"/>
        </a:buClr>
        <a:defRPr sz="3200">
          <a:solidFill>
            <a:schemeClr val="tx1"/>
          </a:solidFill>
          <a:latin typeface="Arial" pitchFamily="34" charset="0"/>
        </a:defRPr>
      </a:lvl5pPr>
      <a:lvl6pPr marL="457200" algn="l" rtl="1" eaLnBrk="1" fontAlgn="base" hangingPunct="1">
        <a:spcBef>
          <a:spcPct val="0"/>
        </a:spcBef>
        <a:spcAft>
          <a:spcPct val="0"/>
        </a:spcAft>
        <a:buClr>
          <a:schemeClr val="tx1"/>
        </a:buClr>
        <a:defRPr sz="3200">
          <a:solidFill>
            <a:schemeClr val="tx1"/>
          </a:solidFill>
          <a:latin typeface="Arial" pitchFamily="34" charset="0"/>
        </a:defRPr>
      </a:lvl6pPr>
      <a:lvl7pPr marL="914400" algn="l" rtl="1" eaLnBrk="1" fontAlgn="base" hangingPunct="1">
        <a:spcBef>
          <a:spcPct val="0"/>
        </a:spcBef>
        <a:spcAft>
          <a:spcPct val="0"/>
        </a:spcAft>
        <a:buClr>
          <a:schemeClr val="tx1"/>
        </a:buClr>
        <a:defRPr sz="3200">
          <a:solidFill>
            <a:schemeClr val="tx1"/>
          </a:solidFill>
          <a:latin typeface="Arial" pitchFamily="34" charset="0"/>
        </a:defRPr>
      </a:lvl7pPr>
      <a:lvl8pPr marL="1371600" algn="l" rtl="1" eaLnBrk="1" fontAlgn="base" hangingPunct="1">
        <a:spcBef>
          <a:spcPct val="0"/>
        </a:spcBef>
        <a:spcAft>
          <a:spcPct val="0"/>
        </a:spcAft>
        <a:buClr>
          <a:schemeClr val="tx1"/>
        </a:buClr>
        <a:defRPr sz="3200">
          <a:solidFill>
            <a:schemeClr val="tx1"/>
          </a:solidFill>
          <a:latin typeface="Arial" pitchFamily="34" charset="0"/>
        </a:defRPr>
      </a:lvl8pPr>
      <a:lvl9pPr marL="1828800" algn="l" rtl="1"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BA9FD4E-B23C-4CD4-86F1-A368F4C3756A}" type="datetime8">
              <a:rPr lang="fa-IR" smtClean="0"/>
              <a:pPr/>
              <a:t>27 مارس 20</a:t>
            </a:fld>
            <a:endParaRPr lang="fa-I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a-I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82CCC60-E8CD-4174-8B1A-7DF615B22E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p:wipe dir="r"/>
  </p:transition>
  <p:hf hdr="0" ftr="0" dt="0"/>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2pPr>
      <a:lvl3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3pPr>
      <a:lvl4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4pPr>
      <a:lvl5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5pPr>
      <a:lvl6pPr marL="4572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6pPr>
      <a:lvl7pPr marL="9144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7pPr>
      <a:lvl8pPr marL="13716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8pPr>
      <a:lvl9pPr marL="18288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fa-IR"/>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9979792-0B3A-4146-81CA-619E0219B5D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pitchFamily="34" charset="0"/>
        </a:defRPr>
      </a:lvl2pPr>
      <a:lvl3pPr algn="l" rtl="1" eaLnBrk="1" fontAlgn="base" hangingPunct="1">
        <a:spcBef>
          <a:spcPct val="0"/>
        </a:spcBef>
        <a:spcAft>
          <a:spcPct val="0"/>
        </a:spcAft>
        <a:buClr>
          <a:schemeClr val="tx1"/>
        </a:buClr>
        <a:defRPr sz="3200">
          <a:solidFill>
            <a:schemeClr val="tx1"/>
          </a:solidFill>
          <a:latin typeface="Arial" pitchFamily="34" charset="0"/>
        </a:defRPr>
      </a:lvl3pPr>
      <a:lvl4pPr algn="l" rtl="1" eaLnBrk="1" fontAlgn="base" hangingPunct="1">
        <a:spcBef>
          <a:spcPct val="0"/>
        </a:spcBef>
        <a:spcAft>
          <a:spcPct val="0"/>
        </a:spcAft>
        <a:buClr>
          <a:schemeClr val="tx1"/>
        </a:buClr>
        <a:defRPr sz="3200">
          <a:solidFill>
            <a:schemeClr val="tx1"/>
          </a:solidFill>
          <a:latin typeface="Arial" pitchFamily="34" charset="0"/>
        </a:defRPr>
      </a:lvl4pPr>
      <a:lvl5pPr algn="l" rtl="1" eaLnBrk="1" fontAlgn="base" hangingPunct="1">
        <a:spcBef>
          <a:spcPct val="0"/>
        </a:spcBef>
        <a:spcAft>
          <a:spcPct val="0"/>
        </a:spcAft>
        <a:buClr>
          <a:schemeClr val="tx1"/>
        </a:buClr>
        <a:defRPr sz="3200">
          <a:solidFill>
            <a:schemeClr val="tx1"/>
          </a:solidFill>
          <a:latin typeface="Arial" pitchFamily="34" charset="0"/>
        </a:defRPr>
      </a:lvl5pPr>
      <a:lvl6pPr marL="457200" algn="l" rtl="1" eaLnBrk="1" fontAlgn="base" hangingPunct="1">
        <a:spcBef>
          <a:spcPct val="0"/>
        </a:spcBef>
        <a:spcAft>
          <a:spcPct val="0"/>
        </a:spcAft>
        <a:buClr>
          <a:schemeClr val="tx1"/>
        </a:buClr>
        <a:defRPr sz="3200">
          <a:solidFill>
            <a:schemeClr val="tx1"/>
          </a:solidFill>
          <a:latin typeface="Arial" pitchFamily="34" charset="0"/>
        </a:defRPr>
      </a:lvl6pPr>
      <a:lvl7pPr marL="914400" algn="l" rtl="1" eaLnBrk="1" fontAlgn="base" hangingPunct="1">
        <a:spcBef>
          <a:spcPct val="0"/>
        </a:spcBef>
        <a:spcAft>
          <a:spcPct val="0"/>
        </a:spcAft>
        <a:buClr>
          <a:schemeClr val="tx1"/>
        </a:buClr>
        <a:defRPr sz="3200">
          <a:solidFill>
            <a:schemeClr val="tx1"/>
          </a:solidFill>
          <a:latin typeface="Arial" pitchFamily="34" charset="0"/>
        </a:defRPr>
      </a:lvl7pPr>
      <a:lvl8pPr marL="1371600" algn="l" rtl="1" eaLnBrk="1" fontAlgn="base" hangingPunct="1">
        <a:spcBef>
          <a:spcPct val="0"/>
        </a:spcBef>
        <a:spcAft>
          <a:spcPct val="0"/>
        </a:spcAft>
        <a:buClr>
          <a:schemeClr val="tx1"/>
        </a:buClr>
        <a:defRPr sz="3200">
          <a:solidFill>
            <a:schemeClr val="tx1"/>
          </a:solidFill>
          <a:latin typeface="Arial" pitchFamily="34" charset="0"/>
        </a:defRPr>
      </a:lvl8pPr>
      <a:lvl9pPr marL="1828800" algn="l" rtl="1"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Lst>
  <p:transition>
    <p:wipe dir="r"/>
  </p:transition>
  <p:hf hdr="0" ftr="0" dt="0"/>
  <p:txStyles>
    <p:titleStyle>
      <a:lvl1pPr algn="l" defTabSz="914400" rtl="1"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r" defTabSz="914400" rtl="1"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r" defTabSz="914400" rtl="1" eaLnBrk="1" latinLnBrk="1" hangingPunct="1">
        <a:defRPr sz="1800" kern="1200">
          <a:solidFill>
            <a:schemeClr val="tx1"/>
          </a:solidFill>
          <a:latin typeface="+mn-lt"/>
          <a:ea typeface="+mn-ea"/>
          <a:cs typeface="+mn-cs"/>
        </a:defRPr>
      </a:lvl1pPr>
      <a:lvl2pPr marL="457200" algn="r" defTabSz="914400" rtl="1" eaLnBrk="1" latinLnBrk="1" hangingPunct="1">
        <a:defRPr sz="1800" kern="1200">
          <a:solidFill>
            <a:schemeClr val="tx1"/>
          </a:solidFill>
          <a:latin typeface="+mn-lt"/>
          <a:ea typeface="+mn-ea"/>
          <a:cs typeface="+mn-cs"/>
        </a:defRPr>
      </a:lvl2pPr>
      <a:lvl3pPr marL="914400" algn="r" defTabSz="914400" rtl="1" eaLnBrk="1" latinLnBrk="1" hangingPunct="1">
        <a:defRPr sz="1800" kern="1200">
          <a:solidFill>
            <a:schemeClr val="tx1"/>
          </a:solidFill>
          <a:latin typeface="+mn-lt"/>
          <a:ea typeface="+mn-ea"/>
          <a:cs typeface="+mn-cs"/>
        </a:defRPr>
      </a:lvl3pPr>
      <a:lvl4pPr marL="1371600" algn="r" defTabSz="914400" rtl="1" eaLnBrk="1" latinLnBrk="1" hangingPunct="1">
        <a:defRPr sz="1800" kern="1200">
          <a:solidFill>
            <a:schemeClr val="tx1"/>
          </a:solidFill>
          <a:latin typeface="+mn-lt"/>
          <a:ea typeface="+mn-ea"/>
          <a:cs typeface="+mn-cs"/>
        </a:defRPr>
      </a:lvl4pPr>
      <a:lvl5pPr marL="1828800" algn="r" defTabSz="914400" rtl="1" eaLnBrk="1" latinLnBrk="1" hangingPunct="1">
        <a:defRPr sz="1800" kern="1200">
          <a:solidFill>
            <a:schemeClr val="tx1"/>
          </a:solidFill>
          <a:latin typeface="+mn-lt"/>
          <a:ea typeface="+mn-ea"/>
          <a:cs typeface="+mn-cs"/>
        </a:defRPr>
      </a:lvl5pPr>
      <a:lvl6pPr marL="2286000" algn="r" defTabSz="914400" rtl="1" eaLnBrk="1" latinLnBrk="1" hangingPunct="1">
        <a:defRPr sz="1800" kern="1200">
          <a:solidFill>
            <a:schemeClr val="tx1"/>
          </a:solidFill>
          <a:latin typeface="+mn-lt"/>
          <a:ea typeface="+mn-ea"/>
          <a:cs typeface="+mn-cs"/>
        </a:defRPr>
      </a:lvl6pPr>
      <a:lvl7pPr marL="2743200" algn="r" defTabSz="914400" rtl="1" eaLnBrk="1" latinLnBrk="1" hangingPunct="1">
        <a:defRPr sz="1800" kern="1200">
          <a:solidFill>
            <a:schemeClr val="tx1"/>
          </a:solidFill>
          <a:latin typeface="+mn-lt"/>
          <a:ea typeface="+mn-ea"/>
          <a:cs typeface="+mn-cs"/>
        </a:defRPr>
      </a:lvl7pPr>
      <a:lvl8pPr marL="3200400" algn="r" defTabSz="914400" rtl="1" eaLnBrk="1" latinLnBrk="1" hangingPunct="1">
        <a:defRPr sz="1800" kern="1200">
          <a:solidFill>
            <a:schemeClr val="tx1"/>
          </a:solidFill>
          <a:latin typeface="+mn-lt"/>
          <a:ea typeface="+mn-ea"/>
          <a:cs typeface="+mn-cs"/>
        </a:defRPr>
      </a:lvl8pPr>
      <a:lvl9pPr marL="3657600" algn="r" defTabSz="914400" rtl="1" eaLnBrk="1" latinLnBrk="1"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3/27/2020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BA9FD4E-B23C-4CD4-86F1-A368F4C3756A}" type="datetime8">
              <a:rPr lang="fa-IR" smtClean="0"/>
              <a:pPr/>
              <a:t>27 مارس 20</a:t>
            </a:fld>
            <a:endParaRPr lang="fa-I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a-I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82CCC60-E8CD-4174-8B1A-7DF615B22EEF}"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p:wipe dir="r"/>
  </p:transition>
  <p:hf hdr="0" ftr="0" dt="0"/>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pitchFamily="34" charset="0"/>
        </a:defRPr>
      </a:lvl2pPr>
      <a:lvl3pPr algn="l" rtl="1" eaLnBrk="1" fontAlgn="base" hangingPunct="1">
        <a:spcBef>
          <a:spcPct val="0"/>
        </a:spcBef>
        <a:spcAft>
          <a:spcPct val="0"/>
        </a:spcAft>
        <a:buClr>
          <a:schemeClr val="tx1"/>
        </a:buClr>
        <a:defRPr sz="3200">
          <a:solidFill>
            <a:schemeClr val="tx1"/>
          </a:solidFill>
          <a:latin typeface="Arial" pitchFamily="34" charset="0"/>
        </a:defRPr>
      </a:lvl3pPr>
      <a:lvl4pPr algn="l" rtl="1" eaLnBrk="1" fontAlgn="base" hangingPunct="1">
        <a:spcBef>
          <a:spcPct val="0"/>
        </a:spcBef>
        <a:spcAft>
          <a:spcPct val="0"/>
        </a:spcAft>
        <a:buClr>
          <a:schemeClr val="tx1"/>
        </a:buClr>
        <a:defRPr sz="3200">
          <a:solidFill>
            <a:schemeClr val="tx1"/>
          </a:solidFill>
          <a:latin typeface="Arial" pitchFamily="34" charset="0"/>
        </a:defRPr>
      </a:lvl4pPr>
      <a:lvl5pPr algn="l" rtl="1" eaLnBrk="1" fontAlgn="base" hangingPunct="1">
        <a:spcBef>
          <a:spcPct val="0"/>
        </a:spcBef>
        <a:spcAft>
          <a:spcPct val="0"/>
        </a:spcAft>
        <a:buClr>
          <a:schemeClr val="tx1"/>
        </a:buClr>
        <a:defRPr sz="3200">
          <a:solidFill>
            <a:schemeClr val="tx1"/>
          </a:solidFill>
          <a:latin typeface="Arial" pitchFamily="34" charset="0"/>
        </a:defRPr>
      </a:lvl5pPr>
      <a:lvl6pPr marL="457200" algn="l" rtl="1" eaLnBrk="1" fontAlgn="base" hangingPunct="1">
        <a:spcBef>
          <a:spcPct val="0"/>
        </a:spcBef>
        <a:spcAft>
          <a:spcPct val="0"/>
        </a:spcAft>
        <a:buClr>
          <a:schemeClr val="tx1"/>
        </a:buClr>
        <a:defRPr sz="3200">
          <a:solidFill>
            <a:schemeClr val="tx1"/>
          </a:solidFill>
          <a:latin typeface="Arial" pitchFamily="34" charset="0"/>
        </a:defRPr>
      </a:lvl6pPr>
      <a:lvl7pPr marL="914400" algn="l" rtl="1" eaLnBrk="1" fontAlgn="base" hangingPunct="1">
        <a:spcBef>
          <a:spcPct val="0"/>
        </a:spcBef>
        <a:spcAft>
          <a:spcPct val="0"/>
        </a:spcAft>
        <a:buClr>
          <a:schemeClr val="tx1"/>
        </a:buClr>
        <a:defRPr sz="3200">
          <a:solidFill>
            <a:schemeClr val="tx1"/>
          </a:solidFill>
          <a:latin typeface="Arial" pitchFamily="34" charset="0"/>
        </a:defRPr>
      </a:lvl7pPr>
      <a:lvl8pPr marL="1371600" algn="l" rtl="1" eaLnBrk="1" fontAlgn="base" hangingPunct="1">
        <a:spcBef>
          <a:spcPct val="0"/>
        </a:spcBef>
        <a:spcAft>
          <a:spcPct val="0"/>
        </a:spcAft>
        <a:buClr>
          <a:schemeClr val="tx1"/>
        </a:buClr>
        <a:defRPr sz="3200">
          <a:solidFill>
            <a:schemeClr val="tx1"/>
          </a:solidFill>
          <a:latin typeface="Arial" pitchFamily="34" charset="0"/>
        </a:defRPr>
      </a:lvl8pPr>
      <a:lvl9pPr marL="1828800" algn="l" rtl="1"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4.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8.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24.xml"/><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24.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24.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6.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24.xml"/><Relationship Id="rId5" Type="http://schemas.openxmlformats.org/officeDocument/2006/relationships/image" Target="../media/image16.jp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image" Target="../media/image18.jpeg"/><Relationship Id="rId1" Type="http://schemas.openxmlformats.org/officeDocument/2006/relationships/slideLayout" Target="../slideLayouts/slideLayout128.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124.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24.xm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010400" y="6245225"/>
            <a:ext cx="2133600" cy="476250"/>
          </a:xfrm>
          <a:prstGeom prst="rect">
            <a:avLst/>
          </a:prstGeom>
        </p:spPr>
        <p:txBody>
          <a:bodyPr/>
          <a:lstStyle/>
          <a:p>
            <a:fld id="{B82CCC60-E8CD-4174-8B1A-7DF615B22EEF}" type="slidenum">
              <a:rPr lang="en-US" smtClean="0"/>
              <a:pPr/>
              <a:t>1</a:t>
            </a:fld>
            <a:endParaRPr lang="en-US"/>
          </a:p>
        </p:txBody>
      </p:sp>
      <p:sp>
        <p:nvSpPr>
          <p:cNvPr id="11" name="Rectangle 10"/>
          <p:cNvSpPr/>
          <p:nvPr/>
        </p:nvSpPr>
        <p:spPr>
          <a:xfrm>
            <a:off x="1187624" y="3861048"/>
            <a:ext cx="6192688" cy="1323439"/>
          </a:xfrm>
          <a:prstGeom prst="rect">
            <a:avLst/>
          </a:prstGeom>
        </p:spPr>
        <p:txBody>
          <a:bodyPr wrap="square">
            <a:spAutoFit/>
          </a:bodyPr>
          <a:lstStyle/>
          <a:p>
            <a:r>
              <a:rPr lang="fa-IR" sz="4000" dirty="0">
                <a:solidFill>
                  <a:schemeClr val="accent1">
                    <a:lumMod val="75000"/>
                  </a:schemeClr>
                </a:solidFill>
                <a:latin typeface="IranNastaliq" pitchFamily="18" charset="0"/>
                <a:cs typeface="IranNastaliq" pitchFamily="18" charset="0"/>
              </a:rPr>
              <a:t>موضوع:</a:t>
            </a:r>
            <a:r>
              <a:rPr lang="fa-IR" sz="4000" dirty="0">
                <a:solidFill>
                  <a:schemeClr val="bg1"/>
                </a:solidFill>
                <a:latin typeface="IranNastaliq" pitchFamily="18" charset="0"/>
                <a:cs typeface="IranNastaliq" pitchFamily="18" charset="0"/>
              </a:rPr>
              <a:t>فصول  3 و 4  و5 کتاب رفتار سازمانی</a:t>
            </a:r>
            <a:br>
              <a:rPr lang="fa-IR" sz="4000" dirty="0">
                <a:solidFill>
                  <a:schemeClr val="bg1"/>
                </a:solidFill>
                <a:latin typeface="IranNastaliq" pitchFamily="18" charset="0"/>
                <a:cs typeface="IranNastaliq" pitchFamily="18" charset="0"/>
              </a:rPr>
            </a:br>
            <a:endParaRPr lang="fa-IR" sz="4000" dirty="0"/>
          </a:p>
        </p:txBody>
      </p:sp>
      <p:sp>
        <p:nvSpPr>
          <p:cNvPr id="12" name="TextBox 11"/>
          <p:cNvSpPr txBox="1"/>
          <p:nvPr/>
        </p:nvSpPr>
        <p:spPr>
          <a:xfrm>
            <a:off x="4243237" y="1866538"/>
            <a:ext cx="2736647" cy="923330"/>
          </a:xfrm>
          <a:prstGeom prst="rect">
            <a:avLst/>
          </a:prstGeom>
          <a:noFill/>
        </p:spPr>
        <p:txBody>
          <a:bodyPr wrap="none" rtlCol="1">
            <a:spAutoFit/>
          </a:bodyPr>
          <a:lstStyle/>
          <a:p>
            <a:r>
              <a:rPr lang="fa-IR" sz="5400" b="1" dirty="0">
                <a:solidFill>
                  <a:schemeClr val="bg1"/>
                </a:solidFill>
                <a:effectLst>
                  <a:outerShdw blurRad="38100" dist="38100" dir="2700000" algn="tl">
                    <a:srgbClr val="000000">
                      <a:alpha val="43137"/>
                    </a:srgbClr>
                  </a:outerShdw>
                </a:effectLst>
                <a:latin typeface="IranNastaliq" pitchFamily="18" charset="0"/>
                <a:cs typeface="IranNastaliq" pitchFamily="18" charset="0"/>
              </a:rPr>
              <a:t>بنام خداوند بخشنده مهربان</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lide Number Placeholder 86"/>
          <p:cNvSpPr>
            <a:spLocks noGrp="1"/>
          </p:cNvSpPr>
          <p:nvPr>
            <p:ph type="sldNum" sz="quarter" idx="12"/>
          </p:nvPr>
        </p:nvSpPr>
        <p:spPr>
          <a:xfrm>
            <a:off x="7010400" y="6286455"/>
            <a:ext cx="2133600" cy="476250"/>
          </a:xfrm>
          <a:prstGeom prst="rect">
            <a:avLst/>
          </a:prstGeom>
        </p:spPr>
        <p:txBody>
          <a:bodyPr/>
          <a:lstStyle/>
          <a:p>
            <a:fld id="{B82CCC60-E8CD-4174-8B1A-7DF615B22EEF}" type="slidenum">
              <a:rPr lang="en-US" smtClean="0"/>
              <a:pPr/>
              <a:t>10</a:t>
            </a:fld>
            <a:endParaRPr lang="en-US"/>
          </a:p>
        </p:txBody>
      </p:sp>
      <p:sp>
        <p:nvSpPr>
          <p:cNvPr id="3" name="Text Placeholder 2"/>
          <p:cNvSpPr>
            <a:spLocks noGrp="1"/>
          </p:cNvSpPr>
          <p:nvPr>
            <p:ph type="body" idx="4294967295"/>
          </p:nvPr>
        </p:nvSpPr>
        <p:spPr>
          <a:xfrm>
            <a:off x="4312219" y="4230702"/>
            <a:ext cx="5145694" cy="620712"/>
          </a:xfrm>
          <a:prstGeom prst="rect">
            <a:avLst/>
          </a:prstGeom>
        </p:spPr>
        <p:txBody>
          <a:bodyPr anchor="ctr">
            <a:noAutofit/>
          </a:bodyPr>
          <a:lstStyle/>
          <a:p>
            <a:pPr algn="ctr">
              <a:buNone/>
            </a:pPr>
            <a:r>
              <a:rPr lang="fa-IR" sz="4400" b="1" dirty="0">
                <a:solidFill>
                  <a:schemeClr val="accent6">
                    <a:lumMod val="75000"/>
                  </a:schemeClr>
                </a:solidFill>
                <a:effectLst>
                  <a:outerShdw blurRad="38100" dist="38100" dir="2700000" algn="tl">
                    <a:srgbClr val="000000">
                      <a:alpha val="43137"/>
                    </a:srgbClr>
                  </a:outerShdw>
                </a:effectLst>
                <a:latin typeface="IranNastaliq" pitchFamily="18" charset="0"/>
                <a:cs typeface="IranNastaliq" pitchFamily="18" charset="0"/>
              </a:rPr>
              <a:t>مقایسه عوامل انگیزشی و بهداشتی:</a:t>
            </a:r>
          </a:p>
        </p:txBody>
      </p:sp>
      <p:cxnSp>
        <p:nvCxnSpPr>
          <p:cNvPr id="7" name="Straight Connector 6"/>
          <p:cNvCxnSpPr/>
          <p:nvPr/>
        </p:nvCxnSpPr>
        <p:spPr bwMode="auto">
          <a:xfrm>
            <a:off x="251520" y="1444714"/>
            <a:ext cx="8352928" cy="0"/>
          </a:xfrm>
          <a:prstGeom prst="line">
            <a:avLst/>
          </a:prstGeom>
          <a:ln>
            <a:solidFill>
              <a:srgbClr val="00B0F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bwMode="auto">
          <a:xfrm rot="5400000">
            <a:off x="-2196752" y="3892986"/>
            <a:ext cx="4896544" cy="0"/>
          </a:xfrm>
          <a:prstGeom prst="line">
            <a:avLst/>
          </a:prstGeom>
          <a:ln>
            <a:solidFill>
              <a:srgbClr val="00B0F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bwMode="auto">
          <a:xfrm rot="5400000">
            <a:off x="6156176" y="3892986"/>
            <a:ext cx="4896544" cy="0"/>
          </a:xfrm>
          <a:prstGeom prst="line">
            <a:avLst/>
          </a:prstGeom>
          <a:ln>
            <a:solidFill>
              <a:srgbClr val="00B0F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bwMode="auto">
          <a:xfrm>
            <a:off x="251520" y="6341258"/>
            <a:ext cx="8352928" cy="0"/>
          </a:xfrm>
          <a:prstGeom prst="line">
            <a:avLst/>
          </a:prstGeom>
          <a:ln>
            <a:solidFill>
              <a:srgbClr val="00B0F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0" name="Rectangle 19"/>
          <p:cNvSpPr/>
          <p:nvPr/>
        </p:nvSpPr>
        <p:spPr bwMode="auto">
          <a:xfrm>
            <a:off x="3563888" y="1804754"/>
            <a:ext cx="4104456" cy="144016"/>
          </a:xfrm>
          <a:prstGeom prst="rect">
            <a:avLst/>
          </a:prstGeom>
          <a:solidFill>
            <a:schemeClr val="bg1">
              <a:lumMod val="75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21" name="Rectangle 20"/>
          <p:cNvSpPr/>
          <p:nvPr/>
        </p:nvSpPr>
        <p:spPr bwMode="auto">
          <a:xfrm>
            <a:off x="1619672" y="3172906"/>
            <a:ext cx="3312368" cy="144016"/>
          </a:xfrm>
          <a:prstGeom prst="rect">
            <a:avLst/>
          </a:prstGeom>
          <a:solidFill>
            <a:schemeClr val="bg1">
              <a:lumMod val="75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22" name="Rectangle 21"/>
          <p:cNvSpPr/>
          <p:nvPr/>
        </p:nvSpPr>
        <p:spPr bwMode="auto">
          <a:xfrm>
            <a:off x="3419872" y="2236802"/>
            <a:ext cx="3024336" cy="144016"/>
          </a:xfrm>
          <a:prstGeom prst="rect">
            <a:avLst/>
          </a:prstGeom>
          <a:solidFill>
            <a:schemeClr val="bg1">
              <a:lumMod val="75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23" name="Rectangle 22"/>
          <p:cNvSpPr/>
          <p:nvPr/>
        </p:nvSpPr>
        <p:spPr bwMode="auto">
          <a:xfrm>
            <a:off x="4139952" y="2452826"/>
            <a:ext cx="2232248" cy="144016"/>
          </a:xfrm>
          <a:prstGeom prst="rect">
            <a:avLst/>
          </a:prstGeom>
          <a:solidFill>
            <a:schemeClr val="bg1">
              <a:lumMod val="5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a:ln>
                <a:noFill/>
              </a:ln>
              <a:solidFill>
                <a:schemeClr val="tx1"/>
              </a:solidFill>
              <a:effectLst/>
              <a:latin typeface="Arial" charset="0"/>
            </a:endParaRPr>
          </a:p>
        </p:txBody>
      </p:sp>
      <p:sp>
        <p:nvSpPr>
          <p:cNvPr id="24" name="Rectangle 23"/>
          <p:cNvSpPr/>
          <p:nvPr/>
        </p:nvSpPr>
        <p:spPr bwMode="auto">
          <a:xfrm>
            <a:off x="4067944" y="2668850"/>
            <a:ext cx="1728192" cy="144016"/>
          </a:xfrm>
          <a:prstGeom prst="rect">
            <a:avLst/>
          </a:prstGeom>
          <a:solidFill>
            <a:schemeClr val="bg1">
              <a:lumMod val="75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25" name="Rectangle 24"/>
          <p:cNvSpPr/>
          <p:nvPr/>
        </p:nvSpPr>
        <p:spPr bwMode="auto">
          <a:xfrm>
            <a:off x="4067944" y="2884874"/>
            <a:ext cx="1152128" cy="144016"/>
          </a:xfrm>
          <a:prstGeom prst="rect">
            <a:avLst/>
          </a:prstGeom>
          <a:solidFill>
            <a:schemeClr val="bg1">
              <a:lumMod val="5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26" name="Rectangle 25"/>
          <p:cNvSpPr/>
          <p:nvPr/>
        </p:nvSpPr>
        <p:spPr bwMode="auto">
          <a:xfrm>
            <a:off x="3779912" y="2020778"/>
            <a:ext cx="3456384" cy="144016"/>
          </a:xfrm>
          <a:prstGeom prst="rect">
            <a:avLst/>
          </a:prstGeom>
          <a:solidFill>
            <a:schemeClr val="bg1">
              <a:lumMod val="5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a:ln>
                <a:noFill/>
              </a:ln>
              <a:solidFill>
                <a:schemeClr val="tx1"/>
              </a:solidFill>
              <a:effectLst/>
              <a:latin typeface="Arial" charset="0"/>
            </a:endParaRPr>
          </a:p>
        </p:txBody>
      </p:sp>
      <p:sp>
        <p:nvSpPr>
          <p:cNvPr id="27" name="Rectangle 26"/>
          <p:cNvSpPr/>
          <p:nvPr/>
        </p:nvSpPr>
        <p:spPr bwMode="auto">
          <a:xfrm>
            <a:off x="2915816" y="3460938"/>
            <a:ext cx="2160240" cy="144016"/>
          </a:xfrm>
          <a:prstGeom prst="rect">
            <a:avLst/>
          </a:prstGeom>
          <a:solidFill>
            <a:schemeClr val="bg1">
              <a:lumMod val="5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28" name="Rectangle 27"/>
          <p:cNvSpPr/>
          <p:nvPr/>
        </p:nvSpPr>
        <p:spPr bwMode="auto">
          <a:xfrm>
            <a:off x="3635896" y="3676962"/>
            <a:ext cx="1584176" cy="144016"/>
          </a:xfrm>
          <a:prstGeom prst="rect">
            <a:avLst/>
          </a:prstGeom>
          <a:solidFill>
            <a:schemeClr val="bg1">
              <a:lumMod val="75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29" name="Rectangle 28"/>
          <p:cNvSpPr/>
          <p:nvPr/>
        </p:nvSpPr>
        <p:spPr bwMode="auto">
          <a:xfrm>
            <a:off x="3635896" y="3892986"/>
            <a:ext cx="1368152" cy="144016"/>
          </a:xfrm>
          <a:prstGeom prst="rect">
            <a:avLst/>
          </a:prstGeom>
          <a:solidFill>
            <a:schemeClr val="bg1">
              <a:lumMod val="5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30" name="Rectangle 29"/>
          <p:cNvSpPr/>
          <p:nvPr/>
        </p:nvSpPr>
        <p:spPr bwMode="auto">
          <a:xfrm>
            <a:off x="3923928" y="4325034"/>
            <a:ext cx="936104" cy="144016"/>
          </a:xfrm>
          <a:prstGeom prst="rect">
            <a:avLst/>
          </a:prstGeom>
          <a:solidFill>
            <a:schemeClr val="bg1">
              <a:lumMod val="5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31" name="Rectangle 30"/>
          <p:cNvSpPr/>
          <p:nvPr/>
        </p:nvSpPr>
        <p:spPr bwMode="auto">
          <a:xfrm>
            <a:off x="3635896" y="4109010"/>
            <a:ext cx="1512168" cy="144016"/>
          </a:xfrm>
          <a:prstGeom prst="rect">
            <a:avLst/>
          </a:prstGeom>
          <a:solidFill>
            <a:schemeClr val="bg1">
              <a:lumMod val="75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32" name="Rectangle 31"/>
          <p:cNvSpPr/>
          <p:nvPr/>
        </p:nvSpPr>
        <p:spPr bwMode="auto">
          <a:xfrm>
            <a:off x="4067944" y="4541058"/>
            <a:ext cx="504056" cy="144016"/>
          </a:xfrm>
          <a:prstGeom prst="rect">
            <a:avLst/>
          </a:prstGeom>
          <a:solidFill>
            <a:schemeClr val="bg1">
              <a:lumMod val="75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33" name="Rectangle 32"/>
          <p:cNvSpPr/>
          <p:nvPr/>
        </p:nvSpPr>
        <p:spPr bwMode="auto">
          <a:xfrm>
            <a:off x="3995936" y="4757082"/>
            <a:ext cx="720080" cy="144016"/>
          </a:xfrm>
          <a:prstGeom prst="rect">
            <a:avLst/>
          </a:prstGeom>
          <a:solidFill>
            <a:schemeClr val="bg1">
              <a:lumMod val="5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34" name="Rectangle 33"/>
          <p:cNvSpPr/>
          <p:nvPr/>
        </p:nvSpPr>
        <p:spPr bwMode="auto">
          <a:xfrm>
            <a:off x="4139952" y="4973106"/>
            <a:ext cx="432048" cy="144016"/>
          </a:xfrm>
          <a:prstGeom prst="rect">
            <a:avLst/>
          </a:prstGeom>
          <a:solidFill>
            <a:schemeClr val="bg1">
              <a:lumMod val="75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35" name="Rectangle 34"/>
          <p:cNvSpPr/>
          <p:nvPr/>
        </p:nvSpPr>
        <p:spPr bwMode="auto">
          <a:xfrm>
            <a:off x="4211960" y="5189130"/>
            <a:ext cx="288032" cy="144016"/>
          </a:xfrm>
          <a:prstGeom prst="rect">
            <a:avLst/>
          </a:prstGeom>
          <a:solidFill>
            <a:schemeClr val="bg1">
              <a:lumMod val="5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cxnSp>
        <p:nvCxnSpPr>
          <p:cNvPr id="43" name="Straight Connector 42"/>
          <p:cNvCxnSpPr/>
          <p:nvPr/>
        </p:nvCxnSpPr>
        <p:spPr bwMode="auto">
          <a:xfrm rot="5400000" flipH="1" flipV="1">
            <a:off x="2375756" y="3568950"/>
            <a:ext cx="4032448" cy="72008"/>
          </a:xfrm>
          <a:prstGeom prst="line">
            <a:avLst/>
          </a:prstGeom>
          <a:solidFill>
            <a:schemeClr val="accent1"/>
          </a:solidFill>
          <a:ln w="9525" cap="flat" cmpd="sng" algn="ctr">
            <a:solidFill>
              <a:srgbClr val="00B0F0"/>
            </a:solidFill>
            <a:prstDash val="solid"/>
            <a:round/>
            <a:headEnd type="none" w="med" len="med"/>
            <a:tailEnd type="none" w="med" len="med"/>
          </a:ln>
          <a:effectLst/>
        </p:spPr>
      </p:cxnSp>
      <p:cxnSp>
        <p:nvCxnSpPr>
          <p:cNvPr id="49" name="Straight Connector 48"/>
          <p:cNvCxnSpPr/>
          <p:nvPr/>
        </p:nvCxnSpPr>
        <p:spPr bwMode="auto">
          <a:xfrm>
            <a:off x="251520" y="5621178"/>
            <a:ext cx="8352928" cy="0"/>
          </a:xfrm>
          <a:prstGeom prst="line">
            <a:avLst/>
          </a:prstGeom>
          <a:ln>
            <a:solidFill>
              <a:srgbClr val="00B0F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3" name="TextBox 52"/>
          <p:cNvSpPr txBox="1"/>
          <p:nvPr/>
        </p:nvSpPr>
        <p:spPr>
          <a:xfrm>
            <a:off x="4878825" y="5837202"/>
            <a:ext cx="453970" cy="400110"/>
          </a:xfrm>
          <a:prstGeom prst="rect">
            <a:avLst/>
          </a:prstGeom>
          <a:noFill/>
        </p:spPr>
        <p:txBody>
          <a:bodyPr wrap="none" rtlCol="1">
            <a:spAutoFit/>
          </a:bodyPr>
          <a:lstStyle/>
          <a:p>
            <a:r>
              <a:rPr lang="fa-IR" sz="2000" dirty="0">
                <a:solidFill>
                  <a:schemeClr val="bg1"/>
                </a:solidFill>
              </a:rPr>
              <a:t>10</a:t>
            </a:r>
          </a:p>
        </p:txBody>
      </p:sp>
      <p:sp>
        <p:nvSpPr>
          <p:cNvPr id="54" name="TextBox 53"/>
          <p:cNvSpPr txBox="1"/>
          <p:nvPr/>
        </p:nvSpPr>
        <p:spPr>
          <a:xfrm>
            <a:off x="5598905" y="5837202"/>
            <a:ext cx="453970" cy="400110"/>
          </a:xfrm>
          <a:prstGeom prst="rect">
            <a:avLst/>
          </a:prstGeom>
          <a:noFill/>
        </p:spPr>
        <p:txBody>
          <a:bodyPr wrap="none" rtlCol="1">
            <a:spAutoFit/>
          </a:bodyPr>
          <a:lstStyle/>
          <a:p>
            <a:r>
              <a:rPr lang="fa-IR" sz="2000" dirty="0">
                <a:solidFill>
                  <a:schemeClr val="bg1"/>
                </a:solidFill>
              </a:rPr>
              <a:t>20</a:t>
            </a:r>
          </a:p>
        </p:txBody>
      </p:sp>
      <p:sp>
        <p:nvSpPr>
          <p:cNvPr id="55" name="TextBox 54"/>
          <p:cNvSpPr txBox="1"/>
          <p:nvPr/>
        </p:nvSpPr>
        <p:spPr>
          <a:xfrm>
            <a:off x="6390993" y="5837202"/>
            <a:ext cx="453970" cy="400110"/>
          </a:xfrm>
          <a:prstGeom prst="rect">
            <a:avLst/>
          </a:prstGeom>
          <a:noFill/>
        </p:spPr>
        <p:txBody>
          <a:bodyPr wrap="none" rtlCol="1">
            <a:spAutoFit/>
          </a:bodyPr>
          <a:lstStyle/>
          <a:p>
            <a:r>
              <a:rPr lang="fa-IR" sz="2000" dirty="0">
                <a:solidFill>
                  <a:schemeClr val="bg1"/>
                </a:solidFill>
              </a:rPr>
              <a:t>30</a:t>
            </a:r>
          </a:p>
        </p:txBody>
      </p:sp>
      <p:sp>
        <p:nvSpPr>
          <p:cNvPr id="56" name="TextBox 55"/>
          <p:cNvSpPr txBox="1"/>
          <p:nvPr/>
        </p:nvSpPr>
        <p:spPr>
          <a:xfrm>
            <a:off x="7111073" y="5837202"/>
            <a:ext cx="453970" cy="400110"/>
          </a:xfrm>
          <a:prstGeom prst="rect">
            <a:avLst/>
          </a:prstGeom>
          <a:noFill/>
        </p:spPr>
        <p:txBody>
          <a:bodyPr wrap="none" rtlCol="1">
            <a:spAutoFit/>
          </a:bodyPr>
          <a:lstStyle/>
          <a:p>
            <a:r>
              <a:rPr lang="fa-IR" sz="2000" dirty="0">
                <a:solidFill>
                  <a:schemeClr val="bg1"/>
                </a:solidFill>
              </a:rPr>
              <a:t>40</a:t>
            </a:r>
          </a:p>
        </p:txBody>
      </p:sp>
      <p:sp>
        <p:nvSpPr>
          <p:cNvPr id="57" name="TextBox 56"/>
          <p:cNvSpPr txBox="1"/>
          <p:nvPr/>
        </p:nvSpPr>
        <p:spPr>
          <a:xfrm>
            <a:off x="7652059" y="5837202"/>
            <a:ext cx="588624" cy="400110"/>
          </a:xfrm>
          <a:prstGeom prst="rect">
            <a:avLst/>
          </a:prstGeom>
          <a:noFill/>
        </p:spPr>
        <p:txBody>
          <a:bodyPr wrap="none" rtlCol="1">
            <a:spAutoFit/>
          </a:bodyPr>
          <a:lstStyle/>
          <a:p>
            <a:r>
              <a:rPr lang="fa-IR" sz="2000" dirty="0">
                <a:solidFill>
                  <a:schemeClr val="bg1"/>
                </a:solidFill>
              </a:rPr>
              <a:t>50٪</a:t>
            </a:r>
          </a:p>
        </p:txBody>
      </p:sp>
      <p:sp>
        <p:nvSpPr>
          <p:cNvPr id="58" name="TextBox 57"/>
          <p:cNvSpPr txBox="1"/>
          <p:nvPr/>
        </p:nvSpPr>
        <p:spPr>
          <a:xfrm>
            <a:off x="4221388" y="5837202"/>
            <a:ext cx="319319" cy="400110"/>
          </a:xfrm>
          <a:prstGeom prst="rect">
            <a:avLst/>
          </a:prstGeom>
          <a:noFill/>
        </p:spPr>
        <p:txBody>
          <a:bodyPr wrap="none" rtlCol="1">
            <a:spAutoFit/>
          </a:bodyPr>
          <a:lstStyle/>
          <a:p>
            <a:r>
              <a:rPr lang="fa-IR" sz="2000" dirty="0">
                <a:solidFill>
                  <a:schemeClr val="bg1"/>
                </a:solidFill>
              </a:rPr>
              <a:t>0</a:t>
            </a:r>
          </a:p>
        </p:txBody>
      </p:sp>
      <p:sp>
        <p:nvSpPr>
          <p:cNvPr id="59" name="TextBox 58"/>
          <p:cNvSpPr txBox="1"/>
          <p:nvPr/>
        </p:nvSpPr>
        <p:spPr>
          <a:xfrm>
            <a:off x="3394225" y="5837202"/>
            <a:ext cx="453970" cy="400110"/>
          </a:xfrm>
          <a:prstGeom prst="rect">
            <a:avLst/>
          </a:prstGeom>
          <a:noFill/>
        </p:spPr>
        <p:txBody>
          <a:bodyPr wrap="none" rtlCol="1">
            <a:spAutoFit/>
          </a:bodyPr>
          <a:lstStyle/>
          <a:p>
            <a:r>
              <a:rPr lang="fa-IR" sz="2000" dirty="0">
                <a:solidFill>
                  <a:schemeClr val="bg1"/>
                </a:solidFill>
              </a:rPr>
              <a:t>10</a:t>
            </a:r>
          </a:p>
        </p:txBody>
      </p:sp>
      <p:sp>
        <p:nvSpPr>
          <p:cNvPr id="60" name="TextBox 59"/>
          <p:cNvSpPr txBox="1"/>
          <p:nvPr/>
        </p:nvSpPr>
        <p:spPr>
          <a:xfrm>
            <a:off x="2602137" y="5837202"/>
            <a:ext cx="453970" cy="400110"/>
          </a:xfrm>
          <a:prstGeom prst="rect">
            <a:avLst/>
          </a:prstGeom>
          <a:noFill/>
        </p:spPr>
        <p:txBody>
          <a:bodyPr wrap="none" rtlCol="1">
            <a:spAutoFit/>
          </a:bodyPr>
          <a:lstStyle/>
          <a:p>
            <a:r>
              <a:rPr lang="fa-IR" sz="2000" dirty="0">
                <a:solidFill>
                  <a:schemeClr val="bg1"/>
                </a:solidFill>
              </a:rPr>
              <a:t>20</a:t>
            </a:r>
          </a:p>
        </p:txBody>
      </p:sp>
      <p:sp>
        <p:nvSpPr>
          <p:cNvPr id="61" name="TextBox 60"/>
          <p:cNvSpPr txBox="1"/>
          <p:nvPr/>
        </p:nvSpPr>
        <p:spPr>
          <a:xfrm>
            <a:off x="1810049" y="5837202"/>
            <a:ext cx="453970" cy="400110"/>
          </a:xfrm>
          <a:prstGeom prst="rect">
            <a:avLst/>
          </a:prstGeom>
          <a:noFill/>
        </p:spPr>
        <p:txBody>
          <a:bodyPr wrap="none" rtlCol="1">
            <a:spAutoFit/>
          </a:bodyPr>
          <a:lstStyle/>
          <a:p>
            <a:r>
              <a:rPr lang="fa-IR" sz="2000" dirty="0">
                <a:solidFill>
                  <a:schemeClr val="bg1"/>
                </a:solidFill>
              </a:rPr>
              <a:t>30</a:t>
            </a:r>
          </a:p>
        </p:txBody>
      </p:sp>
      <p:sp>
        <p:nvSpPr>
          <p:cNvPr id="62" name="TextBox 61"/>
          <p:cNvSpPr txBox="1"/>
          <p:nvPr/>
        </p:nvSpPr>
        <p:spPr>
          <a:xfrm>
            <a:off x="1115616" y="5837202"/>
            <a:ext cx="428323" cy="369332"/>
          </a:xfrm>
          <a:prstGeom prst="rect">
            <a:avLst/>
          </a:prstGeom>
          <a:noFill/>
        </p:spPr>
        <p:txBody>
          <a:bodyPr wrap="none" rtlCol="1">
            <a:spAutoFit/>
          </a:bodyPr>
          <a:lstStyle/>
          <a:p>
            <a:r>
              <a:rPr lang="fa-IR" dirty="0">
                <a:solidFill>
                  <a:schemeClr val="bg1"/>
                </a:solidFill>
              </a:rPr>
              <a:t>40</a:t>
            </a:r>
          </a:p>
        </p:txBody>
      </p:sp>
      <p:sp>
        <p:nvSpPr>
          <p:cNvPr id="63" name="TextBox 62"/>
          <p:cNvSpPr txBox="1"/>
          <p:nvPr/>
        </p:nvSpPr>
        <p:spPr>
          <a:xfrm>
            <a:off x="307243" y="5837202"/>
            <a:ext cx="588624" cy="400110"/>
          </a:xfrm>
          <a:prstGeom prst="rect">
            <a:avLst/>
          </a:prstGeom>
          <a:noFill/>
        </p:spPr>
        <p:txBody>
          <a:bodyPr wrap="none" rtlCol="1">
            <a:spAutoFit/>
          </a:bodyPr>
          <a:lstStyle/>
          <a:p>
            <a:r>
              <a:rPr lang="fa-IR" sz="2000" dirty="0">
                <a:solidFill>
                  <a:schemeClr val="bg1"/>
                </a:solidFill>
              </a:rPr>
              <a:t>50٪</a:t>
            </a:r>
          </a:p>
        </p:txBody>
      </p:sp>
      <p:sp>
        <p:nvSpPr>
          <p:cNvPr id="67" name="TextBox 66"/>
          <p:cNvSpPr txBox="1"/>
          <p:nvPr/>
        </p:nvSpPr>
        <p:spPr>
          <a:xfrm>
            <a:off x="7644950" y="1660738"/>
            <a:ext cx="784189" cy="400110"/>
          </a:xfrm>
          <a:prstGeom prst="rect">
            <a:avLst/>
          </a:prstGeom>
          <a:noFill/>
        </p:spPr>
        <p:txBody>
          <a:bodyPr wrap="none" rtlCol="1">
            <a:spAutoFit/>
          </a:bodyPr>
          <a:lstStyle/>
          <a:p>
            <a:r>
              <a:rPr lang="fa-IR" sz="2000" dirty="0">
                <a:solidFill>
                  <a:schemeClr val="bg1"/>
                </a:solidFill>
                <a:effectLst>
                  <a:outerShdw blurRad="38100" dist="38100" dir="2700000" algn="tl">
                    <a:srgbClr val="000000">
                      <a:alpha val="43137"/>
                    </a:srgbClr>
                  </a:outerShdw>
                </a:effectLst>
                <a:cs typeface="B Nazanin" pitchFamily="2" charset="-78"/>
              </a:rPr>
              <a:t>موفقیت</a:t>
            </a:r>
          </a:p>
        </p:txBody>
      </p:sp>
      <p:sp>
        <p:nvSpPr>
          <p:cNvPr id="68" name="TextBox 67"/>
          <p:cNvSpPr txBox="1"/>
          <p:nvPr/>
        </p:nvSpPr>
        <p:spPr>
          <a:xfrm>
            <a:off x="7175382" y="1948770"/>
            <a:ext cx="1178528" cy="400110"/>
          </a:xfrm>
          <a:prstGeom prst="rect">
            <a:avLst/>
          </a:prstGeom>
          <a:noFill/>
        </p:spPr>
        <p:txBody>
          <a:bodyPr wrap="none" rtlCol="1">
            <a:spAutoFit/>
          </a:bodyPr>
          <a:lstStyle/>
          <a:p>
            <a:r>
              <a:rPr lang="fa-IR" sz="2000" dirty="0">
                <a:solidFill>
                  <a:schemeClr val="bg1"/>
                </a:solidFill>
                <a:effectLst>
                  <a:outerShdw blurRad="38100" dist="38100" dir="2700000" algn="tl">
                    <a:srgbClr val="000000">
                      <a:alpha val="43137"/>
                    </a:srgbClr>
                  </a:outerShdw>
                </a:effectLst>
                <a:cs typeface="B Nazanin" pitchFamily="2" charset="-78"/>
              </a:rPr>
              <a:t>کسب شهرت</a:t>
            </a:r>
          </a:p>
        </p:txBody>
      </p:sp>
      <p:sp>
        <p:nvSpPr>
          <p:cNvPr id="69" name="TextBox 68"/>
          <p:cNvSpPr txBox="1"/>
          <p:nvPr/>
        </p:nvSpPr>
        <p:spPr>
          <a:xfrm>
            <a:off x="6447286" y="2092786"/>
            <a:ext cx="875561" cy="707886"/>
          </a:xfrm>
          <a:prstGeom prst="rect">
            <a:avLst/>
          </a:prstGeom>
          <a:noFill/>
        </p:spPr>
        <p:txBody>
          <a:bodyPr wrap="none" rtlCol="1">
            <a:spAutoFit/>
          </a:bodyPr>
          <a:lstStyle/>
          <a:p>
            <a:r>
              <a:rPr lang="fa-IR" sz="2000" dirty="0">
                <a:solidFill>
                  <a:schemeClr val="bg1"/>
                </a:solidFill>
                <a:effectLst>
                  <a:outerShdw blurRad="38100" dist="38100" dir="2700000" algn="tl">
                    <a:srgbClr val="000000">
                      <a:alpha val="43137"/>
                    </a:srgbClr>
                  </a:outerShdw>
                </a:effectLst>
                <a:cs typeface="B Nazanin" pitchFamily="2" charset="-78"/>
              </a:rPr>
              <a:t>کار</a:t>
            </a:r>
          </a:p>
          <a:p>
            <a:r>
              <a:rPr lang="fa-IR" sz="2000" dirty="0">
                <a:solidFill>
                  <a:schemeClr val="bg1"/>
                </a:solidFill>
                <a:effectLst>
                  <a:outerShdw blurRad="38100" dist="38100" dir="2700000" algn="tl">
                    <a:srgbClr val="000000">
                      <a:alpha val="43137"/>
                    </a:srgbClr>
                  </a:outerShdw>
                </a:effectLst>
                <a:cs typeface="B Nazanin" pitchFamily="2" charset="-78"/>
              </a:rPr>
              <a:t>شخصیت</a:t>
            </a:r>
          </a:p>
        </p:txBody>
      </p:sp>
      <p:sp>
        <p:nvSpPr>
          <p:cNvPr id="70" name="TextBox 69"/>
          <p:cNvSpPr txBox="1"/>
          <p:nvPr/>
        </p:nvSpPr>
        <p:spPr>
          <a:xfrm>
            <a:off x="5829671" y="2524834"/>
            <a:ext cx="561372" cy="400110"/>
          </a:xfrm>
          <a:prstGeom prst="rect">
            <a:avLst/>
          </a:prstGeom>
          <a:noFill/>
        </p:spPr>
        <p:txBody>
          <a:bodyPr wrap="none" rtlCol="1">
            <a:spAutoFit/>
          </a:bodyPr>
          <a:lstStyle/>
          <a:p>
            <a:r>
              <a:rPr lang="fa-IR" sz="2000" dirty="0">
                <a:solidFill>
                  <a:schemeClr val="bg1"/>
                </a:solidFill>
                <a:effectLst>
                  <a:outerShdw blurRad="38100" dist="38100" dir="2700000" algn="tl">
                    <a:srgbClr val="000000">
                      <a:alpha val="43137"/>
                    </a:srgbClr>
                  </a:outerShdw>
                </a:effectLst>
                <a:cs typeface="B Nazanin" pitchFamily="2" charset="-78"/>
              </a:rPr>
              <a:t>ترقی</a:t>
            </a:r>
          </a:p>
        </p:txBody>
      </p:sp>
      <p:sp>
        <p:nvSpPr>
          <p:cNvPr id="71" name="TextBox 70"/>
          <p:cNvSpPr txBox="1"/>
          <p:nvPr/>
        </p:nvSpPr>
        <p:spPr>
          <a:xfrm>
            <a:off x="5271241" y="2740858"/>
            <a:ext cx="518091" cy="400110"/>
          </a:xfrm>
          <a:prstGeom prst="rect">
            <a:avLst/>
          </a:prstGeom>
          <a:noFill/>
        </p:spPr>
        <p:txBody>
          <a:bodyPr wrap="none" rtlCol="1">
            <a:spAutoFit/>
          </a:bodyPr>
          <a:lstStyle/>
          <a:p>
            <a:r>
              <a:rPr lang="fa-IR" sz="2000" dirty="0">
                <a:solidFill>
                  <a:schemeClr val="bg1"/>
                </a:solidFill>
                <a:effectLst>
                  <a:outerShdw blurRad="38100" dist="38100" dir="2700000" algn="tl">
                    <a:srgbClr val="000000">
                      <a:alpha val="43137"/>
                    </a:srgbClr>
                  </a:outerShdw>
                </a:effectLst>
                <a:cs typeface="B Nazanin" pitchFamily="2" charset="-78"/>
              </a:rPr>
              <a:t>رشد</a:t>
            </a:r>
          </a:p>
        </p:txBody>
      </p:sp>
      <p:sp>
        <p:nvSpPr>
          <p:cNvPr id="72" name="TextBox 71"/>
          <p:cNvSpPr txBox="1"/>
          <p:nvPr/>
        </p:nvSpPr>
        <p:spPr>
          <a:xfrm>
            <a:off x="233759" y="2812866"/>
            <a:ext cx="1346844" cy="707886"/>
          </a:xfrm>
          <a:prstGeom prst="rect">
            <a:avLst/>
          </a:prstGeom>
          <a:noFill/>
        </p:spPr>
        <p:txBody>
          <a:bodyPr wrap="none" rtlCol="1">
            <a:spAutoFit/>
          </a:bodyPr>
          <a:lstStyle/>
          <a:p>
            <a:r>
              <a:rPr lang="fa-IR" sz="2000" dirty="0">
                <a:solidFill>
                  <a:schemeClr val="bg1"/>
                </a:solidFill>
                <a:effectLst>
                  <a:outerShdw blurRad="38100" dist="38100" dir="2700000" algn="tl">
                    <a:srgbClr val="000000">
                      <a:alpha val="43137"/>
                    </a:srgbClr>
                  </a:outerShdw>
                </a:effectLst>
                <a:cs typeface="B Nazanin" pitchFamily="2" charset="-78"/>
              </a:rPr>
              <a:t>مدیریت و</a:t>
            </a:r>
          </a:p>
          <a:p>
            <a:r>
              <a:rPr lang="fa-IR" sz="2000" dirty="0">
                <a:solidFill>
                  <a:schemeClr val="bg1"/>
                </a:solidFill>
                <a:effectLst>
                  <a:outerShdw blurRad="38100" dist="38100" dir="2700000" algn="tl">
                    <a:srgbClr val="000000">
                      <a:alpha val="43137"/>
                    </a:srgbClr>
                  </a:outerShdw>
                </a:effectLst>
                <a:cs typeface="B Nazanin" pitchFamily="2" charset="-78"/>
              </a:rPr>
              <a:t>سیاست شرکت</a:t>
            </a:r>
          </a:p>
        </p:txBody>
      </p:sp>
      <p:sp>
        <p:nvSpPr>
          <p:cNvPr id="73" name="TextBox 72"/>
          <p:cNvSpPr txBox="1"/>
          <p:nvPr/>
        </p:nvSpPr>
        <p:spPr>
          <a:xfrm>
            <a:off x="1756894" y="3316922"/>
            <a:ext cx="1080745" cy="400110"/>
          </a:xfrm>
          <a:prstGeom prst="rect">
            <a:avLst/>
          </a:prstGeom>
          <a:noFill/>
        </p:spPr>
        <p:txBody>
          <a:bodyPr wrap="none" rtlCol="1">
            <a:spAutoFit/>
          </a:bodyPr>
          <a:lstStyle/>
          <a:p>
            <a:r>
              <a:rPr lang="fa-IR" sz="2000" dirty="0">
                <a:solidFill>
                  <a:schemeClr val="bg1"/>
                </a:solidFill>
                <a:effectLst>
                  <a:outerShdw blurRad="38100" dist="38100" dir="2700000" algn="tl">
                    <a:srgbClr val="000000">
                      <a:alpha val="43137"/>
                    </a:srgbClr>
                  </a:outerShdw>
                </a:effectLst>
                <a:cs typeface="B Nazanin" pitchFamily="2" charset="-78"/>
              </a:rPr>
              <a:t>سرپرسشتی</a:t>
            </a:r>
          </a:p>
        </p:txBody>
      </p:sp>
      <p:sp>
        <p:nvSpPr>
          <p:cNvPr id="74" name="TextBox 73"/>
          <p:cNvSpPr txBox="1"/>
          <p:nvPr/>
        </p:nvSpPr>
        <p:spPr>
          <a:xfrm>
            <a:off x="1835696" y="3748970"/>
            <a:ext cx="1554344" cy="400110"/>
          </a:xfrm>
          <a:prstGeom prst="rect">
            <a:avLst/>
          </a:prstGeom>
          <a:noFill/>
        </p:spPr>
        <p:txBody>
          <a:bodyPr wrap="square" rtlCol="1">
            <a:spAutoFit/>
          </a:bodyPr>
          <a:lstStyle/>
          <a:p>
            <a:r>
              <a:rPr lang="fa-IR" sz="2000" dirty="0">
                <a:solidFill>
                  <a:schemeClr val="bg1"/>
                </a:solidFill>
                <a:effectLst>
                  <a:outerShdw blurRad="38100" dist="38100" dir="2700000" algn="tl">
                    <a:srgbClr val="000000">
                      <a:alpha val="43137"/>
                    </a:srgbClr>
                  </a:outerShdw>
                </a:effectLst>
                <a:cs typeface="B Nazanin" pitchFamily="2" charset="-78"/>
              </a:rPr>
              <a:t>شرایط کاری</a:t>
            </a:r>
          </a:p>
        </p:txBody>
      </p:sp>
      <p:sp>
        <p:nvSpPr>
          <p:cNvPr id="75" name="TextBox 74"/>
          <p:cNvSpPr txBox="1"/>
          <p:nvPr/>
        </p:nvSpPr>
        <p:spPr>
          <a:xfrm>
            <a:off x="2875741" y="3964994"/>
            <a:ext cx="641522" cy="400110"/>
          </a:xfrm>
          <a:prstGeom prst="rect">
            <a:avLst/>
          </a:prstGeom>
          <a:noFill/>
        </p:spPr>
        <p:txBody>
          <a:bodyPr wrap="none" rtlCol="1">
            <a:spAutoFit/>
          </a:bodyPr>
          <a:lstStyle/>
          <a:p>
            <a:r>
              <a:rPr lang="fa-IR" sz="2000" dirty="0">
                <a:solidFill>
                  <a:schemeClr val="bg1"/>
                </a:solidFill>
                <a:effectLst>
                  <a:outerShdw blurRad="38100" dist="38100" dir="2700000" algn="tl">
                    <a:srgbClr val="000000">
                      <a:alpha val="43137"/>
                    </a:srgbClr>
                  </a:outerShdw>
                </a:effectLst>
                <a:cs typeface="B Nazanin" pitchFamily="2" charset="-78"/>
              </a:rPr>
              <a:t>حقوق</a:t>
            </a:r>
          </a:p>
        </p:txBody>
      </p:sp>
      <p:sp>
        <p:nvSpPr>
          <p:cNvPr id="76" name="TextBox 75"/>
          <p:cNvSpPr txBox="1"/>
          <p:nvPr/>
        </p:nvSpPr>
        <p:spPr>
          <a:xfrm>
            <a:off x="2133092" y="4181018"/>
            <a:ext cx="1463862" cy="400110"/>
          </a:xfrm>
          <a:prstGeom prst="rect">
            <a:avLst/>
          </a:prstGeom>
          <a:noFill/>
        </p:spPr>
        <p:txBody>
          <a:bodyPr wrap="none" rtlCol="1">
            <a:spAutoFit/>
          </a:bodyPr>
          <a:lstStyle/>
          <a:p>
            <a:r>
              <a:rPr lang="fa-IR" sz="2000" dirty="0">
                <a:solidFill>
                  <a:schemeClr val="bg1"/>
                </a:solidFill>
                <a:effectLst>
                  <a:outerShdw blurRad="38100" dist="38100" dir="2700000" algn="tl">
                    <a:srgbClr val="000000">
                      <a:alpha val="43137"/>
                    </a:srgbClr>
                  </a:outerShdw>
                </a:effectLst>
                <a:cs typeface="B Nazanin" pitchFamily="2" charset="-78"/>
              </a:rPr>
              <a:t>رابطه با همکاران</a:t>
            </a:r>
          </a:p>
        </p:txBody>
      </p:sp>
      <p:sp>
        <p:nvSpPr>
          <p:cNvPr id="77" name="TextBox 76"/>
          <p:cNvSpPr txBox="1"/>
          <p:nvPr/>
        </p:nvSpPr>
        <p:spPr>
          <a:xfrm>
            <a:off x="2267744" y="4397042"/>
            <a:ext cx="1332416" cy="400110"/>
          </a:xfrm>
          <a:prstGeom prst="rect">
            <a:avLst/>
          </a:prstGeom>
          <a:noFill/>
        </p:spPr>
        <p:txBody>
          <a:bodyPr wrap="none" rtlCol="1">
            <a:spAutoFit/>
          </a:bodyPr>
          <a:lstStyle/>
          <a:p>
            <a:r>
              <a:rPr lang="fa-IR" sz="2000" dirty="0">
                <a:solidFill>
                  <a:schemeClr val="bg1"/>
                </a:solidFill>
                <a:effectLst>
                  <a:outerShdw blurRad="38100" dist="38100" dir="2700000" algn="tl">
                    <a:srgbClr val="000000">
                      <a:alpha val="43137"/>
                    </a:srgbClr>
                  </a:outerShdw>
                </a:effectLst>
                <a:cs typeface="B Nazanin" pitchFamily="2" charset="-78"/>
              </a:rPr>
              <a:t>زندگی شخصی</a:t>
            </a:r>
          </a:p>
        </p:txBody>
      </p:sp>
      <p:sp>
        <p:nvSpPr>
          <p:cNvPr id="78" name="TextBox 77"/>
          <p:cNvSpPr txBox="1"/>
          <p:nvPr/>
        </p:nvSpPr>
        <p:spPr>
          <a:xfrm>
            <a:off x="2413108" y="4613066"/>
            <a:ext cx="1558440" cy="400110"/>
          </a:xfrm>
          <a:prstGeom prst="rect">
            <a:avLst/>
          </a:prstGeom>
          <a:noFill/>
        </p:spPr>
        <p:txBody>
          <a:bodyPr wrap="none" rtlCol="1">
            <a:spAutoFit/>
          </a:bodyPr>
          <a:lstStyle/>
          <a:p>
            <a:r>
              <a:rPr lang="fa-IR" sz="2000" dirty="0">
                <a:solidFill>
                  <a:schemeClr val="bg1"/>
                </a:solidFill>
                <a:effectLst>
                  <a:outerShdw blurRad="38100" dist="38100" dir="2700000" algn="tl">
                    <a:srgbClr val="000000">
                      <a:alpha val="43137"/>
                    </a:srgbClr>
                  </a:outerShdw>
                </a:effectLst>
                <a:cs typeface="B Nazanin" pitchFamily="2" charset="-78"/>
              </a:rPr>
              <a:t>رابطه بازیر دستان</a:t>
            </a:r>
          </a:p>
        </p:txBody>
      </p:sp>
      <p:sp>
        <p:nvSpPr>
          <p:cNvPr id="79" name="TextBox 78"/>
          <p:cNvSpPr txBox="1"/>
          <p:nvPr/>
        </p:nvSpPr>
        <p:spPr>
          <a:xfrm>
            <a:off x="3315804" y="4829090"/>
            <a:ext cx="518091" cy="400110"/>
          </a:xfrm>
          <a:prstGeom prst="rect">
            <a:avLst/>
          </a:prstGeom>
          <a:noFill/>
        </p:spPr>
        <p:txBody>
          <a:bodyPr wrap="none" rtlCol="1">
            <a:spAutoFit/>
          </a:bodyPr>
          <a:lstStyle/>
          <a:p>
            <a:r>
              <a:rPr lang="fa-IR" sz="2000" dirty="0">
                <a:solidFill>
                  <a:schemeClr val="bg1"/>
                </a:solidFill>
                <a:effectLst>
                  <a:outerShdw blurRad="38100" dist="38100" dir="2700000" algn="tl">
                    <a:srgbClr val="000000">
                      <a:alpha val="43137"/>
                    </a:srgbClr>
                  </a:outerShdw>
                </a:effectLst>
                <a:cs typeface="B Nazanin" pitchFamily="2" charset="-78"/>
              </a:rPr>
              <a:t>مقام</a:t>
            </a:r>
          </a:p>
        </p:txBody>
      </p:sp>
      <p:sp>
        <p:nvSpPr>
          <p:cNvPr id="80" name="TextBox 79"/>
          <p:cNvSpPr txBox="1"/>
          <p:nvPr/>
        </p:nvSpPr>
        <p:spPr>
          <a:xfrm>
            <a:off x="2297947" y="3532946"/>
            <a:ext cx="1260281" cy="400110"/>
          </a:xfrm>
          <a:prstGeom prst="rect">
            <a:avLst/>
          </a:prstGeom>
          <a:noFill/>
        </p:spPr>
        <p:txBody>
          <a:bodyPr wrap="none" rtlCol="1">
            <a:spAutoFit/>
          </a:bodyPr>
          <a:lstStyle/>
          <a:p>
            <a:r>
              <a:rPr lang="fa-IR" sz="2000" dirty="0">
                <a:solidFill>
                  <a:schemeClr val="bg1"/>
                </a:solidFill>
                <a:effectLst>
                  <a:outerShdw blurRad="38100" dist="38100" dir="2700000" algn="tl">
                    <a:srgbClr val="000000">
                      <a:alpha val="43137"/>
                    </a:srgbClr>
                  </a:outerShdw>
                </a:effectLst>
                <a:cs typeface="B Nazanin" pitchFamily="2" charset="-78"/>
              </a:rPr>
              <a:t>رابطه با رئیس</a:t>
            </a:r>
          </a:p>
        </p:txBody>
      </p:sp>
      <p:sp>
        <p:nvSpPr>
          <p:cNvPr id="81" name="TextBox 80"/>
          <p:cNvSpPr txBox="1"/>
          <p:nvPr/>
        </p:nvSpPr>
        <p:spPr>
          <a:xfrm>
            <a:off x="3296567" y="5045114"/>
            <a:ext cx="652744" cy="400110"/>
          </a:xfrm>
          <a:prstGeom prst="rect">
            <a:avLst/>
          </a:prstGeom>
          <a:noFill/>
        </p:spPr>
        <p:txBody>
          <a:bodyPr wrap="none" rtlCol="1">
            <a:spAutoFit/>
          </a:bodyPr>
          <a:lstStyle/>
          <a:p>
            <a:r>
              <a:rPr lang="fa-IR" sz="2000" dirty="0">
                <a:solidFill>
                  <a:schemeClr val="bg1"/>
                </a:solidFill>
                <a:effectLst>
                  <a:outerShdw blurRad="38100" dist="38100" dir="2700000" algn="tl">
                    <a:srgbClr val="000000">
                      <a:alpha val="43137"/>
                    </a:srgbClr>
                  </a:outerShdw>
                </a:effectLst>
                <a:cs typeface="B Nazanin" pitchFamily="2" charset="-78"/>
              </a:rPr>
              <a:t>امنیت</a:t>
            </a:r>
          </a:p>
        </p:txBody>
      </p:sp>
      <p:sp>
        <p:nvSpPr>
          <p:cNvPr id="82" name="TextBox 81"/>
          <p:cNvSpPr txBox="1"/>
          <p:nvPr/>
        </p:nvSpPr>
        <p:spPr>
          <a:xfrm>
            <a:off x="3675717" y="6413266"/>
            <a:ext cx="1215397" cy="400110"/>
          </a:xfrm>
          <a:prstGeom prst="rect">
            <a:avLst/>
          </a:prstGeom>
          <a:noFill/>
        </p:spPr>
        <p:txBody>
          <a:bodyPr wrap="none" rtlCol="1">
            <a:spAutoFit/>
          </a:bodyPr>
          <a:lstStyle/>
          <a:p>
            <a:r>
              <a:rPr lang="fa-IR" sz="2000" b="1" dirty="0">
                <a:solidFill>
                  <a:schemeClr val="bg1"/>
                </a:solidFill>
                <a:effectLst>
                  <a:outerShdw blurRad="38100" dist="38100" dir="2700000" algn="tl">
                    <a:srgbClr val="000000">
                      <a:alpha val="43137"/>
                    </a:srgbClr>
                  </a:outerShdw>
                </a:effectLst>
                <a:cs typeface="B Nazanin" pitchFamily="2" charset="-78"/>
              </a:rPr>
              <a:t>تکرار درصد</a:t>
            </a:r>
          </a:p>
        </p:txBody>
      </p:sp>
      <p:sp>
        <p:nvSpPr>
          <p:cNvPr id="83" name="TextBox 82"/>
          <p:cNvSpPr txBox="1"/>
          <p:nvPr/>
        </p:nvSpPr>
        <p:spPr>
          <a:xfrm rot="1219150">
            <a:off x="868899" y="4302358"/>
            <a:ext cx="1119217" cy="461665"/>
          </a:xfrm>
          <a:prstGeom prst="rect">
            <a:avLst/>
          </a:prstGeom>
          <a:noFill/>
        </p:spPr>
        <p:txBody>
          <a:bodyPr wrap="none" rtlCol="1">
            <a:spAutoFit/>
          </a:bodyPr>
          <a:lstStyle/>
          <a:p>
            <a:r>
              <a:rPr lang="fa-IR" sz="2400" b="1" dirty="0">
                <a:solidFill>
                  <a:srgbClr val="0070C0"/>
                </a:solidFill>
                <a:effectLst>
                  <a:outerShdw blurRad="38100" dist="38100" dir="2700000" algn="tl">
                    <a:srgbClr val="000000">
                      <a:alpha val="43137"/>
                    </a:srgbClr>
                  </a:outerShdw>
                </a:effectLst>
                <a:cs typeface="B Nazanin" pitchFamily="2" charset="-78"/>
              </a:rPr>
              <a:t>بهداشتی</a:t>
            </a:r>
          </a:p>
        </p:txBody>
      </p:sp>
      <p:sp>
        <p:nvSpPr>
          <p:cNvPr id="84" name="TextBox 83"/>
          <p:cNvSpPr txBox="1"/>
          <p:nvPr/>
        </p:nvSpPr>
        <p:spPr>
          <a:xfrm rot="20163134">
            <a:off x="6444208" y="3029081"/>
            <a:ext cx="1104790" cy="461665"/>
          </a:xfrm>
          <a:prstGeom prst="rect">
            <a:avLst/>
          </a:prstGeom>
          <a:noFill/>
        </p:spPr>
        <p:txBody>
          <a:bodyPr wrap="none" rtlCol="1">
            <a:spAutoFit/>
          </a:bodyPr>
          <a:lstStyle/>
          <a:p>
            <a:r>
              <a:rPr lang="fa-IR" sz="2400" b="1" dirty="0">
                <a:solidFill>
                  <a:srgbClr val="C00000"/>
                </a:solidFill>
                <a:effectLst>
                  <a:outerShdw blurRad="38100" dist="38100" dir="2700000" algn="tl">
                    <a:srgbClr val="000000">
                      <a:alpha val="43137"/>
                    </a:srgbClr>
                  </a:outerShdw>
                </a:effectLst>
                <a:cs typeface="B Nazanin" pitchFamily="2" charset="-78"/>
              </a:rPr>
              <a:t>انگیزشی</a:t>
            </a:r>
          </a:p>
        </p:txBody>
      </p:sp>
      <p:sp>
        <p:nvSpPr>
          <p:cNvPr id="85" name="TextBox 84"/>
          <p:cNvSpPr txBox="1"/>
          <p:nvPr/>
        </p:nvSpPr>
        <p:spPr>
          <a:xfrm>
            <a:off x="4860032" y="874173"/>
            <a:ext cx="3065051" cy="1015663"/>
          </a:xfrm>
          <a:prstGeom prst="rect">
            <a:avLst/>
          </a:prstGeom>
          <a:noFill/>
        </p:spPr>
        <p:txBody>
          <a:bodyPr wrap="square" rtlCol="1">
            <a:spAutoFit/>
          </a:bodyPr>
          <a:lstStyle/>
          <a:p>
            <a:pPr algn="ctr"/>
            <a:r>
              <a:rPr lang="fa-IR" sz="2000" b="1" dirty="0">
                <a:solidFill>
                  <a:srgbClr val="FFFF00"/>
                </a:solidFill>
                <a:effectLst>
                  <a:outerShdw blurRad="38100" dist="38100" dir="2700000" algn="tl">
                    <a:srgbClr val="000000">
                      <a:alpha val="43137"/>
                    </a:srgbClr>
                  </a:outerShdw>
                </a:effectLst>
                <a:cs typeface="B Nazanin" pitchFamily="2" charset="-78"/>
              </a:rPr>
              <a:t>عواملی که معرف 1753 رویداد بودند و باعث رضایت بیش ازحد شدند</a:t>
            </a:r>
          </a:p>
        </p:txBody>
      </p:sp>
      <p:sp>
        <p:nvSpPr>
          <p:cNvPr id="86" name="TextBox 85"/>
          <p:cNvSpPr txBox="1"/>
          <p:nvPr/>
        </p:nvSpPr>
        <p:spPr>
          <a:xfrm>
            <a:off x="347683" y="1478559"/>
            <a:ext cx="3275256" cy="707886"/>
          </a:xfrm>
          <a:prstGeom prst="rect">
            <a:avLst/>
          </a:prstGeom>
          <a:noFill/>
        </p:spPr>
        <p:txBody>
          <a:bodyPr wrap="none" rtlCol="1">
            <a:spAutoFit/>
          </a:bodyPr>
          <a:lstStyle/>
          <a:p>
            <a:r>
              <a:rPr lang="fa-IR" sz="2000" b="1" dirty="0">
                <a:solidFill>
                  <a:srgbClr val="FFFF00"/>
                </a:solidFill>
                <a:effectLst>
                  <a:outerShdw blurRad="38100" dist="38100" dir="2700000" algn="tl">
                    <a:srgbClr val="000000">
                      <a:alpha val="43137"/>
                    </a:srgbClr>
                  </a:outerShdw>
                </a:effectLst>
                <a:cs typeface="B Nazanin" pitchFamily="2" charset="-78"/>
              </a:rPr>
              <a:t>عوامای که معرف1834رویداد بودند</a:t>
            </a:r>
          </a:p>
          <a:p>
            <a:r>
              <a:rPr lang="fa-IR" sz="2000" b="1" dirty="0">
                <a:solidFill>
                  <a:srgbClr val="FFFF00"/>
                </a:solidFill>
                <a:effectLst>
                  <a:outerShdw blurRad="38100" dist="38100" dir="2700000" algn="tl">
                    <a:srgbClr val="000000">
                      <a:alpha val="43137"/>
                    </a:srgbClr>
                  </a:outerShdw>
                </a:effectLst>
                <a:cs typeface="B Nazanin" pitchFamily="2" charset="-78"/>
              </a:rPr>
              <a:t> وباعث نارضایی بسیاری شدند.</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plus(out)">
                                      <p:cBhvr>
                                        <p:cTn id="7" dur="1000"/>
                                        <p:tgtEl>
                                          <p:spTgt spid="87"/>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out)">
                                      <p:cBhvr>
                                        <p:cTn id="10" dur="1000"/>
                                        <p:tgtEl>
                                          <p:spTgt spid="3">
                                            <p:txEl>
                                              <p:pRg st="0" end="0"/>
                                            </p:txEl>
                                          </p:spTgt>
                                        </p:tgtEl>
                                      </p:cBhvr>
                                    </p:animEffect>
                                  </p:childTnLst>
                                </p:cTn>
                              </p:par>
                              <p:par>
                                <p:cTn id="11" presetID="13" presetClass="entr" presetSubtype="3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plus(out)">
                                      <p:cBhvr>
                                        <p:cTn id="13" dur="1000"/>
                                        <p:tgtEl>
                                          <p:spTgt spid="7"/>
                                        </p:tgtEl>
                                      </p:cBhvr>
                                    </p:animEffect>
                                  </p:childTnLst>
                                </p:cTn>
                              </p:par>
                              <p:par>
                                <p:cTn id="14" presetID="13" presetClass="entr" presetSubtype="3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plus(out)">
                                      <p:cBhvr>
                                        <p:cTn id="16" dur="1000"/>
                                        <p:tgtEl>
                                          <p:spTgt spid="9"/>
                                        </p:tgtEl>
                                      </p:cBhvr>
                                    </p:animEffect>
                                  </p:childTnLst>
                                </p:cTn>
                              </p:par>
                              <p:par>
                                <p:cTn id="17" presetID="13" presetClass="entr" presetSubtype="3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plus(out)">
                                      <p:cBhvr>
                                        <p:cTn id="19" dur="1000"/>
                                        <p:tgtEl>
                                          <p:spTgt spid="13"/>
                                        </p:tgtEl>
                                      </p:cBhvr>
                                    </p:animEffect>
                                  </p:childTnLst>
                                </p:cTn>
                              </p:par>
                              <p:par>
                                <p:cTn id="20" presetID="13" presetClass="entr" presetSubtype="32"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plus(out)">
                                      <p:cBhvr>
                                        <p:cTn id="22" dur="1000"/>
                                        <p:tgtEl>
                                          <p:spTgt spid="15"/>
                                        </p:tgtEl>
                                      </p:cBhvr>
                                    </p:animEffect>
                                  </p:childTnLst>
                                </p:cTn>
                              </p:par>
                              <p:par>
                                <p:cTn id="23" presetID="13" presetClass="entr" presetSubtype="32"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plus(out)">
                                      <p:cBhvr>
                                        <p:cTn id="25" dur="1000"/>
                                        <p:tgtEl>
                                          <p:spTgt spid="20"/>
                                        </p:tgtEl>
                                      </p:cBhvr>
                                    </p:animEffect>
                                  </p:childTnLst>
                                </p:cTn>
                              </p:par>
                              <p:par>
                                <p:cTn id="26" presetID="13" presetClass="entr" presetSubtype="32"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plus(out)">
                                      <p:cBhvr>
                                        <p:cTn id="28" dur="1000"/>
                                        <p:tgtEl>
                                          <p:spTgt spid="21"/>
                                        </p:tgtEl>
                                      </p:cBhvr>
                                    </p:animEffect>
                                  </p:childTnLst>
                                </p:cTn>
                              </p:par>
                              <p:par>
                                <p:cTn id="29" presetID="13" presetClass="entr" presetSubtype="32"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plus(out)">
                                      <p:cBhvr>
                                        <p:cTn id="31" dur="1000"/>
                                        <p:tgtEl>
                                          <p:spTgt spid="22"/>
                                        </p:tgtEl>
                                      </p:cBhvr>
                                    </p:animEffect>
                                  </p:childTnLst>
                                </p:cTn>
                              </p:par>
                              <p:par>
                                <p:cTn id="32" presetID="13" presetClass="entr" presetSubtype="32"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plus(out)">
                                      <p:cBhvr>
                                        <p:cTn id="34" dur="1000"/>
                                        <p:tgtEl>
                                          <p:spTgt spid="23"/>
                                        </p:tgtEl>
                                      </p:cBhvr>
                                    </p:animEffect>
                                  </p:childTnLst>
                                </p:cTn>
                              </p:par>
                              <p:par>
                                <p:cTn id="35" presetID="13" presetClass="entr" presetSubtype="32"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plus(out)">
                                      <p:cBhvr>
                                        <p:cTn id="37" dur="1000"/>
                                        <p:tgtEl>
                                          <p:spTgt spid="24"/>
                                        </p:tgtEl>
                                      </p:cBhvr>
                                    </p:animEffect>
                                  </p:childTnLst>
                                </p:cTn>
                              </p:par>
                              <p:par>
                                <p:cTn id="38" presetID="13" presetClass="entr" presetSubtype="32"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plus(out)">
                                      <p:cBhvr>
                                        <p:cTn id="40" dur="1000"/>
                                        <p:tgtEl>
                                          <p:spTgt spid="25"/>
                                        </p:tgtEl>
                                      </p:cBhvr>
                                    </p:animEffect>
                                  </p:childTnLst>
                                </p:cTn>
                              </p:par>
                              <p:par>
                                <p:cTn id="41" presetID="13" presetClass="entr" presetSubtype="32"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plus(out)">
                                      <p:cBhvr>
                                        <p:cTn id="43" dur="1000"/>
                                        <p:tgtEl>
                                          <p:spTgt spid="26"/>
                                        </p:tgtEl>
                                      </p:cBhvr>
                                    </p:animEffect>
                                  </p:childTnLst>
                                </p:cTn>
                              </p:par>
                              <p:par>
                                <p:cTn id="44" presetID="13" presetClass="entr" presetSubtype="32"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plus(out)">
                                      <p:cBhvr>
                                        <p:cTn id="46" dur="1000"/>
                                        <p:tgtEl>
                                          <p:spTgt spid="27"/>
                                        </p:tgtEl>
                                      </p:cBhvr>
                                    </p:animEffect>
                                  </p:childTnLst>
                                </p:cTn>
                              </p:par>
                              <p:par>
                                <p:cTn id="47" presetID="13" presetClass="entr" presetSubtype="32"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plus(out)">
                                      <p:cBhvr>
                                        <p:cTn id="49" dur="1000"/>
                                        <p:tgtEl>
                                          <p:spTgt spid="28"/>
                                        </p:tgtEl>
                                      </p:cBhvr>
                                    </p:animEffect>
                                  </p:childTnLst>
                                </p:cTn>
                              </p:par>
                              <p:par>
                                <p:cTn id="50" presetID="13" presetClass="entr" presetSubtype="32"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plus(out)">
                                      <p:cBhvr>
                                        <p:cTn id="52" dur="1000"/>
                                        <p:tgtEl>
                                          <p:spTgt spid="29"/>
                                        </p:tgtEl>
                                      </p:cBhvr>
                                    </p:animEffect>
                                  </p:childTnLst>
                                </p:cTn>
                              </p:par>
                              <p:par>
                                <p:cTn id="53" presetID="13" presetClass="entr" presetSubtype="32"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plus(out)">
                                      <p:cBhvr>
                                        <p:cTn id="55" dur="1000"/>
                                        <p:tgtEl>
                                          <p:spTgt spid="30"/>
                                        </p:tgtEl>
                                      </p:cBhvr>
                                    </p:animEffect>
                                  </p:childTnLst>
                                </p:cTn>
                              </p:par>
                              <p:par>
                                <p:cTn id="56" presetID="13" presetClass="entr" presetSubtype="32"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plus(out)">
                                      <p:cBhvr>
                                        <p:cTn id="58" dur="1000"/>
                                        <p:tgtEl>
                                          <p:spTgt spid="31"/>
                                        </p:tgtEl>
                                      </p:cBhvr>
                                    </p:animEffect>
                                  </p:childTnLst>
                                </p:cTn>
                              </p:par>
                              <p:par>
                                <p:cTn id="59" presetID="13" presetClass="entr" presetSubtype="32"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plus(out)">
                                      <p:cBhvr>
                                        <p:cTn id="61" dur="1000"/>
                                        <p:tgtEl>
                                          <p:spTgt spid="32"/>
                                        </p:tgtEl>
                                      </p:cBhvr>
                                    </p:animEffect>
                                  </p:childTnLst>
                                </p:cTn>
                              </p:par>
                              <p:par>
                                <p:cTn id="62" presetID="13" presetClass="entr" presetSubtype="32"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plus(out)">
                                      <p:cBhvr>
                                        <p:cTn id="64" dur="1000"/>
                                        <p:tgtEl>
                                          <p:spTgt spid="33"/>
                                        </p:tgtEl>
                                      </p:cBhvr>
                                    </p:animEffect>
                                  </p:childTnLst>
                                </p:cTn>
                              </p:par>
                              <p:par>
                                <p:cTn id="65" presetID="13" presetClass="entr" presetSubtype="32"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plus(out)">
                                      <p:cBhvr>
                                        <p:cTn id="67" dur="1000"/>
                                        <p:tgtEl>
                                          <p:spTgt spid="34"/>
                                        </p:tgtEl>
                                      </p:cBhvr>
                                    </p:animEffect>
                                  </p:childTnLst>
                                </p:cTn>
                              </p:par>
                              <p:par>
                                <p:cTn id="68" presetID="13" presetClass="entr" presetSubtype="32"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plus(out)">
                                      <p:cBhvr>
                                        <p:cTn id="70" dur="1000"/>
                                        <p:tgtEl>
                                          <p:spTgt spid="35"/>
                                        </p:tgtEl>
                                      </p:cBhvr>
                                    </p:animEffect>
                                  </p:childTnLst>
                                </p:cTn>
                              </p:par>
                              <p:par>
                                <p:cTn id="71" presetID="13" presetClass="entr" presetSubtype="32"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plus(out)">
                                      <p:cBhvr>
                                        <p:cTn id="73" dur="1000"/>
                                        <p:tgtEl>
                                          <p:spTgt spid="43"/>
                                        </p:tgtEl>
                                      </p:cBhvr>
                                    </p:animEffect>
                                  </p:childTnLst>
                                </p:cTn>
                              </p:par>
                              <p:par>
                                <p:cTn id="74" presetID="13" presetClass="entr" presetSubtype="32"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plus(out)">
                                      <p:cBhvr>
                                        <p:cTn id="76" dur="1000"/>
                                        <p:tgtEl>
                                          <p:spTgt spid="49"/>
                                        </p:tgtEl>
                                      </p:cBhvr>
                                    </p:animEffect>
                                  </p:childTnLst>
                                </p:cTn>
                              </p:par>
                              <p:par>
                                <p:cTn id="77" presetID="13" presetClass="entr" presetSubtype="32"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plus(out)">
                                      <p:cBhvr>
                                        <p:cTn id="79" dur="1000"/>
                                        <p:tgtEl>
                                          <p:spTgt spid="53"/>
                                        </p:tgtEl>
                                      </p:cBhvr>
                                    </p:animEffect>
                                  </p:childTnLst>
                                </p:cTn>
                              </p:par>
                              <p:par>
                                <p:cTn id="80" presetID="13" presetClass="entr" presetSubtype="32" fill="hold" grpId="0" nodeType="with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plus(out)">
                                      <p:cBhvr>
                                        <p:cTn id="82" dur="1000"/>
                                        <p:tgtEl>
                                          <p:spTgt spid="54"/>
                                        </p:tgtEl>
                                      </p:cBhvr>
                                    </p:animEffect>
                                  </p:childTnLst>
                                </p:cTn>
                              </p:par>
                              <p:par>
                                <p:cTn id="83" presetID="13" presetClass="entr" presetSubtype="32"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plus(out)">
                                      <p:cBhvr>
                                        <p:cTn id="85" dur="1000"/>
                                        <p:tgtEl>
                                          <p:spTgt spid="55"/>
                                        </p:tgtEl>
                                      </p:cBhvr>
                                    </p:animEffect>
                                  </p:childTnLst>
                                </p:cTn>
                              </p:par>
                              <p:par>
                                <p:cTn id="86" presetID="13" presetClass="entr" presetSubtype="32" fill="hold" grpId="0" nodeType="with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plus(out)">
                                      <p:cBhvr>
                                        <p:cTn id="88" dur="1000"/>
                                        <p:tgtEl>
                                          <p:spTgt spid="56"/>
                                        </p:tgtEl>
                                      </p:cBhvr>
                                    </p:animEffect>
                                  </p:childTnLst>
                                </p:cTn>
                              </p:par>
                              <p:par>
                                <p:cTn id="89" presetID="13" presetClass="entr" presetSubtype="32"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plus(out)">
                                      <p:cBhvr>
                                        <p:cTn id="91" dur="1000"/>
                                        <p:tgtEl>
                                          <p:spTgt spid="57"/>
                                        </p:tgtEl>
                                      </p:cBhvr>
                                    </p:animEffect>
                                  </p:childTnLst>
                                </p:cTn>
                              </p:par>
                              <p:par>
                                <p:cTn id="92" presetID="13" presetClass="entr" presetSubtype="32" fill="hold" grpId="0" nodeType="with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plus(out)">
                                      <p:cBhvr>
                                        <p:cTn id="94" dur="1000"/>
                                        <p:tgtEl>
                                          <p:spTgt spid="58"/>
                                        </p:tgtEl>
                                      </p:cBhvr>
                                    </p:animEffect>
                                  </p:childTnLst>
                                </p:cTn>
                              </p:par>
                              <p:par>
                                <p:cTn id="95" presetID="13" presetClass="entr" presetSubtype="32"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plus(out)">
                                      <p:cBhvr>
                                        <p:cTn id="97" dur="1000"/>
                                        <p:tgtEl>
                                          <p:spTgt spid="59"/>
                                        </p:tgtEl>
                                      </p:cBhvr>
                                    </p:animEffect>
                                  </p:childTnLst>
                                </p:cTn>
                              </p:par>
                              <p:par>
                                <p:cTn id="98" presetID="13" presetClass="entr" presetSubtype="32" fill="hold" grpId="0" nodeType="with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plus(out)">
                                      <p:cBhvr>
                                        <p:cTn id="100" dur="1000"/>
                                        <p:tgtEl>
                                          <p:spTgt spid="60"/>
                                        </p:tgtEl>
                                      </p:cBhvr>
                                    </p:animEffect>
                                  </p:childTnLst>
                                </p:cTn>
                              </p:par>
                              <p:par>
                                <p:cTn id="101" presetID="13" presetClass="entr" presetSubtype="32" fill="hold" grpId="0" nodeType="with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plus(out)">
                                      <p:cBhvr>
                                        <p:cTn id="103" dur="1000"/>
                                        <p:tgtEl>
                                          <p:spTgt spid="61"/>
                                        </p:tgtEl>
                                      </p:cBhvr>
                                    </p:animEffect>
                                  </p:childTnLst>
                                </p:cTn>
                              </p:par>
                              <p:par>
                                <p:cTn id="104" presetID="13" presetClass="entr" presetSubtype="32" fill="hold" grpId="0" nodeType="withEffect">
                                  <p:stCondLst>
                                    <p:cond delay="0"/>
                                  </p:stCondLst>
                                  <p:childTnLst>
                                    <p:set>
                                      <p:cBhvr>
                                        <p:cTn id="105" dur="1" fill="hold">
                                          <p:stCondLst>
                                            <p:cond delay="0"/>
                                          </p:stCondLst>
                                        </p:cTn>
                                        <p:tgtEl>
                                          <p:spTgt spid="62"/>
                                        </p:tgtEl>
                                        <p:attrNameLst>
                                          <p:attrName>style.visibility</p:attrName>
                                        </p:attrNameLst>
                                      </p:cBhvr>
                                      <p:to>
                                        <p:strVal val="visible"/>
                                      </p:to>
                                    </p:set>
                                    <p:animEffect transition="in" filter="plus(out)">
                                      <p:cBhvr>
                                        <p:cTn id="106" dur="1000"/>
                                        <p:tgtEl>
                                          <p:spTgt spid="62"/>
                                        </p:tgtEl>
                                      </p:cBhvr>
                                    </p:animEffect>
                                  </p:childTnLst>
                                </p:cTn>
                              </p:par>
                              <p:par>
                                <p:cTn id="107" presetID="13" presetClass="entr" presetSubtype="32" fill="hold" grpId="0" nodeType="with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plus(out)">
                                      <p:cBhvr>
                                        <p:cTn id="109" dur="1000"/>
                                        <p:tgtEl>
                                          <p:spTgt spid="63"/>
                                        </p:tgtEl>
                                      </p:cBhvr>
                                    </p:animEffect>
                                  </p:childTnLst>
                                </p:cTn>
                              </p:par>
                              <p:par>
                                <p:cTn id="110" presetID="13" presetClass="entr" presetSubtype="32" fill="hold" grpId="0" nodeType="withEffect">
                                  <p:stCondLst>
                                    <p:cond delay="0"/>
                                  </p:stCondLst>
                                  <p:childTnLst>
                                    <p:set>
                                      <p:cBhvr>
                                        <p:cTn id="111" dur="1" fill="hold">
                                          <p:stCondLst>
                                            <p:cond delay="0"/>
                                          </p:stCondLst>
                                        </p:cTn>
                                        <p:tgtEl>
                                          <p:spTgt spid="67"/>
                                        </p:tgtEl>
                                        <p:attrNameLst>
                                          <p:attrName>style.visibility</p:attrName>
                                        </p:attrNameLst>
                                      </p:cBhvr>
                                      <p:to>
                                        <p:strVal val="visible"/>
                                      </p:to>
                                    </p:set>
                                    <p:animEffect transition="in" filter="plus(out)">
                                      <p:cBhvr>
                                        <p:cTn id="112" dur="1000"/>
                                        <p:tgtEl>
                                          <p:spTgt spid="67"/>
                                        </p:tgtEl>
                                      </p:cBhvr>
                                    </p:animEffect>
                                  </p:childTnLst>
                                </p:cTn>
                              </p:par>
                              <p:par>
                                <p:cTn id="113" presetID="13" presetClass="entr" presetSubtype="32" fill="hold" grpId="0" nodeType="with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plus(out)">
                                      <p:cBhvr>
                                        <p:cTn id="115" dur="1000"/>
                                        <p:tgtEl>
                                          <p:spTgt spid="68"/>
                                        </p:tgtEl>
                                      </p:cBhvr>
                                    </p:animEffect>
                                  </p:childTnLst>
                                </p:cTn>
                              </p:par>
                              <p:par>
                                <p:cTn id="116" presetID="13" presetClass="entr" presetSubtype="32"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plus(out)">
                                      <p:cBhvr>
                                        <p:cTn id="118" dur="1000"/>
                                        <p:tgtEl>
                                          <p:spTgt spid="69"/>
                                        </p:tgtEl>
                                      </p:cBhvr>
                                    </p:animEffect>
                                  </p:childTnLst>
                                </p:cTn>
                              </p:par>
                              <p:par>
                                <p:cTn id="119" presetID="13" presetClass="entr" presetSubtype="32" fill="hold" grpId="0" nodeType="with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plus(out)">
                                      <p:cBhvr>
                                        <p:cTn id="121" dur="1000"/>
                                        <p:tgtEl>
                                          <p:spTgt spid="70"/>
                                        </p:tgtEl>
                                      </p:cBhvr>
                                    </p:animEffect>
                                  </p:childTnLst>
                                </p:cTn>
                              </p:par>
                              <p:par>
                                <p:cTn id="122" presetID="13" presetClass="entr" presetSubtype="32" fill="hold" grpId="0" nodeType="withEffect">
                                  <p:stCondLst>
                                    <p:cond delay="0"/>
                                  </p:stCondLst>
                                  <p:childTnLst>
                                    <p:set>
                                      <p:cBhvr>
                                        <p:cTn id="123" dur="1" fill="hold">
                                          <p:stCondLst>
                                            <p:cond delay="0"/>
                                          </p:stCondLst>
                                        </p:cTn>
                                        <p:tgtEl>
                                          <p:spTgt spid="71"/>
                                        </p:tgtEl>
                                        <p:attrNameLst>
                                          <p:attrName>style.visibility</p:attrName>
                                        </p:attrNameLst>
                                      </p:cBhvr>
                                      <p:to>
                                        <p:strVal val="visible"/>
                                      </p:to>
                                    </p:set>
                                    <p:animEffect transition="in" filter="plus(out)">
                                      <p:cBhvr>
                                        <p:cTn id="124" dur="1000"/>
                                        <p:tgtEl>
                                          <p:spTgt spid="71"/>
                                        </p:tgtEl>
                                      </p:cBhvr>
                                    </p:animEffect>
                                  </p:childTnLst>
                                </p:cTn>
                              </p:par>
                              <p:par>
                                <p:cTn id="125" presetID="13" presetClass="entr" presetSubtype="32" fill="hold" grpId="0" nodeType="withEffect">
                                  <p:stCondLst>
                                    <p:cond delay="0"/>
                                  </p:stCondLst>
                                  <p:childTnLst>
                                    <p:set>
                                      <p:cBhvr>
                                        <p:cTn id="126" dur="1" fill="hold">
                                          <p:stCondLst>
                                            <p:cond delay="0"/>
                                          </p:stCondLst>
                                        </p:cTn>
                                        <p:tgtEl>
                                          <p:spTgt spid="72"/>
                                        </p:tgtEl>
                                        <p:attrNameLst>
                                          <p:attrName>style.visibility</p:attrName>
                                        </p:attrNameLst>
                                      </p:cBhvr>
                                      <p:to>
                                        <p:strVal val="visible"/>
                                      </p:to>
                                    </p:set>
                                    <p:animEffect transition="in" filter="plus(out)">
                                      <p:cBhvr>
                                        <p:cTn id="127" dur="1000"/>
                                        <p:tgtEl>
                                          <p:spTgt spid="72"/>
                                        </p:tgtEl>
                                      </p:cBhvr>
                                    </p:animEffect>
                                  </p:childTnLst>
                                </p:cTn>
                              </p:par>
                              <p:par>
                                <p:cTn id="128" presetID="13" presetClass="entr" presetSubtype="32" fill="hold" grpId="0" nodeType="withEffect">
                                  <p:stCondLst>
                                    <p:cond delay="0"/>
                                  </p:stCondLst>
                                  <p:childTnLst>
                                    <p:set>
                                      <p:cBhvr>
                                        <p:cTn id="129" dur="1" fill="hold">
                                          <p:stCondLst>
                                            <p:cond delay="0"/>
                                          </p:stCondLst>
                                        </p:cTn>
                                        <p:tgtEl>
                                          <p:spTgt spid="73"/>
                                        </p:tgtEl>
                                        <p:attrNameLst>
                                          <p:attrName>style.visibility</p:attrName>
                                        </p:attrNameLst>
                                      </p:cBhvr>
                                      <p:to>
                                        <p:strVal val="visible"/>
                                      </p:to>
                                    </p:set>
                                    <p:animEffect transition="in" filter="plus(out)">
                                      <p:cBhvr>
                                        <p:cTn id="130" dur="1000"/>
                                        <p:tgtEl>
                                          <p:spTgt spid="73"/>
                                        </p:tgtEl>
                                      </p:cBhvr>
                                    </p:animEffect>
                                  </p:childTnLst>
                                </p:cTn>
                              </p:par>
                              <p:par>
                                <p:cTn id="131" presetID="13" presetClass="entr" presetSubtype="32" fill="hold" grpId="0" nodeType="withEffect">
                                  <p:stCondLst>
                                    <p:cond delay="0"/>
                                  </p:stCondLst>
                                  <p:childTnLst>
                                    <p:set>
                                      <p:cBhvr>
                                        <p:cTn id="132" dur="1" fill="hold">
                                          <p:stCondLst>
                                            <p:cond delay="0"/>
                                          </p:stCondLst>
                                        </p:cTn>
                                        <p:tgtEl>
                                          <p:spTgt spid="74"/>
                                        </p:tgtEl>
                                        <p:attrNameLst>
                                          <p:attrName>style.visibility</p:attrName>
                                        </p:attrNameLst>
                                      </p:cBhvr>
                                      <p:to>
                                        <p:strVal val="visible"/>
                                      </p:to>
                                    </p:set>
                                    <p:animEffect transition="in" filter="plus(out)">
                                      <p:cBhvr>
                                        <p:cTn id="133" dur="1000"/>
                                        <p:tgtEl>
                                          <p:spTgt spid="74"/>
                                        </p:tgtEl>
                                      </p:cBhvr>
                                    </p:animEffect>
                                  </p:childTnLst>
                                </p:cTn>
                              </p:par>
                              <p:par>
                                <p:cTn id="134" presetID="13" presetClass="entr" presetSubtype="32" fill="hold" grpId="0" nodeType="withEffect">
                                  <p:stCondLst>
                                    <p:cond delay="0"/>
                                  </p:stCondLst>
                                  <p:childTnLst>
                                    <p:set>
                                      <p:cBhvr>
                                        <p:cTn id="135" dur="1" fill="hold">
                                          <p:stCondLst>
                                            <p:cond delay="0"/>
                                          </p:stCondLst>
                                        </p:cTn>
                                        <p:tgtEl>
                                          <p:spTgt spid="75"/>
                                        </p:tgtEl>
                                        <p:attrNameLst>
                                          <p:attrName>style.visibility</p:attrName>
                                        </p:attrNameLst>
                                      </p:cBhvr>
                                      <p:to>
                                        <p:strVal val="visible"/>
                                      </p:to>
                                    </p:set>
                                    <p:animEffect transition="in" filter="plus(out)">
                                      <p:cBhvr>
                                        <p:cTn id="136" dur="1000"/>
                                        <p:tgtEl>
                                          <p:spTgt spid="75"/>
                                        </p:tgtEl>
                                      </p:cBhvr>
                                    </p:animEffect>
                                  </p:childTnLst>
                                </p:cTn>
                              </p:par>
                              <p:par>
                                <p:cTn id="137" presetID="13" presetClass="entr" presetSubtype="32" fill="hold" grpId="0" nodeType="withEffect">
                                  <p:stCondLst>
                                    <p:cond delay="0"/>
                                  </p:stCondLst>
                                  <p:childTnLst>
                                    <p:set>
                                      <p:cBhvr>
                                        <p:cTn id="138" dur="1" fill="hold">
                                          <p:stCondLst>
                                            <p:cond delay="0"/>
                                          </p:stCondLst>
                                        </p:cTn>
                                        <p:tgtEl>
                                          <p:spTgt spid="76"/>
                                        </p:tgtEl>
                                        <p:attrNameLst>
                                          <p:attrName>style.visibility</p:attrName>
                                        </p:attrNameLst>
                                      </p:cBhvr>
                                      <p:to>
                                        <p:strVal val="visible"/>
                                      </p:to>
                                    </p:set>
                                    <p:animEffect transition="in" filter="plus(out)">
                                      <p:cBhvr>
                                        <p:cTn id="139" dur="1000"/>
                                        <p:tgtEl>
                                          <p:spTgt spid="76"/>
                                        </p:tgtEl>
                                      </p:cBhvr>
                                    </p:animEffect>
                                  </p:childTnLst>
                                </p:cTn>
                              </p:par>
                              <p:par>
                                <p:cTn id="140" presetID="13" presetClass="entr" presetSubtype="32" fill="hold" grpId="0" nodeType="withEffect">
                                  <p:stCondLst>
                                    <p:cond delay="0"/>
                                  </p:stCondLst>
                                  <p:childTnLst>
                                    <p:set>
                                      <p:cBhvr>
                                        <p:cTn id="141" dur="1" fill="hold">
                                          <p:stCondLst>
                                            <p:cond delay="0"/>
                                          </p:stCondLst>
                                        </p:cTn>
                                        <p:tgtEl>
                                          <p:spTgt spid="77"/>
                                        </p:tgtEl>
                                        <p:attrNameLst>
                                          <p:attrName>style.visibility</p:attrName>
                                        </p:attrNameLst>
                                      </p:cBhvr>
                                      <p:to>
                                        <p:strVal val="visible"/>
                                      </p:to>
                                    </p:set>
                                    <p:animEffect transition="in" filter="plus(out)">
                                      <p:cBhvr>
                                        <p:cTn id="142" dur="1000"/>
                                        <p:tgtEl>
                                          <p:spTgt spid="77"/>
                                        </p:tgtEl>
                                      </p:cBhvr>
                                    </p:animEffect>
                                  </p:childTnLst>
                                </p:cTn>
                              </p:par>
                              <p:par>
                                <p:cTn id="143" presetID="13" presetClass="entr" presetSubtype="32" fill="hold" grpId="0" nodeType="withEffect">
                                  <p:stCondLst>
                                    <p:cond delay="0"/>
                                  </p:stCondLst>
                                  <p:childTnLst>
                                    <p:set>
                                      <p:cBhvr>
                                        <p:cTn id="144" dur="1" fill="hold">
                                          <p:stCondLst>
                                            <p:cond delay="0"/>
                                          </p:stCondLst>
                                        </p:cTn>
                                        <p:tgtEl>
                                          <p:spTgt spid="78"/>
                                        </p:tgtEl>
                                        <p:attrNameLst>
                                          <p:attrName>style.visibility</p:attrName>
                                        </p:attrNameLst>
                                      </p:cBhvr>
                                      <p:to>
                                        <p:strVal val="visible"/>
                                      </p:to>
                                    </p:set>
                                    <p:animEffect transition="in" filter="plus(out)">
                                      <p:cBhvr>
                                        <p:cTn id="145" dur="1000"/>
                                        <p:tgtEl>
                                          <p:spTgt spid="78"/>
                                        </p:tgtEl>
                                      </p:cBhvr>
                                    </p:animEffect>
                                  </p:childTnLst>
                                </p:cTn>
                              </p:par>
                              <p:par>
                                <p:cTn id="146" presetID="13" presetClass="entr" presetSubtype="32" fill="hold" grpId="0" nodeType="withEffect">
                                  <p:stCondLst>
                                    <p:cond delay="0"/>
                                  </p:stCondLst>
                                  <p:childTnLst>
                                    <p:set>
                                      <p:cBhvr>
                                        <p:cTn id="147" dur="1" fill="hold">
                                          <p:stCondLst>
                                            <p:cond delay="0"/>
                                          </p:stCondLst>
                                        </p:cTn>
                                        <p:tgtEl>
                                          <p:spTgt spid="79"/>
                                        </p:tgtEl>
                                        <p:attrNameLst>
                                          <p:attrName>style.visibility</p:attrName>
                                        </p:attrNameLst>
                                      </p:cBhvr>
                                      <p:to>
                                        <p:strVal val="visible"/>
                                      </p:to>
                                    </p:set>
                                    <p:animEffect transition="in" filter="plus(out)">
                                      <p:cBhvr>
                                        <p:cTn id="148" dur="1000"/>
                                        <p:tgtEl>
                                          <p:spTgt spid="79"/>
                                        </p:tgtEl>
                                      </p:cBhvr>
                                    </p:animEffect>
                                  </p:childTnLst>
                                </p:cTn>
                              </p:par>
                              <p:par>
                                <p:cTn id="149" presetID="13" presetClass="entr" presetSubtype="32" fill="hold" grpId="0" nodeType="withEffect">
                                  <p:stCondLst>
                                    <p:cond delay="0"/>
                                  </p:stCondLst>
                                  <p:childTnLst>
                                    <p:set>
                                      <p:cBhvr>
                                        <p:cTn id="150" dur="1" fill="hold">
                                          <p:stCondLst>
                                            <p:cond delay="0"/>
                                          </p:stCondLst>
                                        </p:cTn>
                                        <p:tgtEl>
                                          <p:spTgt spid="80"/>
                                        </p:tgtEl>
                                        <p:attrNameLst>
                                          <p:attrName>style.visibility</p:attrName>
                                        </p:attrNameLst>
                                      </p:cBhvr>
                                      <p:to>
                                        <p:strVal val="visible"/>
                                      </p:to>
                                    </p:set>
                                    <p:animEffect transition="in" filter="plus(out)">
                                      <p:cBhvr>
                                        <p:cTn id="151" dur="1000"/>
                                        <p:tgtEl>
                                          <p:spTgt spid="80"/>
                                        </p:tgtEl>
                                      </p:cBhvr>
                                    </p:animEffect>
                                  </p:childTnLst>
                                </p:cTn>
                              </p:par>
                              <p:par>
                                <p:cTn id="152" presetID="13" presetClass="entr" presetSubtype="32" fill="hold" grpId="0" nodeType="with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plus(out)">
                                      <p:cBhvr>
                                        <p:cTn id="154" dur="1000"/>
                                        <p:tgtEl>
                                          <p:spTgt spid="81"/>
                                        </p:tgtEl>
                                      </p:cBhvr>
                                    </p:animEffect>
                                  </p:childTnLst>
                                </p:cTn>
                              </p:par>
                              <p:par>
                                <p:cTn id="155" presetID="13" presetClass="entr" presetSubtype="32" fill="hold" grpId="0" nodeType="withEffect">
                                  <p:stCondLst>
                                    <p:cond delay="0"/>
                                  </p:stCondLst>
                                  <p:childTnLst>
                                    <p:set>
                                      <p:cBhvr>
                                        <p:cTn id="156" dur="1" fill="hold">
                                          <p:stCondLst>
                                            <p:cond delay="0"/>
                                          </p:stCondLst>
                                        </p:cTn>
                                        <p:tgtEl>
                                          <p:spTgt spid="82"/>
                                        </p:tgtEl>
                                        <p:attrNameLst>
                                          <p:attrName>style.visibility</p:attrName>
                                        </p:attrNameLst>
                                      </p:cBhvr>
                                      <p:to>
                                        <p:strVal val="visible"/>
                                      </p:to>
                                    </p:set>
                                    <p:animEffect transition="in" filter="plus(out)">
                                      <p:cBhvr>
                                        <p:cTn id="157" dur="1000"/>
                                        <p:tgtEl>
                                          <p:spTgt spid="82"/>
                                        </p:tgtEl>
                                      </p:cBhvr>
                                    </p:animEffect>
                                  </p:childTnLst>
                                </p:cTn>
                              </p:par>
                              <p:par>
                                <p:cTn id="158" presetID="13" presetClass="entr" presetSubtype="32" fill="hold" grpId="0" nodeType="withEffect">
                                  <p:stCondLst>
                                    <p:cond delay="0"/>
                                  </p:stCondLst>
                                  <p:childTnLst>
                                    <p:set>
                                      <p:cBhvr>
                                        <p:cTn id="159" dur="1" fill="hold">
                                          <p:stCondLst>
                                            <p:cond delay="0"/>
                                          </p:stCondLst>
                                        </p:cTn>
                                        <p:tgtEl>
                                          <p:spTgt spid="83"/>
                                        </p:tgtEl>
                                        <p:attrNameLst>
                                          <p:attrName>style.visibility</p:attrName>
                                        </p:attrNameLst>
                                      </p:cBhvr>
                                      <p:to>
                                        <p:strVal val="visible"/>
                                      </p:to>
                                    </p:set>
                                    <p:animEffect transition="in" filter="plus(out)">
                                      <p:cBhvr>
                                        <p:cTn id="160" dur="1000"/>
                                        <p:tgtEl>
                                          <p:spTgt spid="83"/>
                                        </p:tgtEl>
                                      </p:cBhvr>
                                    </p:animEffect>
                                  </p:childTnLst>
                                </p:cTn>
                              </p:par>
                              <p:par>
                                <p:cTn id="161" presetID="13" presetClass="entr" presetSubtype="32" fill="hold" grpId="0" nodeType="withEffect">
                                  <p:stCondLst>
                                    <p:cond delay="0"/>
                                  </p:stCondLst>
                                  <p:childTnLst>
                                    <p:set>
                                      <p:cBhvr>
                                        <p:cTn id="162" dur="1" fill="hold">
                                          <p:stCondLst>
                                            <p:cond delay="0"/>
                                          </p:stCondLst>
                                        </p:cTn>
                                        <p:tgtEl>
                                          <p:spTgt spid="84"/>
                                        </p:tgtEl>
                                        <p:attrNameLst>
                                          <p:attrName>style.visibility</p:attrName>
                                        </p:attrNameLst>
                                      </p:cBhvr>
                                      <p:to>
                                        <p:strVal val="visible"/>
                                      </p:to>
                                    </p:set>
                                    <p:animEffect transition="in" filter="plus(out)">
                                      <p:cBhvr>
                                        <p:cTn id="163" dur="1000"/>
                                        <p:tgtEl>
                                          <p:spTgt spid="84"/>
                                        </p:tgtEl>
                                      </p:cBhvr>
                                    </p:animEffect>
                                  </p:childTnLst>
                                </p:cTn>
                              </p:par>
                              <p:par>
                                <p:cTn id="164" presetID="13" presetClass="entr" presetSubtype="32" fill="hold" grpId="0" nodeType="withEffect">
                                  <p:stCondLst>
                                    <p:cond delay="0"/>
                                  </p:stCondLst>
                                  <p:childTnLst>
                                    <p:set>
                                      <p:cBhvr>
                                        <p:cTn id="165" dur="1" fill="hold">
                                          <p:stCondLst>
                                            <p:cond delay="0"/>
                                          </p:stCondLst>
                                        </p:cTn>
                                        <p:tgtEl>
                                          <p:spTgt spid="85"/>
                                        </p:tgtEl>
                                        <p:attrNameLst>
                                          <p:attrName>style.visibility</p:attrName>
                                        </p:attrNameLst>
                                      </p:cBhvr>
                                      <p:to>
                                        <p:strVal val="visible"/>
                                      </p:to>
                                    </p:set>
                                    <p:animEffect transition="in" filter="plus(out)">
                                      <p:cBhvr>
                                        <p:cTn id="166" dur="1000"/>
                                        <p:tgtEl>
                                          <p:spTgt spid="85"/>
                                        </p:tgtEl>
                                      </p:cBhvr>
                                    </p:animEffect>
                                  </p:childTnLst>
                                </p:cTn>
                              </p:par>
                              <p:par>
                                <p:cTn id="167" presetID="13" presetClass="entr" presetSubtype="32" fill="hold" grpId="0" nodeType="withEffect">
                                  <p:stCondLst>
                                    <p:cond delay="0"/>
                                  </p:stCondLst>
                                  <p:childTnLst>
                                    <p:set>
                                      <p:cBhvr>
                                        <p:cTn id="168" dur="1" fill="hold">
                                          <p:stCondLst>
                                            <p:cond delay="0"/>
                                          </p:stCondLst>
                                        </p:cTn>
                                        <p:tgtEl>
                                          <p:spTgt spid="86"/>
                                        </p:tgtEl>
                                        <p:attrNameLst>
                                          <p:attrName>style.visibility</p:attrName>
                                        </p:attrNameLst>
                                      </p:cBhvr>
                                      <p:to>
                                        <p:strVal val="visible"/>
                                      </p:to>
                                    </p:set>
                                    <p:animEffect transition="in" filter="plus(out)">
                                      <p:cBhvr>
                                        <p:cTn id="169"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3" grpId="0" build="p"/>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53" grpId="0"/>
      <p:bldP spid="54" grpId="0"/>
      <p:bldP spid="55" grpId="0"/>
      <p:bldP spid="56" grpId="0"/>
      <p:bldP spid="57" grpId="0"/>
      <p:bldP spid="58" grpId="0"/>
      <p:bldP spid="59" grpId="0"/>
      <p:bldP spid="60" grpId="0"/>
      <p:bldP spid="61" grpId="0"/>
      <p:bldP spid="62" grpId="0"/>
      <p:bldP spid="63"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14864" y="6625158"/>
            <a:ext cx="2133600" cy="476250"/>
          </a:xfrm>
          <a:prstGeom prst="rect">
            <a:avLst/>
          </a:prstGeom>
        </p:spPr>
        <p:txBody>
          <a:bodyPr/>
          <a:lstStyle/>
          <a:p>
            <a:fld id="{B82CCC60-E8CD-4174-8B1A-7DF615B22EEF}" type="slidenum">
              <a:rPr lang="en-US" b="1" smtClean="0"/>
              <a:pPr/>
              <a:t>11</a:t>
            </a:fld>
            <a:endParaRPr lang="en-US" b="1" dirty="0"/>
          </a:p>
        </p:txBody>
      </p:sp>
      <p:sp>
        <p:nvSpPr>
          <p:cNvPr id="3" name="Text Placeholder 2"/>
          <p:cNvSpPr>
            <a:spLocks noGrp="1"/>
          </p:cNvSpPr>
          <p:nvPr>
            <p:ph type="body" idx="4294967295"/>
          </p:nvPr>
        </p:nvSpPr>
        <p:spPr>
          <a:xfrm>
            <a:off x="541784" y="764704"/>
            <a:ext cx="7772400" cy="1095946"/>
          </a:xfrm>
          <a:prstGeom prst="rect">
            <a:avLst/>
          </a:prstGeom>
        </p:spPr>
        <p:txBody>
          <a:bodyPr anchor="ctr"/>
          <a:lstStyle/>
          <a:p>
            <a:pPr algn="ctr">
              <a:buNone/>
            </a:pPr>
            <a:r>
              <a:rPr lang="fa-IR" sz="4800" b="1" dirty="0">
                <a:solidFill>
                  <a:srgbClr val="C00000"/>
                </a:solidFill>
                <a:latin typeface="IranNastaliq" pitchFamily="18" charset="0"/>
                <a:cs typeface="IranNastaliq" pitchFamily="18" charset="0"/>
              </a:rPr>
              <a:t>انتقادهای وارد شده بر تئوری انگیزش- بهداشت:</a:t>
            </a:r>
          </a:p>
        </p:txBody>
      </p:sp>
      <p:sp>
        <p:nvSpPr>
          <p:cNvPr id="6" name="Rectangle 5"/>
          <p:cNvSpPr/>
          <p:nvPr/>
        </p:nvSpPr>
        <p:spPr bwMode="auto">
          <a:xfrm>
            <a:off x="7020272" y="2088654"/>
            <a:ext cx="1728192" cy="3096344"/>
          </a:xfrm>
          <a:prstGeom prst="rect">
            <a:avLst/>
          </a:prstGeom>
          <a:noFill/>
          <a:ln>
            <a:headEnd type="none" w="med" len="med"/>
            <a:tailEnd type="none" w="med" len="med"/>
          </a:ln>
          <a:scene3d>
            <a:camera prst="perspectiveLef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fa-IR" sz="2000" b="1" dirty="0">
                <a:solidFill>
                  <a:schemeClr val="bg1"/>
                </a:solidFill>
                <a:latin typeface="Arial" charset="0"/>
                <a:cs typeface="B Nazanin" pitchFamily="2" charset="-78"/>
              </a:rPr>
              <a:t>اگر کارها بصورت خوب اداره شوند، مدیران آنرا به خود نسبت می دهند. واگر چنین نباشد آن رابه گردن عوامل محیطی نسبت می </a:t>
            </a:r>
            <a:r>
              <a:rPr lang="en-US" sz="2000" b="1" dirty="0">
                <a:solidFill>
                  <a:schemeClr val="bg1"/>
                </a:solidFill>
                <a:latin typeface="Arial" charset="0"/>
                <a:cs typeface="B Nazanin" pitchFamily="2" charset="-78"/>
              </a:rPr>
              <a:t>   </a:t>
            </a:r>
            <a:r>
              <a:rPr lang="fa-IR" sz="2000" b="1" dirty="0">
                <a:solidFill>
                  <a:schemeClr val="bg1"/>
                </a:solidFill>
                <a:latin typeface="Arial" charset="0"/>
                <a:cs typeface="B Nazanin" pitchFamily="2" charset="-78"/>
              </a:rPr>
              <a:t>دهد.</a:t>
            </a:r>
          </a:p>
          <a:p>
            <a:pPr marL="0" marR="0" indent="0"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a:ln>
                  <a:noFill/>
                </a:ln>
                <a:solidFill>
                  <a:schemeClr val="bg1"/>
                </a:solidFill>
                <a:latin typeface="Arial" charset="0"/>
                <a:cs typeface="B Nazanin" pitchFamily="2" charset="-78"/>
              </a:rPr>
              <a:t>          </a:t>
            </a:r>
            <a:r>
              <a:rPr kumimoji="0" lang="fa-IR" sz="3200" b="1" i="0" u="none" strike="noStrike" cap="none" normalizeH="0" baseline="0" dirty="0">
                <a:ln>
                  <a:noFill/>
                </a:ln>
                <a:solidFill>
                  <a:schemeClr val="bg1"/>
                </a:solidFill>
                <a:latin typeface="Arial" charset="0"/>
                <a:cs typeface="B Nazanin" pitchFamily="2" charset="-78"/>
              </a:rPr>
              <a:t>1</a:t>
            </a:r>
            <a:endParaRPr kumimoji="0" lang="fa-IR" sz="2000" b="1" i="0" u="none" strike="noStrike" cap="none" normalizeH="0" baseline="0" dirty="0">
              <a:ln>
                <a:noFill/>
              </a:ln>
              <a:solidFill>
                <a:schemeClr val="bg1"/>
              </a:solidFill>
              <a:latin typeface="Arial" charset="0"/>
              <a:cs typeface="B Nazanin" pitchFamily="2" charset="-78"/>
            </a:endParaRPr>
          </a:p>
        </p:txBody>
      </p:sp>
      <p:sp>
        <p:nvSpPr>
          <p:cNvPr id="7" name="Rectangle 6"/>
          <p:cNvSpPr/>
          <p:nvPr/>
        </p:nvSpPr>
        <p:spPr bwMode="auto">
          <a:xfrm>
            <a:off x="5292080" y="2205286"/>
            <a:ext cx="1728192" cy="3096344"/>
          </a:xfrm>
          <a:prstGeom prst="rect">
            <a:avLst/>
          </a:prstGeom>
          <a:noFill/>
          <a:ln>
            <a:headEnd type="none" w="med" len="med"/>
            <a:tailEnd type="none" w="med" len="med"/>
          </a:ln>
          <a:scene3d>
            <a:camera prst="perspectiveLef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fa-IR" sz="2000" b="1" dirty="0">
                <a:solidFill>
                  <a:schemeClr val="bg1"/>
                </a:solidFill>
                <a:latin typeface="Arial" charset="0"/>
                <a:cs typeface="B Nazanin" pitchFamily="2" charset="-78"/>
              </a:rPr>
              <a:t>کسانیکه داده ها را جمع آوری می کنند ممکن است در تفسیر آنها نظرات وعقاید شخصی خود را در تفسیر آنها دخالت بدهند.</a:t>
            </a:r>
          </a:p>
          <a:p>
            <a:pPr marL="0" marR="0" indent="0" defTabSz="914400" rtl="0" eaLnBrk="1" fontAlgn="base" latinLnBrk="0" hangingPunct="1">
              <a:lnSpc>
                <a:spcPct val="100000"/>
              </a:lnSpc>
              <a:spcBef>
                <a:spcPct val="0"/>
              </a:spcBef>
              <a:spcAft>
                <a:spcPct val="0"/>
              </a:spcAft>
              <a:buClrTx/>
              <a:buSzTx/>
              <a:buFontTx/>
              <a:buNone/>
              <a:tabLst/>
            </a:pPr>
            <a:r>
              <a:rPr lang="fa-IR" sz="2000" b="1" dirty="0">
                <a:solidFill>
                  <a:schemeClr val="bg1"/>
                </a:solidFill>
                <a:latin typeface="Arial" charset="0"/>
                <a:cs typeface="B Nazanin" pitchFamily="2" charset="-78"/>
              </a:rPr>
              <a:t>          </a:t>
            </a:r>
            <a:r>
              <a:rPr lang="fa-IR" sz="2800" b="1" dirty="0">
                <a:solidFill>
                  <a:schemeClr val="bg1"/>
                </a:solidFill>
                <a:latin typeface="Arial" charset="0"/>
                <a:cs typeface="B Nazanin" pitchFamily="2" charset="-78"/>
              </a:rPr>
              <a:t> 2</a:t>
            </a:r>
            <a:endParaRPr lang="fa-IR" sz="2000" b="1" dirty="0">
              <a:solidFill>
                <a:schemeClr val="bg1"/>
              </a:solidFill>
              <a:latin typeface="Arial" charset="0"/>
              <a:cs typeface="B Nazanin" pitchFamily="2" charset="-78"/>
            </a:endParaRPr>
          </a:p>
        </p:txBody>
      </p:sp>
      <p:sp>
        <p:nvSpPr>
          <p:cNvPr id="8" name="Rectangle 7"/>
          <p:cNvSpPr/>
          <p:nvPr/>
        </p:nvSpPr>
        <p:spPr bwMode="auto">
          <a:xfrm>
            <a:off x="3563888" y="2205286"/>
            <a:ext cx="1728192" cy="3096344"/>
          </a:xfrm>
          <a:prstGeom prst="rect">
            <a:avLst/>
          </a:prstGeom>
          <a:noFill/>
          <a:ln>
            <a:headEnd type="none" w="med" len="med"/>
            <a:tailEnd type="none" w="med" len="med"/>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fa-IR" sz="2000" b="1" dirty="0">
                <a:solidFill>
                  <a:schemeClr val="bg1"/>
                </a:solidFill>
                <a:latin typeface="Arial" charset="0"/>
                <a:cs typeface="B Nazanin" pitchFamily="2" charset="-78"/>
              </a:rPr>
              <a:t>اگر کارها بصورت خوب اداره شوند، مدیران آنرا به خود نسبت می دهند. واگر چنین نباشد آن رابه گردن عوامل محیطی نسبت می </a:t>
            </a:r>
            <a:r>
              <a:rPr lang="en-US" sz="2000" b="1" dirty="0">
                <a:solidFill>
                  <a:schemeClr val="bg1"/>
                </a:solidFill>
                <a:latin typeface="Arial" charset="0"/>
                <a:cs typeface="B Nazanin" pitchFamily="2" charset="-78"/>
              </a:rPr>
              <a:t>   </a:t>
            </a:r>
            <a:r>
              <a:rPr lang="fa-IR" sz="2000" b="1" dirty="0">
                <a:solidFill>
                  <a:schemeClr val="bg1"/>
                </a:solidFill>
                <a:latin typeface="Arial" charset="0"/>
                <a:cs typeface="B Nazanin" pitchFamily="2" charset="-78"/>
              </a:rPr>
              <a:t>دهد.</a:t>
            </a:r>
          </a:p>
          <a:p>
            <a:pPr marL="0" marR="0" indent="0"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a:ln>
                  <a:noFill/>
                </a:ln>
                <a:solidFill>
                  <a:schemeClr val="bg1"/>
                </a:solidFill>
                <a:latin typeface="Arial" charset="0"/>
                <a:cs typeface="B Nazanin" pitchFamily="2" charset="-78"/>
              </a:rPr>
              <a:t>          </a:t>
            </a:r>
            <a:r>
              <a:rPr lang="fa-IR" sz="3200" b="1" dirty="0">
                <a:solidFill>
                  <a:schemeClr val="bg1"/>
                </a:solidFill>
                <a:latin typeface="Arial" charset="0"/>
                <a:cs typeface="B Nazanin" pitchFamily="2" charset="-78"/>
              </a:rPr>
              <a:t>3</a:t>
            </a:r>
            <a:endParaRPr kumimoji="0" lang="fa-IR" sz="2000" b="1" i="0" u="none" strike="noStrike" cap="none" normalizeH="0" baseline="0" dirty="0">
              <a:ln>
                <a:noFill/>
              </a:ln>
              <a:solidFill>
                <a:schemeClr val="bg1"/>
              </a:solidFill>
              <a:latin typeface="Arial" charset="0"/>
              <a:cs typeface="B Nazanin" pitchFamily="2" charset="-78"/>
            </a:endParaRPr>
          </a:p>
        </p:txBody>
      </p:sp>
      <p:sp>
        <p:nvSpPr>
          <p:cNvPr id="9" name="Rectangle 8"/>
          <p:cNvSpPr/>
          <p:nvPr/>
        </p:nvSpPr>
        <p:spPr bwMode="auto">
          <a:xfrm>
            <a:off x="1835696" y="2205286"/>
            <a:ext cx="1728192" cy="3096344"/>
          </a:xfrm>
          <a:prstGeom prst="rect">
            <a:avLst/>
          </a:prstGeom>
          <a:noFill/>
          <a:ln>
            <a:headEnd type="none" w="med" len="med"/>
            <a:tailEnd type="none" w="med" len="med"/>
          </a:ln>
          <a:scene3d>
            <a:camera prst="perspective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fa-IR" sz="2000" b="1" dirty="0">
                <a:solidFill>
                  <a:schemeClr val="bg1"/>
                </a:solidFill>
                <a:latin typeface="Arial" charset="0"/>
                <a:cs typeface="B Nazanin" pitchFamily="2" charset="-78"/>
              </a:rPr>
              <a:t>ازهمه معیارها و شاخصهای رضایت فردی استفاده نشده است.کسی که بخشی از کار خود را دوست نداردباز هم کار خود را چیز قابل قبولی بپندارد.</a:t>
            </a:r>
          </a:p>
          <a:p>
            <a:pPr marL="0" marR="0" indent="0"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a:ln>
                  <a:noFill/>
                </a:ln>
                <a:solidFill>
                  <a:schemeClr val="bg1"/>
                </a:solidFill>
                <a:latin typeface="Arial" charset="0"/>
                <a:cs typeface="B Nazanin" pitchFamily="2" charset="-78"/>
              </a:rPr>
              <a:t>            </a:t>
            </a:r>
            <a:r>
              <a:rPr kumimoji="0" lang="fa-IR" sz="2800" b="1" i="0" u="none" strike="noStrike" cap="none" normalizeH="0" baseline="0" dirty="0">
                <a:ln>
                  <a:noFill/>
                </a:ln>
                <a:solidFill>
                  <a:schemeClr val="bg1"/>
                </a:solidFill>
                <a:latin typeface="Arial" charset="0"/>
                <a:cs typeface="B Nazanin" pitchFamily="2" charset="-78"/>
              </a:rPr>
              <a:t>4</a:t>
            </a:r>
            <a:endParaRPr kumimoji="0" lang="fa-IR" sz="2000" b="1" i="0" u="none" strike="noStrike" cap="none" normalizeH="0" baseline="0" dirty="0">
              <a:ln>
                <a:noFill/>
              </a:ln>
              <a:solidFill>
                <a:schemeClr val="bg1"/>
              </a:solidFill>
              <a:latin typeface="Arial" charset="0"/>
              <a:cs typeface="B Nazanin" pitchFamily="2" charset="-78"/>
            </a:endParaRPr>
          </a:p>
        </p:txBody>
      </p:sp>
      <p:sp>
        <p:nvSpPr>
          <p:cNvPr id="10" name="Rectangle 9"/>
          <p:cNvSpPr/>
          <p:nvPr/>
        </p:nvSpPr>
        <p:spPr bwMode="auto">
          <a:xfrm>
            <a:off x="179512" y="2205286"/>
            <a:ext cx="1728192" cy="3096344"/>
          </a:xfrm>
          <a:prstGeom prst="rect">
            <a:avLst/>
          </a:prstGeom>
          <a:noFill/>
          <a:ln>
            <a:headEnd type="none" w="med" len="med"/>
            <a:tailEnd type="none" w="med" len="med"/>
          </a:ln>
          <a:scene3d>
            <a:camera prst="perspective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fa-IR" sz="2000" b="1" dirty="0">
                <a:solidFill>
                  <a:schemeClr val="bg1"/>
                </a:solidFill>
                <a:latin typeface="Arial" charset="0"/>
                <a:cs typeface="B Nazanin" pitchFamily="2" charset="-78"/>
              </a:rPr>
              <a:t>هرزبرگ برخلاف تئوری خود،در تحقیقش تنها بر رضایت شغلی تاکید کرد و بازدهی فردی و تولید را نادیده گرفت.</a:t>
            </a:r>
          </a:p>
          <a:p>
            <a:pPr marL="0" marR="0" indent="0"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a:ln>
                  <a:noFill/>
                </a:ln>
                <a:solidFill>
                  <a:schemeClr val="bg1"/>
                </a:solidFill>
                <a:latin typeface="Arial" charset="0"/>
                <a:cs typeface="B Nazanin" pitchFamily="2" charset="-78"/>
              </a:rPr>
              <a:t>           </a:t>
            </a:r>
            <a:r>
              <a:rPr kumimoji="0" lang="fa-IR" sz="2800" b="1" i="0" u="none" strike="noStrike" cap="none" normalizeH="0" baseline="0" dirty="0">
                <a:ln>
                  <a:noFill/>
                </a:ln>
                <a:solidFill>
                  <a:schemeClr val="bg1"/>
                </a:solidFill>
                <a:latin typeface="Arial" charset="0"/>
                <a:cs typeface="B Nazanin" pitchFamily="2" charset="-78"/>
              </a:rPr>
              <a:t> 5</a:t>
            </a:r>
            <a:endParaRPr kumimoji="0" lang="fa-IR" sz="2000" b="1" i="0" u="none" strike="noStrike" cap="none" normalizeH="0" baseline="0" dirty="0">
              <a:ln>
                <a:noFill/>
              </a:ln>
              <a:solidFill>
                <a:schemeClr val="bg1"/>
              </a:solidFill>
              <a:latin typeface="Arial" charset="0"/>
              <a:cs typeface="B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0.70"/>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53195"/>
            <a:ext cx="7772400" cy="504055"/>
          </a:xfrm>
        </p:spPr>
        <p:txBody>
          <a:bodyPr/>
          <a:lstStyle/>
          <a:p>
            <a:pPr algn="ctr"/>
            <a:r>
              <a:rPr lang="fa-IR" sz="2400" dirty="0">
                <a:solidFill>
                  <a:schemeClr val="bg1"/>
                </a:solidFill>
                <a:effectLst>
                  <a:outerShdw blurRad="38100" dist="38100" dir="2700000" algn="tl">
                    <a:srgbClr val="000000">
                      <a:alpha val="43137"/>
                    </a:srgbClr>
                  </a:outerShdw>
                </a:effectLst>
                <a:cs typeface="B Nazanin" pitchFamily="2" charset="-78"/>
              </a:rPr>
              <a:t>این تئوری برسه عامل انگیزشی مرتبط یا نیاز تاکید داشتند:  </a:t>
            </a:r>
          </a:p>
        </p:txBody>
      </p:sp>
      <p:sp>
        <p:nvSpPr>
          <p:cNvPr id="3" name="Text Placeholder 2"/>
          <p:cNvSpPr>
            <a:spLocks noGrp="1"/>
          </p:cNvSpPr>
          <p:nvPr>
            <p:ph type="body" idx="1"/>
          </p:nvPr>
        </p:nvSpPr>
        <p:spPr>
          <a:xfrm>
            <a:off x="395536" y="857051"/>
            <a:ext cx="7772400" cy="1124744"/>
          </a:xfrm>
        </p:spPr>
        <p:txBody>
          <a:bodyPr anchor="t">
            <a:noAutofit/>
          </a:bodyPr>
          <a:lstStyle/>
          <a:p>
            <a:pPr algn="ctr"/>
            <a:r>
              <a:rPr lang="fa-IR" sz="4800" b="1" dirty="0">
                <a:solidFill>
                  <a:srgbClr val="C00000"/>
                </a:solidFill>
                <a:effectLst>
                  <a:outerShdw blurRad="38100" dist="38100" dir="2700000" algn="tl">
                    <a:srgbClr val="000000">
                      <a:alpha val="43137"/>
                    </a:srgbClr>
                  </a:outerShdw>
                </a:effectLst>
                <a:latin typeface="IranNastaliq" pitchFamily="18" charset="0"/>
                <a:cs typeface="IranNastaliq" pitchFamily="18" charset="0"/>
              </a:rPr>
              <a:t>تئوری های نوین انگیزش:</a:t>
            </a:r>
          </a:p>
          <a:p>
            <a:pPr algn="ctr"/>
            <a:r>
              <a:rPr lang="fa-IR" sz="2800" b="1" dirty="0">
                <a:solidFill>
                  <a:srgbClr val="C00000"/>
                </a:solidFill>
                <a:effectLst>
                  <a:outerShdw blurRad="38100" dist="38100" dir="2700000" algn="tl">
                    <a:srgbClr val="000000">
                      <a:alpha val="43137"/>
                    </a:srgbClr>
                  </a:outerShdw>
                </a:effectLst>
                <a:latin typeface="IranNastaliq" pitchFamily="18" charset="0"/>
                <a:cs typeface="B Nazanin" pitchFamily="2" charset="-78"/>
              </a:rPr>
              <a:t>”تئوری مبتنی بر نیازهای سه گانه“</a:t>
            </a:r>
          </a:p>
        </p:txBody>
      </p:sp>
      <p:sp>
        <p:nvSpPr>
          <p:cNvPr id="4" name="Slide Number Placeholder 3"/>
          <p:cNvSpPr>
            <a:spLocks noGrp="1"/>
          </p:cNvSpPr>
          <p:nvPr>
            <p:ph type="sldNum" sz="quarter" idx="12"/>
          </p:nvPr>
        </p:nvSpPr>
        <p:spPr>
          <a:xfrm>
            <a:off x="7010400" y="6769174"/>
            <a:ext cx="2133600" cy="476250"/>
          </a:xfrm>
          <a:prstGeom prst="rect">
            <a:avLst/>
          </a:prstGeom>
        </p:spPr>
        <p:txBody>
          <a:bodyPr/>
          <a:lstStyle/>
          <a:p>
            <a:fld id="{B82CCC60-E8CD-4174-8B1A-7DF615B22EEF}" type="slidenum">
              <a:rPr lang="en-US" smtClean="0"/>
              <a:pPr/>
              <a:t>12</a:t>
            </a:fld>
            <a:endParaRPr lang="en-US" dirty="0"/>
          </a:p>
        </p:txBody>
      </p:sp>
      <p:sp>
        <p:nvSpPr>
          <p:cNvPr id="5" name="TextBox 4"/>
          <p:cNvSpPr txBox="1"/>
          <p:nvPr/>
        </p:nvSpPr>
        <p:spPr>
          <a:xfrm>
            <a:off x="6467998" y="2657251"/>
            <a:ext cx="1997663" cy="400110"/>
          </a:xfrm>
          <a:prstGeom prst="rect">
            <a:avLst/>
          </a:prstGeom>
          <a:noFill/>
        </p:spPr>
        <p:txBody>
          <a:bodyPr wrap="none" rtlCol="1">
            <a:spAutoFit/>
          </a:bodyPr>
          <a:lstStyle/>
          <a:p>
            <a:r>
              <a:rPr lang="fa-IR" sz="2000" b="1" dirty="0">
                <a:solidFill>
                  <a:srgbClr val="00B050"/>
                </a:solidFill>
                <a:effectLst>
                  <a:outerShdw blurRad="38100" dist="38100" dir="2700000" algn="tl">
                    <a:srgbClr val="000000">
                      <a:alpha val="43137"/>
                    </a:srgbClr>
                  </a:outerShdw>
                </a:effectLst>
                <a:cs typeface="B Nazanin" pitchFamily="2" charset="-78"/>
              </a:rPr>
              <a:t>نیاز به کسب موفقیت</a:t>
            </a:r>
          </a:p>
        </p:txBody>
      </p:sp>
      <p:sp>
        <p:nvSpPr>
          <p:cNvPr id="6" name="TextBox 5"/>
          <p:cNvSpPr txBox="1"/>
          <p:nvPr/>
        </p:nvSpPr>
        <p:spPr>
          <a:xfrm>
            <a:off x="3333055" y="2657251"/>
            <a:ext cx="2536272" cy="400110"/>
          </a:xfrm>
          <a:prstGeom prst="rect">
            <a:avLst/>
          </a:prstGeom>
          <a:noFill/>
        </p:spPr>
        <p:txBody>
          <a:bodyPr wrap="none" rtlCol="1">
            <a:spAutoFit/>
          </a:bodyPr>
          <a:lstStyle/>
          <a:p>
            <a:r>
              <a:rPr lang="fa-IR" sz="2000" b="1" dirty="0">
                <a:solidFill>
                  <a:srgbClr val="00B0F0"/>
                </a:solidFill>
                <a:effectLst>
                  <a:outerShdw blurRad="38100" dist="38100" dir="2700000" algn="tl">
                    <a:srgbClr val="000000">
                      <a:alpha val="43137"/>
                    </a:srgbClr>
                  </a:outerShdw>
                </a:effectLst>
                <a:cs typeface="B Nazanin" pitchFamily="2" charset="-78"/>
              </a:rPr>
              <a:t>نیاز به کسب قدرت و اعمال</a:t>
            </a:r>
          </a:p>
        </p:txBody>
      </p:sp>
      <p:sp>
        <p:nvSpPr>
          <p:cNvPr id="7" name="TextBox 6"/>
          <p:cNvSpPr txBox="1"/>
          <p:nvPr/>
        </p:nvSpPr>
        <p:spPr>
          <a:xfrm>
            <a:off x="857658" y="2657251"/>
            <a:ext cx="1911101" cy="400110"/>
          </a:xfrm>
          <a:prstGeom prst="rect">
            <a:avLst/>
          </a:prstGeom>
          <a:noFill/>
        </p:spPr>
        <p:txBody>
          <a:bodyPr wrap="none" rtlCol="1">
            <a:spAutoFit/>
          </a:bodyPr>
          <a:lstStyle/>
          <a:p>
            <a:r>
              <a:rPr lang="fa-IR" sz="2000" b="1" dirty="0">
                <a:solidFill>
                  <a:srgbClr val="FFC000"/>
                </a:solidFill>
                <a:effectLst>
                  <a:outerShdw blurRad="38100" dist="38100" dir="2700000" algn="tl">
                    <a:srgbClr val="000000">
                      <a:alpha val="43137"/>
                    </a:srgbClr>
                  </a:outerShdw>
                </a:effectLst>
                <a:cs typeface="B Nazanin" pitchFamily="2" charset="-78"/>
              </a:rPr>
              <a:t>نیاز به ایجاد دوستی</a:t>
            </a:r>
          </a:p>
        </p:txBody>
      </p:sp>
      <p:sp>
        <p:nvSpPr>
          <p:cNvPr id="8" name="Rectangle 7"/>
          <p:cNvSpPr/>
          <p:nvPr/>
        </p:nvSpPr>
        <p:spPr bwMode="auto">
          <a:xfrm>
            <a:off x="6516216" y="3305323"/>
            <a:ext cx="1994520" cy="3096344"/>
          </a:xfrm>
          <a:prstGeom prst="rect">
            <a:avLst/>
          </a:prstGeom>
          <a:noFill/>
          <a:ln w="9525" cap="flat" cmpd="sng" algn="ctr">
            <a:solidFill>
              <a:schemeClr val="tx1"/>
            </a:solidFill>
            <a:prstDash val="solid"/>
            <a:round/>
            <a:headEnd type="none" w="med" len="med"/>
            <a:tailEnd type="none" w="med" len="med"/>
          </a:ln>
          <a:effectLst/>
          <a:scene3d>
            <a:camera prst="perspectiveLeft"/>
            <a:lightRig rig="threePt" dir="t"/>
          </a:scene3d>
        </p:spPr>
        <p:txBody>
          <a:bodyPr vert="horz" wrap="square" lIns="91440" tIns="45720" rIns="91440" bIns="45720" numCol="1" rtlCol="1"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fa-IR" sz="2000" dirty="0">
                <a:solidFill>
                  <a:schemeClr val="bg1"/>
                </a:solidFill>
                <a:effectLst>
                  <a:outerShdw blurRad="38100" dist="38100" dir="2700000" algn="tl">
                    <a:srgbClr val="000000">
                      <a:alpha val="43137"/>
                    </a:srgbClr>
                  </a:outerShdw>
                </a:effectLst>
                <a:latin typeface="Arial" charset="0"/>
                <a:cs typeface="B Nazanin" pitchFamily="2" charset="-78"/>
              </a:rPr>
              <a:t>*دوست دارند کارهارا با بهره وری بهتری انجام دهند.</a:t>
            </a:r>
          </a:p>
          <a:p>
            <a:pPr marL="0" marR="0" indent="0" defTabSz="914400" rtl="0"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B Nazanin" pitchFamily="2" charset="-78"/>
              </a:rPr>
              <a:t>*خود</a:t>
            </a:r>
            <a:r>
              <a:rPr kumimoji="0" lang="fa-IR" sz="2000" b="0" i="0" u="none" strike="noStrike" cap="none" normalizeH="0" dirty="0">
                <a:ln>
                  <a:noFill/>
                </a:ln>
                <a:solidFill>
                  <a:schemeClr val="bg1"/>
                </a:solidFill>
                <a:effectLst>
                  <a:outerShdw blurRad="38100" dist="38100" dir="2700000" algn="tl">
                    <a:srgbClr val="000000">
                      <a:alpha val="43137"/>
                    </a:srgbClr>
                  </a:outerShdw>
                </a:effectLst>
                <a:latin typeface="Arial" charset="0"/>
                <a:cs typeface="B Nazanin" pitchFamily="2" charset="-78"/>
              </a:rPr>
              <a:t> را از دیگران تفکیک می کنند.</a:t>
            </a:r>
          </a:p>
          <a:p>
            <a:pPr marL="0" marR="0" indent="0" defTabSz="914400" rtl="0" eaLnBrk="1" fontAlgn="base" latinLnBrk="0" hangingPunct="1">
              <a:lnSpc>
                <a:spcPct val="100000"/>
              </a:lnSpc>
              <a:spcBef>
                <a:spcPct val="0"/>
              </a:spcBef>
              <a:spcAft>
                <a:spcPct val="0"/>
              </a:spcAft>
              <a:buClrTx/>
              <a:buSzTx/>
              <a:buFontTx/>
              <a:buNone/>
              <a:tabLst/>
            </a:pPr>
            <a:r>
              <a:rPr lang="fa-IR" sz="2000" baseline="0" dirty="0">
                <a:solidFill>
                  <a:schemeClr val="bg1"/>
                </a:solidFill>
                <a:effectLst>
                  <a:outerShdw blurRad="38100" dist="38100" dir="2700000" algn="tl">
                    <a:srgbClr val="000000">
                      <a:alpha val="43137"/>
                    </a:srgbClr>
                  </a:outerShdw>
                </a:effectLst>
                <a:latin typeface="Arial" charset="0"/>
                <a:cs typeface="B Nazanin" pitchFamily="2" charset="-78"/>
              </a:rPr>
              <a:t>*ترجیح</a:t>
            </a:r>
            <a:r>
              <a:rPr lang="fa-IR" sz="2000" dirty="0">
                <a:solidFill>
                  <a:schemeClr val="bg1"/>
                </a:solidFill>
                <a:effectLst>
                  <a:outerShdw blurRad="38100" dist="38100" dir="2700000" algn="tl">
                    <a:srgbClr val="000000">
                      <a:alpha val="43137"/>
                    </a:srgbClr>
                  </a:outerShdw>
                </a:effectLst>
                <a:latin typeface="Arial" charset="0"/>
                <a:cs typeface="B Nazanin" pitchFamily="2" charset="-78"/>
              </a:rPr>
              <a:t> می دهند که خود مسائل مشکل راحل کنند.</a:t>
            </a:r>
            <a:endParaRPr kumimoji="0" lang="fa-IR" sz="2000" b="0"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B Nazanin" pitchFamily="2" charset="-78"/>
            </a:endParaRPr>
          </a:p>
        </p:txBody>
      </p:sp>
      <p:sp>
        <p:nvSpPr>
          <p:cNvPr id="9" name="Rectangle 8"/>
          <p:cNvSpPr/>
          <p:nvPr/>
        </p:nvSpPr>
        <p:spPr bwMode="auto">
          <a:xfrm>
            <a:off x="827584" y="3305323"/>
            <a:ext cx="1994520" cy="3096344"/>
          </a:xfrm>
          <a:prstGeom prst="rect">
            <a:avLst/>
          </a:prstGeom>
          <a:noFill/>
          <a:ln w="9525" cap="flat" cmpd="sng" algn="ctr">
            <a:solidFill>
              <a:schemeClr val="tx1"/>
            </a:solidFill>
            <a:prstDash val="solid"/>
            <a:round/>
            <a:headEnd type="none" w="med" len="med"/>
            <a:tailEnd type="none" w="med" len="med"/>
          </a:ln>
          <a:effectLst/>
          <a:scene3d>
            <a:camera prst="perspectiveRight"/>
            <a:lightRig rig="threePt" dir="t"/>
          </a:scene3d>
        </p:spPr>
        <p:txBody>
          <a:bodyPr vert="horz" wrap="square" lIns="91440" tIns="45720" rIns="91440" bIns="45720" numCol="1" rtlCol="1"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fa-IR" sz="2000" dirty="0">
                <a:solidFill>
                  <a:schemeClr val="bg1"/>
                </a:solidFill>
                <a:effectLst>
                  <a:outerShdw blurRad="38100" dist="38100" dir="2700000" algn="tl">
                    <a:srgbClr val="000000">
                      <a:alpha val="43137"/>
                    </a:srgbClr>
                  </a:outerShdw>
                </a:effectLst>
                <a:latin typeface="Arial" charset="0"/>
                <a:cs typeface="B Nazanin" pitchFamily="2" charset="-78"/>
              </a:rPr>
              <a:t>*همواره دنبال دوستی با دیگران هستند.</a:t>
            </a:r>
          </a:p>
          <a:p>
            <a:pPr marL="0" marR="0" indent="0" defTabSz="914400" rtl="0"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B Nazanin" pitchFamily="2" charset="-78"/>
              </a:rPr>
              <a:t>*تمایل</a:t>
            </a:r>
            <a:r>
              <a:rPr kumimoji="0" lang="fa-IR" sz="2000" b="0" i="0" u="none" strike="noStrike" cap="none" normalizeH="0" dirty="0">
                <a:ln>
                  <a:noFill/>
                </a:ln>
                <a:solidFill>
                  <a:schemeClr val="bg1"/>
                </a:solidFill>
                <a:effectLst>
                  <a:outerShdw blurRad="38100" dist="38100" dir="2700000" algn="tl">
                    <a:srgbClr val="000000">
                      <a:alpha val="43137"/>
                    </a:srgbClr>
                  </a:outerShdw>
                </a:effectLst>
                <a:latin typeface="Arial" charset="0"/>
                <a:cs typeface="B Nazanin" pitchFamily="2" charset="-78"/>
              </a:rPr>
              <a:t> دارند مورد پذیرش دیگران قرار بگیرند.</a:t>
            </a:r>
          </a:p>
          <a:p>
            <a:pPr marL="0" marR="0" indent="0" defTabSz="914400" rtl="0" eaLnBrk="1" fontAlgn="base" latinLnBrk="0" hangingPunct="1">
              <a:lnSpc>
                <a:spcPct val="100000"/>
              </a:lnSpc>
              <a:spcBef>
                <a:spcPct val="0"/>
              </a:spcBef>
              <a:spcAft>
                <a:spcPct val="0"/>
              </a:spcAft>
              <a:buClrTx/>
              <a:buSzTx/>
              <a:buFontTx/>
              <a:buNone/>
              <a:tabLst/>
            </a:pPr>
            <a:r>
              <a:rPr lang="fa-IR" sz="2000" baseline="0" dirty="0">
                <a:solidFill>
                  <a:schemeClr val="bg1"/>
                </a:solidFill>
                <a:effectLst>
                  <a:outerShdw blurRad="38100" dist="38100" dir="2700000" algn="tl">
                    <a:srgbClr val="000000">
                      <a:alpha val="43137"/>
                    </a:srgbClr>
                  </a:outerShdw>
                </a:effectLst>
                <a:latin typeface="Arial" charset="0"/>
                <a:cs typeface="B Nazanin" pitchFamily="2" charset="-78"/>
              </a:rPr>
              <a:t>*دنبال</a:t>
            </a:r>
            <a:r>
              <a:rPr lang="fa-IR" sz="2000" dirty="0">
                <a:solidFill>
                  <a:schemeClr val="bg1"/>
                </a:solidFill>
                <a:effectLst>
                  <a:outerShdw blurRad="38100" dist="38100" dir="2700000" algn="tl">
                    <a:srgbClr val="000000">
                      <a:alpha val="43137"/>
                    </a:srgbClr>
                  </a:outerShdw>
                </a:effectLst>
                <a:latin typeface="Arial" charset="0"/>
                <a:cs typeface="B Nazanin" pitchFamily="2" charset="-78"/>
              </a:rPr>
              <a:t> فعالیت های رقابتی نیستند.</a:t>
            </a:r>
          </a:p>
          <a:p>
            <a:pPr marL="0" marR="0" indent="0" defTabSz="914400" rtl="0"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B Nazanin" pitchFamily="2" charset="-78"/>
              </a:rPr>
              <a:t>*رابطه</a:t>
            </a:r>
            <a:r>
              <a:rPr kumimoji="0" lang="fa-IR" sz="2000" b="0" i="0" u="none" strike="noStrike" cap="none" normalizeH="0" dirty="0">
                <a:ln>
                  <a:noFill/>
                </a:ln>
                <a:solidFill>
                  <a:schemeClr val="bg1"/>
                </a:solidFill>
                <a:effectLst>
                  <a:outerShdw blurRad="38100" dist="38100" dir="2700000" algn="tl">
                    <a:srgbClr val="000000">
                      <a:alpha val="43137"/>
                    </a:srgbClr>
                  </a:outerShdw>
                </a:effectLst>
                <a:latin typeface="Arial" charset="0"/>
                <a:cs typeface="B Nazanin" pitchFamily="2" charset="-78"/>
              </a:rPr>
              <a:t> آنها مبتنی بر تفاهم است.</a:t>
            </a:r>
          </a:p>
          <a:p>
            <a:pPr marL="0" marR="0" indent="0" defTabSz="914400" rtl="0" eaLnBrk="1" fontAlgn="base" latinLnBrk="0" hangingPunct="1">
              <a:lnSpc>
                <a:spcPct val="100000"/>
              </a:lnSpc>
              <a:spcBef>
                <a:spcPct val="0"/>
              </a:spcBef>
              <a:spcAft>
                <a:spcPct val="0"/>
              </a:spcAft>
              <a:buClrTx/>
              <a:buSzTx/>
              <a:buFontTx/>
              <a:buNone/>
              <a:tabLst/>
            </a:pPr>
            <a:r>
              <a:rPr lang="fa-IR" sz="2000" baseline="0" dirty="0">
                <a:solidFill>
                  <a:schemeClr val="bg1"/>
                </a:solidFill>
                <a:effectLst>
                  <a:outerShdw blurRad="38100" dist="38100" dir="2700000" algn="tl">
                    <a:srgbClr val="000000">
                      <a:alpha val="43137"/>
                    </a:srgbClr>
                  </a:outerShdw>
                </a:effectLst>
                <a:latin typeface="Arial" charset="0"/>
                <a:cs typeface="B Nazanin" pitchFamily="2" charset="-78"/>
              </a:rPr>
              <a:t>و</a:t>
            </a:r>
            <a:r>
              <a:rPr lang="fa-IR" sz="2000" dirty="0">
                <a:solidFill>
                  <a:schemeClr val="bg1"/>
                </a:solidFill>
                <a:effectLst>
                  <a:outerShdw blurRad="38100" dist="38100" dir="2700000" algn="tl">
                    <a:srgbClr val="000000">
                      <a:alpha val="43137"/>
                    </a:srgbClr>
                  </a:outerShdw>
                </a:effectLst>
                <a:latin typeface="Arial" charset="0"/>
                <a:cs typeface="B Nazanin" pitchFamily="2" charset="-78"/>
              </a:rPr>
              <a:t> ... </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B Nazanin" pitchFamily="2" charset="-78"/>
            </a:endParaRPr>
          </a:p>
        </p:txBody>
      </p:sp>
      <p:sp>
        <p:nvSpPr>
          <p:cNvPr id="10" name="Rectangle 9"/>
          <p:cNvSpPr/>
          <p:nvPr/>
        </p:nvSpPr>
        <p:spPr bwMode="auto">
          <a:xfrm>
            <a:off x="3707904" y="3305323"/>
            <a:ext cx="1994520" cy="309634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B Nazanin" pitchFamily="2" charset="-78"/>
              </a:rPr>
              <a:t>*</a:t>
            </a:r>
            <a:r>
              <a:rPr lang="fa-IR" sz="2000" dirty="0">
                <a:solidFill>
                  <a:schemeClr val="bg1"/>
                </a:solidFill>
                <a:effectLst>
                  <a:outerShdw blurRad="38100" dist="38100" dir="2700000" algn="tl">
                    <a:srgbClr val="000000">
                      <a:alpha val="43137"/>
                    </a:srgbClr>
                  </a:outerShdw>
                </a:effectLst>
                <a:latin typeface="Arial" charset="0"/>
                <a:cs typeface="B Nazanin" pitchFamily="2" charset="-78"/>
              </a:rPr>
              <a:t>پذیرفتن مسئولیت های دیگران.</a:t>
            </a:r>
          </a:p>
          <a:p>
            <a:pPr marL="0" marR="0" indent="0" defTabSz="914400" rtl="0" eaLnBrk="1" fontAlgn="base" latinLnBrk="0" hangingPunct="1">
              <a:lnSpc>
                <a:spcPct val="100000"/>
              </a:lnSpc>
              <a:spcBef>
                <a:spcPct val="0"/>
              </a:spcBef>
              <a:spcAft>
                <a:spcPct val="0"/>
              </a:spcAft>
              <a:buClrTx/>
              <a:buSzTx/>
              <a:buFontTx/>
              <a:buNone/>
              <a:tabLst/>
            </a:pPr>
            <a:r>
              <a:rPr lang="fa-IR" sz="2000" dirty="0">
                <a:solidFill>
                  <a:schemeClr val="bg1"/>
                </a:solidFill>
                <a:effectLst>
                  <a:outerShdw blurRad="38100" dist="38100" dir="2700000" algn="tl">
                    <a:srgbClr val="000000">
                      <a:alpha val="43137"/>
                    </a:srgbClr>
                  </a:outerShdw>
                </a:effectLst>
                <a:latin typeface="Arial" charset="0"/>
                <a:cs typeface="B Nazanin" pitchFamily="2" charset="-78"/>
              </a:rPr>
              <a:t>*اعمال نفوذ بر آنها.</a:t>
            </a:r>
          </a:p>
          <a:p>
            <a:pPr marL="0" marR="0" indent="0" defTabSz="914400" rtl="0"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B Nazanin" pitchFamily="2" charset="-78"/>
              </a:rPr>
              <a:t>*فعالیت</a:t>
            </a:r>
            <a:r>
              <a:rPr kumimoji="0" lang="fa-IR" sz="2000" b="0" i="0" u="none" strike="noStrike" cap="none" normalizeH="0" dirty="0">
                <a:ln>
                  <a:noFill/>
                </a:ln>
                <a:solidFill>
                  <a:schemeClr val="bg1"/>
                </a:solidFill>
                <a:effectLst>
                  <a:outerShdw blurRad="38100" dist="38100" dir="2700000" algn="tl">
                    <a:srgbClr val="000000">
                      <a:alpha val="43137"/>
                    </a:srgbClr>
                  </a:outerShdw>
                </a:effectLst>
                <a:latin typeface="Arial" charset="0"/>
                <a:cs typeface="B Nazanin" pitchFamily="2" charset="-78"/>
              </a:rPr>
              <a:t> در شرایط رقابتی.</a:t>
            </a:r>
          </a:p>
          <a:p>
            <a:pPr marL="0" marR="0" indent="0" defTabSz="914400" rtl="0" eaLnBrk="1" fontAlgn="base" latinLnBrk="0" hangingPunct="1">
              <a:lnSpc>
                <a:spcPct val="100000"/>
              </a:lnSpc>
              <a:spcBef>
                <a:spcPct val="0"/>
              </a:spcBef>
              <a:spcAft>
                <a:spcPct val="0"/>
              </a:spcAft>
              <a:buClrTx/>
              <a:buSzTx/>
              <a:buFontTx/>
              <a:buNone/>
              <a:tabLst/>
            </a:pPr>
            <a:r>
              <a:rPr lang="fa-IR" sz="2000" baseline="0" dirty="0">
                <a:solidFill>
                  <a:schemeClr val="bg1"/>
                </a:solidFill>
                <a:effectLst>
                  <a:outerShdw blurRad="38100" dist="38100" dir="2700000" algn="tl">
                    <a:srgbClr val="000000">
                      <a:alpha val="43137"/>
                    </a:srgbClr>
                  </a:outerShdw>
                </a:effectLst>
                <a:latin typeface="Arial" charset="0"/>
                <a:cs typeface="B Nazanin" pitchFamily="2" charset="-78"/>
              </a:rPr>
              <a:t>*کسب شهرت ، اعتبار ، حیثیت و ... .</a:t>
            </a:r>
          </a:p>
          <a:p>
            <a:pPr marL="0" marR="0" indent="0" defTabSz="914400" rtl="0"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B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000"/>
                                        <p:tgtEl>
                                          <p:spTgt spid="3">
                                            <p:txEl>
                                              <p:pRg st="0" end="0"/>
                                            </p:txEl>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plus(in)">
                                      <p:cBhvr>
                                        <p:cTn id="10" dur="1000"/>
                                        <p:tgtEl>
                                          <p:spTgt spid="3">
                                            <p:txEl>
                                              <p:pRg st="1" end="1"/>
                                            </p:txEl>
                                          </p:spTgt>
                                        </p:tgtEl>
                                      </p:cBhvr>
                                    </p:animEffect>
                                  </p:childTnLst>
                                </p:cTn>
                              </p:par>
                            </p:childTnLst>
                          </p:cTn>
                        </p:par>
                        <p:par>
                          <p:cTn id="11" fill="hold">
                            <p:stCondLst>
                              <p:cond delay="1000"/>
                            </p:stCondLst>
                            <p:childTnLst>
                              <p:par>
                                <p:cTn id="12" presetID="53"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37"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900" decel="100000" fill="hold"/>
                                        <p:tgtEl>
                                          <p:spTgt spid="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2" fill="hold">
                            <p:stCondLst>
                              <p:cond delay="2000"/>
                            </p:stCondLst>
                            <p:childTnLst>
                              <p:par>
                                <p:cTn id="33" presetID="37"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900" decel="100000" fill="hold"/>
                                        <p:tgtEl>
                                          <p:spTgt spid="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900" decel="100000" fill="hold"/>
                                        <p:tgtEl>
                                          <p:spTgt spid="10"/>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900" decel="100000" fill="hold"/>
                                        <p:tgtEl>
                                          <p:spTgt spid="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3" fill="hold">
                            <p:stCondLst>
                              <p:cond delay="5000"/>
                            </p:stCondLst>
                            <p:childTnLst>
                              <p:par>
                                <p:cTn id="54" presetID="37"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900" decel="100000" fill="hold"/>
                                        <p:tgtEl>
                                          <p:spTgt spid="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7" grpId="0"/>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5298" y="1952836"/>
            <a:ext cx="4353743" cy="1800200"/>
          </a:xfrm>
        </p:spPr>
        <p:txBody>
          <a:bodyPr>
            <a:normAutofit fontScale="90000"/>
          </a:bodyPr>
          <a:lstStyle/>
          <a:p>
            <a:pPr algn="r"/>
            <a:r>
              <a:rPr lang="fa-IR" sz="2400" b="0" dirty="0">
                <a:solidFill>
                  <a:schemeClr val="bg1"/>
                </a:solidFill>
                <a:cs typeface="B Nazanin" pitchFamily="2" charset="-78"/>
              </a:rPr>
              <a:t>*هدف های سخت منجر به بازدهی بیشتر خواهد شد.</a:t>
            </a:r>
            <a:br>
              <a:rPr lang="fa-IR" sz="2400" b="0" dirty="0">
                <a:solidFill>
                  <a:schemeClr val="bg1"/>
                </a:solidFill>
                <a:cs typeface="B Nazanin" pitchFamily="2" charset="-78"/>
              </a:rPr>
            </a:br>
            <a:r>
              <a:rPr lang="fa-IR" sz="2400" b="0" dirty="0">
                <a:solidFill>
                  <a:schemeClr val="bg1"/>
                </a:solidFill>
                <a:cs typeface="B Nazanin" pitchFamily="2" charset="-78"/>
              </a:rPr>
              <a:t>*ویژگی هدف به خودی خود به عنوان یک عامل انگیزشی است.</a:t>
            </a:r>
            <a:br>
              <a:rPr lang="fa-IR" sz="2400" b="0" dirty="0">
                <a:solidFill>
                  <a:schemeClr val="bg1"/>
                </a:solidFill>
                <a:cs typeface="B Nazanin" pitchFamily="2" charset="-78"/>
              </a:rPr>
            </a:br>
            <a:r>
              <a:rPr lang="fa-IR" sz="2400" b="0" dirty="0">
                <a:solidFill>
                  <a:schemeClr val="bg1"/>
                </a:solidFill>
                <a:cs typeface="B Nazanin" pitchFamily="2" charset="-78"/>
              </a:rPr>
              <a:t>*مشارکت دادن کارکنان در تعیین اهداف:</a:t>
            </a:r>
          </a:p>
        </p:txBody>
      </p:sp>
      <p:sp>
        <p:nvSpPr>
          <p:cNvPr id="3" name="Text Placeholder 2"/>
          <p:cNvSpPr>
            <a:spLocks noGrp="1"/>
          </p:cNvSpPr>
          <p:nvPr>
            <p:ph type="body" idx="1"/>
          </p:nvPr>
        </p:nvSpPr>
        <p:spPr>
          <a:xfrm>
            <a:off x="683568" y="692696"/>
            <a:ext cx="7772400" cy="1224136"/>
          </a:xfrm>
        </p:spPr>
        <p:txBody>
          <a:bodyPr anchor="t">
            <a:normAutofit fontScale="92500" lnSpcReduction="20000"/>
          </a:bodyPr>
          <a:lstStyle/>
          <a:p>
            <a:pPr algn="ctr"/>
            <a:r>
              <a:rPr lang="fa-IR" sz="4400" b="1" dirty="0">
                <a:solidFill>
                  <a:srgbClr val="C00000"/>
                </a:solidFill>
                <a:effectLst>
                  <a:outerShdw blurRad="38100" dist="38100" dir="2700000" algn="tl">
                    <a:srgbClr val="000000">
                      <a:alpha val="43137"/>
                    </a:srgbClr>
                  </a:outerShdw>
                </a:effectLst>
                <a:latin typeface="IranNastaliq" pitchFamily="18" charset="0"/>
                <a:cs typeface="IranNastaliq" pitchFamily="18" charset="0"/>
              </a:rPr>
              <a:t>نظریه تعیین هدف:</a:t>
            </a:r>
          </a:p>
          <a:p>
            <a:pPr algn="ctr"/>
            <a:r>
              <a:rPr lang="fa-IR" sz="2400" b="1" dirty="0">
                <a:solidFill>
                  <a:schemeClr val="bg1"/>
                </a:solidFill>
                <a:effectLst>
                  <a:outerShdw blurRad="38100" dist="38100" dir="2700000" algn="tl">
                    <a:srgbClr val="000000">
                      <a:alpha val="43137"/>
                    </a:srgbClr>
                  </a:outerShdw>
                </a:effectLst>
                <a:latin typeface="IranNastaliq" pitchFamily="18" charset="0"/>
                <a:cs typeface="B Nazanin" pitchFamily="2" charset="-78"/>
              </a:rPr>
              <a:t>”این تئوری می گوید که قصد یا اراده فرد یاسازمان را می توان به عنوان منبع اصلی انگیزش دانست“</a:t>
            </a:r>
          </a:p>
          <a:p>
            <a:pPr algn="ctr"/>
            <a:endParaRPr lang="fa-IR" sz="4400" b="1" dirty="0">
              <a:solidFill>
                <a:srgbClr val="C00000"/>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4" name="Slide Number Placeholder 3"/>
          <p:cNvSpPr>
            <a:spLocks noGrp="1"/>
          </p:cNvSpPr>
          <p:nvPr>
            <p:ph type="sldNum" sz="quarter" idx="12"/>
          </p:nvPr>
        </p:nvSpPr>
        <p:spPr>
          <a:xfrm>
            <a:off x="7010400" y="6245225"/>
            <a:ext cx="2133600" cy="476250"/>
          </a:xfrm>
          <a:prstGeom prst="rect">
            <a:avLst/>
          </a:prstGeom>
        </p:spPr>
        <p:txBody>
          <a:bodyPr/>
          <a:lstStyle/>
          <a:p>
            <a:fld id="{B82CCC60-E8CD-4174-8B1A-7DF615B22EEF}" type="slidenum">
              <a:rPr lang="en-US" smtClean="0"/>
              <a:pPr/>
              <a:t>13</a:t>
            </a:fld>
            <a:endParaRPr lang="en-US"/>
          </a:p>
        </p:txBody>
      </p:sp>
      <p:cxnSp>
        <p:nvCxnSpPr>
          <p:cNvPr id="6" name="Straight Arrow Connector 5"/>
          <p:cNvCxnSpPr/>
          <p:nvPr/>
        </p:nvCxnSpPr>
        <p:spPr bwMode="auto">
          <a:xfrm>
            <a:off x="6378235" y="3753036"/>
            <a:ext cx="1512168" cy="432048"/>
          </a:xfrm>
          <a:prstGeom prst="straightConnector1">
            <a:avLst/>
          </a:prstGeom>
          <a:solidFill>
            <a:schemeClr val="accent1"/>
          </a:solidFill>
          <a:ln w="9525" cap="flat" cmpd="sng" algn="ctr">
            <a:solidFill>
              <a:srgbClr val="00B0F0"/>
            </a:solidFill>
            <a:prstDash val="solid"/>
            <a:round/>
            <a:headEnd type="none" w="med" len="med"/>
            <a:tailEnd type="arrow"/>
          </a:ln>
          <a:effectLst/>
        </p:spPr>
      </p:cxnSp>
      <p:cxnSp>
        <p:nvCxnSpPr>
          <p:cNvPr id="8" name="Straight Arrow Connector 7"/>
          <p:cNvCxnSpPr/>
          <p:nvPr/>
        </p:nvCxnSpPr>
        <p:spPr bwMode="auto">
          <a:xfrm rot="5400000">
            <a:off x="5982985" y="4154953"/>
            <a:ext cx="791294" cy="794"/>
          </a:xfrm>
          <a:prstGeom prst="straightConnector1">
            <a:avLst/>
          </a:prstGeom>
          <a:solidFill>
            <a:schemeClr val="accent1"/>
          </a:solidFill>
          <a:ln w="9525" cap="flat" cmpd="sng" algn="ctr">
            <a:solidFill>
              <a:srgbClr val="00B0F0"/>
            </a:solidFill>
            <a:prstDash val="solid"/>
            <a:round/>
            <a:headEnd type="none" w="med" len="med"/>
            <a:tailEnd type="arrow"/>
          </a:ln>
          <a:effectLst/>
        </p:spPr>
      </p:cxnSp>
      <p:cxnSp>
        <p:nvCxnSpPr>
          <p:cNvPr id="10" name="Straight Arrow Connector 9"/>
          <p:cNvCxnSpPr/>
          <p:nvPr/>
        </p:nvCxnSpPr>
        <p:spPr bwMode="auto">
          <a:xfrm rot="10800000" flipV="1">
            <a:off x="4789489" y="3753036"/>
            <a:ext cx="1584176" cy="360040"/>
          </a:xfrm>
          <a:prstGeom prst="straightConnector1">
            <a:avLst/>
          </a:prstGeom>
          <a:solidFill>
            <a:schemeClr val="accent1"/>
          </a:solidFill>
          <a:ln w="9525" cap="flat" cmpd="sng" algn="ctr">
            <a:solidFill>
              <a:srgbClr val="00B0F0"/>
            </a:solidFill>
            <a:prstDash val="solid"/>
            <a:round/>
            <a:headEnd type="none" w="med" len="med"/>
            <a:tailEnd type="arrow"/>
          </a:ln>
          <a:effectLst/>
        </p:spPr>
      </p:cxnSp>
      <p:sp>
        <p:nvSpPr>
          <p:cNvPr id="14" name="TextBox 13"/>
          <p:cNvSpPr txBox="1"/>
          <p:nvPr/>
        </p:nvSpPr>
        <p:spPr>
          <a:xfrm rot="19219186">
            <a:off x="7266456" y="4241871"/>
            <a:ext cx="1386918" cy="369332"/>
          </a:xfrm>
          <a:prstGeom prst="rect">
            <a:avLst/>
          </a:prstGeom>
          <a:noFill/>
        </p:spPr>
        <p:txBody>
          <a:bodyPr wrap="none" rtlCol="1">
            <a:spAutoFit/>
          </a:bodyPr>
          <a:lstStyle/>
          <a:p>
            <a:r>
              <a:rPr lang="fa-IR" b="1" dirty="0">
                <a:solidFill>
                  <a:schemeClr val="bg1"/>
                </a:solidFill>
                <a:effectLst>
                  <a:outerShdw blurRad="38100" dist="38100" dir="2700000" algn="tl">
                    <a:srgbClr val="000000">
                      <a:alpha val="43137"/>
                    </a:srgbClr>
                  </a:outerShdw>
                </a:effectLst>
                <a:cs typeface="B Nazanin" pitchFamily="2" charset="-78"/>
              </a:rPr>
              <a:t>پذیرفتن اهداف</a:t>
            </a:r>
          </a:p>
        </p:txBody>
      </p:sp>
      <p:sp>
        <p:nvSpPr>
          <p:cNvPr id="15" name="TextBox 14"/>
          <p:cNvSpPr txBox="1"/>
          <p:nvPr/>
        </p:nvSpPr>
        <p:spPr>
          <a:xfrm>
            <a:off x="5508104" y="4509120"/>
            <a:ext cx="1608133" cy="646331"/>
          </a:xfrm>
          <a:prstGeom prst="rect">
            <a:avLst/>
          </a:prstGeom>
          <a:noFill/>
        </p:spPr>
        <p:txBody>
          <a:bodyPr wrap="square" rtlCol="1">
            <a:spAutoFit/>
          </a:bodyPr>
          <a:lstStyle/>
          <a:p>
            <a:pPr algn="ctr"/>
            <a:r>
              <a:rPr lang="fa-IR" b="1" dirty="0">
                <a:solidFill>
                  <a:schemeClr val="bg1"/>
                </a:solidFill>
                <a:effectLst>
                  <a:outerShdw blurRad="38100" dist="38100" dir="2700000" algn="tl">
                    <a:srgbClr val="000000">
                      <a:alpha val="43137"/>
                    </a:srgbClr>
                  </a:outerShdw>
                </a:effectLst>
                <a:cs typeface="B Nazanin" pitchFamily="2" charset="-78"/>
              </a:rPr>
              <a:t>شناخت بهتر اهداف</a:t>
            </a:r>
          </a:p>
        </p:txBody>
      </p:sp>
      <p:sp>
        <p:nvSpPr>
          <p:cNvPr id="16" name="TextBox 15"/>
          <p:cNvSpPr txBox="1"/>
          <p:nvPr/>
        </p:nvSpPr>
        <p:spPr>
          <a:xfrm rot="1244808">
            <a:off x="3249763" y="4185953"/>
            <a:ext cx="2114681" cy="646331"/>
          </a:xfrm>
          <a:prstGeom prst="rect">
            <a:avLst/>
          </a:prstGeom>
          <a:noFill/>
        </p:spPr>
        <p:txBody>
          <a:bodyPr wrap="none" rtlCol="1">
            <a:spAutoFit/>
          </a:bodyPr>
          <a:lstStyle/>
          <a:p>
            <a:pPr algn="ctr"/>
            <a:r>
              <a:rPr lang="fa-IR" b="1" dirty="0">
                <a:solidFill>
                  <a:schemeClr val="bg1"/>
                </a:solidFill>
                <a:effectLst>
                  <a:outerShdw blurRad="38100" dist="38100" dir="2700000" algn="tl">
                    <a:srgbClr val="000000">
                      <a:alpha val="43137"/>
                    </a:srgbClr>
                  </a:outerShdw>
                </a:effectLst>
                <a:cs typeface="B Nazanin" pitchFamily="2" charset="-78"/>
              </a:rPr>
              <a:t>کاهش مقاومت آنها</a:t>
            </a:r>
          </a:p>
          <a:p>
            <a:pPr algn="ctr"/>
            <a:r>
              <a:rPr lang="fa-IR" b="1" dirty="0">
                <a:solidFill>
                  <a:schemeClr val="bg1"/>
                </a:solidFill>
                <a:effectLst>
                  <a:outerShdw blurRad="38100" dist="38100" dir="2700000" algn="tl">
                    <a:srgbClr val="000000">
                      <a:alpha val="43137"/>
                    </a:srgbClr>
                  </a:outerShdw>
                </a:effectLst>
                <a:cs typeface="B Nazanin" pitchFamily="2" charset="-78"/>
              </a:rPr>
              <a:t>دربرابراهداف تعیین شده</a:t>
            </a:r>
          </a:p>
        </p:txBody>
      </p:sp>
      <p:sp>
        <p:nvSpPr>
          <p:cNvPr id="20" name="TextBox 19"/>
          <p:cNvSpPr txBox="1"/>
          <p:nvPr/>
        </p:nvSpPr>
        <p:spPr>
          <a:xfrm>
            <a:off x="1260770" y="5301208"/>
            <a:ext cx="7343678" cy="400110"/>
          </a:xfrm>
          <a:prstGeom prst="rect">
            <a:avLst/>
          </a:prstGeom>
          <a:noFill/>
        </p:spPr>
        <p:txBody>
          <a:bodyPr wrap="none" rtlCol="1">
            <a:spAutoFit/>
          </a:bodyPr>
          <a:lstStyle/>
          <a:p>
            <a:r>
              <a:rPr lang="fa-IR" sz="2000" b="1" dirty="0">
                <a:solidFill>
                  <a:schemeClr val="accent5">
                    <a:lumMod val="60000"/>
                    <a:lumOff val="40000"/>
                  </a:schemeClr>
                </a:solidFill>
                <a:effectLst>
                  <a:outerShdw blurRad="38100" dist="38100" dir="2700000" algn="tl">
                    <a:srgbClr val="000000">
                      <a:alpha val="43137"/>
                    </a:srgbClr>
                  </a:outerShdw>
                </a:effectLst>
                <a:cs typeface="B Nazanin" pitchFamily="2" charset="-78"/>
              </a:rPr>
              <a:t>”هدف های خاص ، سخت و چالش گر منابع مهم ایجاد انگیزه در فرد و سازمان است“</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32855"/>
            <a:ext cx="3010222" cy="2293681"/>
          </a:xfrm>
          <a:prstGeom prst="rect">
            <a:avLst/>
          </a:prstGeom>
          <a:ln>
            <a:noFill/>
          </a:ln>
          <a:effectLst>
            <a:softEdge rad="112500"/>
          </a:effectLst>
          <a:scene3d>
            <a:camera prst="perspectiveRight"/>
            <a:lightRig rig="threePt" dir="t"/>
          </a:scene3d>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1000"/>
                                        <p:tgtEl>
                                          <p:spTgt spid="3">
                                            <p:txEl>
                                              <p:pRg st="0" end="0"/>
                                            </p:txEl>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4)">
                                      <p:cBhvr>
                                        <p:cTn id="10" dur="1000"/>
                                        <p:tgtEl>
                                          <p:spTgt spid="3">
                                            <p:txEl>
                                              <p:pRg st="1" end="1"/>
                                            </p:txEl>
                                          </p:spTgt>
                                        </p:tgtEl>
                                      </p:cBhvr>
                                    </p:animEffect>
                                  </p:childTnLst>
                                </p:cTn>
                              </p:par>
                            </p:childTnLst>
                          </p:cTn>
                        </p:par>
                        <p:par>
                          <p:cTn id="11" fill="hold">
                            <p:stCondLst>
                              <p:cond delay="1000"/>
                            </p:stCondLst>
                            <p:childTnLst>
                              <p:par>
                                <p:cTn id="12" presetID="21"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4)">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childTnLst>
                          </p:cTn>
                        </p:par>
                        <p:par>
                          <p:cTn id="36" fill="hold">
                            <p:stCondLst>
                              <p:cond delay="10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2000"/>
                                        <p:tgtEl>
                                          <p:spTgt spid="20"/>
                                        </p:tgtEl>
                                      </p:cBhvr>
                                    </p:animEffect>
                                  </p:childTnLst>
                                </p:cTn>
                              </p:par>
                            </p:childTnLst>
                          </p:cTn>
                        </p:par>
                        <p:par>
                          <p:cTn id="45" fill="hold">
                            <p:stCondLst>
                              <p:cond delay="2000"/>
                            </p:stCondLst>
                            <p:childTnLst>
                              <p:par>
                                <p:cTn id="46" presetID="22" presetClass="entr" presetSubtype="4"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4" grpId="0"/>
      <p:bldP spid="15" grpId="0"/>
      <p:bldP spid="16"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245225"/>
            <a:ext cx="2133600" cy="476250"/>
          </a:xfrm>
          <a:prstGeom prst="rect">
            <a:avLst/>
          </a:prstGeom>
        </p:spPr>
        <p:txBody>
          <a:bodyPr/>
          <a:lstStyle/>
          <a:p>
            <a:fld id="{B82CCC60-E8CD-4174-8B1A-7DF615B22EEF}" type="slidenum">
              <a:rPr lang="en-US" smtClean="0"/>
              <a:pPr/>
              <a:t>14</a:t>
            </a:fld>
            <a:endParaRPr lang="en-US"/>
          </a:p>
        </p:txBody>
      </p:sp>
      <p:sp>
        <p:nvSpPr>
          <p:cNvPr id="3" name="Text Placeholder 2"/>
          <p:cNvSpPr>
            <a:spLocks noGrp="1"/>
          </p:cNvSpPr>
          <p:nvPr>
            <p:ph type="body" idx="4294967295"/>
          </p:nvPr>
        </p:nvSpPr>
        <p:spPr>
          <a:xfrm rot="20904959">
            <a:off x="311959" y="1956916"/>
            <a:ext cx="4643437" cy="4774010"/>
          </a:xfrm>
          <a:prstGeom prst="rect">
            <a:avLst/>
          </a:prstGeom>
        </p:spPr>
        <p:txBody>
          <a:bodyPr anchor="t"/>
          <a:lstStyle/>
          <a:p>
            <a:pPr algn="ctr">
              <a:buNone/>
            </a:pPr>
            <a:r>
              <a:rPr lang="fa-IR" sz="4400" b="1" dirty="0">
                <a:solidFill>
                  <a:srgbClr val="C00000"/>
                </a:solidFill>
                <a:effectLst>
                  <a:outerShdw blurRad="38100" dist="38100" dir="2700000" algn="tl">
                    <a:srgbClr val="000000">
                      <a:alpha val="43137"/>
                    </a:srgbClr>
                  </a:outerShdw>
                </a:effectLst>
                <a:latin typeface="IranNastaliq" pitchFamily="18" charset="0"/>
                <a:cs typeface="IranNastaliq" pitchFamily="18" charset="0"/>
              </a:rPr>
              <a:t>تئوری تقویت رفتار:</a:t>
            </a:r>
          </a:p>
          <a:p>
            <a:pPr>
              <a:buNone/>
            </a:pPr>
            <a:endParaRPr lang="fa-IR" sz="2400" dirty="0">
              <a:solidFill>
                <a:schemeClr val="bg1"/>
              </a:solidFill>
              <a:latin typeface="IranNastaliq" pitchFamily="18" charset="0"/>
              <a:cs typeface="B Nazanin" pitchFamily="2" charset="-78"/>
            </a:endParaRPr>
          </a:p>
          <a:p>
            <a:pPr>
              <a:buNone/>
            </a:pPr>
            <a:r>
              <a:rPr lang="fa-IR" sz="2400" dirty="0">
                <a:solidFill>
                  <a:schemeClr val="bg1"/>
                </a:solidFill>
                <a:latin typeface="IranNastaliq" pitchFamily="18" charset="0"/>
                <a:cs typeface="B Nazanin" pitchFamily="2" charset="-78"/>
              </a:rPr>
              <a:t>*رفتار در نتیجه عوامل محیطی شکل می گیرد.</a:t>
            </a:r>
          </a:p>
          <a:p>
            <a:pPr>
              <a:buNone/>
            </a:pPr>
            <a:r>
              <a:rPr lang="fa-IR" sz="2400" dirty="0">
                <a:solidFill>
                  <a:schemeClr val="bg1"/>
                </a:solidFill>
                <a:latin typeface="IranNastaliq" pitchFamily="18" charset="0"/>
                <a:cs typeface="B Nazanin" pitchFamily="2" charset="-78"/>
              </a:rPr>
              <a:t>*عامل تقویت کننده، موجب کنترل رفتار می گردد.</a:t>
            </a:r>
          </a:p>
          <a:p>
            <a:pPr>
              <a:buNone/>
            </a:pPr>
            <a:r>
              <a:rPr lang="fa-IR" sz="2400" dirty="0">
                <a:solidFill>
                  <a:schemeClr val="bg1"/>
                </a:solidFill>
                <a:latin typeface="IranNastaliq" pitchFamily="18" charset="0"/>
                <a:cs typeface="B Nazanin" pitchFamily="2" charset="-78"/>
              </a:rPr>
              <a:t>*رفتار تابع نتایجی است که بدست می آید.</a:t>
            </a:r>
          </a:p>
          <a:p>
            <a:pPr algn="ctr">
              <a:buNone/>
            </a:pPr>
            <a:endParaRPr lang="fa-IR" sz="2400" dirty="0">
              <a:solidFill>
                <a:schemeClr val="bg1"/>
              </a:solidFill>
              <a:latin typeface="IranNastaliq" pitchFamily="18" charset="0"/>
              <a:cs typeface="B Nazanin" pitchFamily="2" charset="-78"/>
            </a:endParaRPr>
          </a:p>
          <a:p>
            <a:endParaRPr lang="fa-IR" sz="2400" dirty="0">
              <a:solidFill>
                <a:schemeClr val="bg1"/>
              </a:solidFill>
              <a:latin typeface="IranNastaliq" pitchFamily="18" charset="0"/>
              <a:cs typeface="B Nazanin"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876424"/>
            <a:ext cx="2943225" cy="2632696"/>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Horizontal)">
                                      <p:cBhvr>
                                        <p:cTn id="10" dur="500"/>
                                        <p:tgtEl>
                                          <p:spTgt spid="3">
                                            <p:txEl>
                                              <p:pRg st="2" end="2"/>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Horizontal)">
                                      <p:cBhvr>
                                        <p:cTn id="13" dur="500"/>
                                        <p:tgtEl>
                                          <p:spTgt spid="3">
                                            <p:txEl>
                                              <p:pRg st="3" end="3"/>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Horizontal)">
                                      <p:cBhvr>
                                        <p:cTn id="16" dur="500"/>
                                        <p:tgtEl>
                                          <p:spTgt spid="3">
                                            <p:txEl>
                                              <p:pRg st="4" end="4"/>
                                            </p:txEl>
                                          </p:spTgt>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7479" y="2440782"/>
            <a:ext cx="3850705" cy="720079"/>
          </a:xfrm>
        </p:spPr>
        <p:txBody>
          <a:bodyPr>
            <a:normAutofit fontScale="90000"/>
          </a:bodyPr>
          <a:lstStyle/>
          <a:p>
            <a:pPr algn="ctr"/>
            <a:r>
              <a:rPr lang="fa-IR" sz="2400" b="0" dirty="0">
                <a:solidFill>
                  <a:schemeClr val="bg1"/>
                </a:solidFill>
                <a:effectLst>
                  <a:outerShdw blurRad="38100" dist="38100" dir="2700000" algn="tl">
                    <a:srgbClr val="000000">
                      <a:alpha val="43137"/>
                    </a:srgbClr>
                  </a:outerShdw>
                </a:effectLst>
                <a:cs typeface="B Nazanin" pitchFamily="2" charset="-78"/>
              </a:rPr>
              <a:t>در این نظریه سه مرجع همواره مورد توجه است:</a:t>
            </a:r>
          </a:p>
        </p:txBody>
      </p:sp>
      <p:sp>
        <p:nvSpPr>
          <p:cNvPr id="4" name="Text Placeholder 3"/>
          <p:cNvSpPr>
            <a:spLocks noGrp="1"/>
          </p:cNvSpPr>
          <p:nvPr>
            <p:ph type="body" idx="1"/>
          </p:nvPr>
        </p:nvSpPr>
        <p:spPr>
          <a:xfrm>
            <a:off x="467544" y="640581"/>
            <a:ext cx="7772400" cy="1860227"/>
          </a:xfrm>
        </p:spPr>
        <p:txBody>
          <a:bodyPr anchor="ctr">
            <a:normAutofit lnSpcReduction="10000"/>
          </a:bodyPr>
          <a:lstStyle/>
          <a:p>
            <a:pPr algn="ctr"/>
            <a:r>
              <a:rPr lang="fa-IR" sz="4400" b="1" dirty="0">
                <a:solidFill>
                  <a:srgbClr val="C00000"/>
                </a:solidFill>
                <a:effectLst>
                  <a:outerShdw blurRad="38100" dist="38100" dir="2700000" algn="tl">
                    <a:srgbClr val="000000">
                      <a:alpha val="43137"/>
                    </a:srgbClr>
                  </a:outerShdw>
                </a:effectLst>
                <a:latin typeface="IranNastaliq" pitchFamily="18" charset="0"/>
                <a:cs typeface="IranNastaliq" pitchFamily="18" charset="0"/>
              </a:rPr>
              <a:t>نظریه برابری:</a:t>
            </a:r>
          </a:p>
          <a:p>
            <a:pPr algn="ctr"/>
            <a:r>
              <a:rPr lang="fa-IR" sz="2400" b="1" dirty="0">
                <a:solidFill>
                  <a:schemeClr val="bg1"/>
                </a:solidFill>
                <a:effectLst>
                  <a:outerShdw blurRad="38100" dist="38100" dir="2700000" algn="tl">
                    <a:srgbClr val="000000">
                      <a:alpha val="43137"/>
                    </a:srgbClr>
                  </a:outerShdw>
                </a:effectLst>
                <a:latin typeface="IranNastaliq" pitchFamily="18" charset="0"/>
                <a:cs typeface="B Nazanin" pitchFamily="2" charset="-78"/>
              </a:rPr>
              <a:t>”دراین نظریه فرد برون داد خود را با نسبت به بازدهی دیگران می سنجد تا ببیند که آیا درحق  وی از نظرعوامل ی مانند حقوق  یا مزایا؛ رفاه،اختیار و سایر موارد عدالت رعایت شده است یانه؟“</a:t>
            </a:r>
          </a:p>
          <a:p>
            <a:pPr algn="ctr"/>
            <a:endParaRPr lang="fa-IR" sz="2400" b="1" dirty="0">
              <a:solidFill>
                <a:srgbClr val="C00000"/>
              </a:solidFill>
              <a:effectLst>
                <a:outerShdw blurRad="38100" dist="38100" dir="2700000" algn="tl">
                  <a:srgbClr val="000000">
                    <a:alpha val="43137"/>
                  </a:srgbClr>
                </a:outerShdw>
              </a:effectLst>
              <a:latin typeface="IranNastaliq" pitchFamily="18" charset="0"/>
              <a:cs typeface="B Nazanin" pitchFamily="2" charset="-78"/>
            </a:endParaRPr>
          </a:p>
        </p:txBody>
      </p:sp>
      <p:sp>
        <p:nvSpPr>
          <p:cNvPr id="2" name="Slide Number Placeholder 1"/>
          <p:cNvSpPr>
            <a:spLocks noGrp="1"/>
          </p:cNvSpPr>
          <p:nvPr>
            <p:ph type="sldNum" sz="quarter" idx="12"/>
          </p:nvPr>
        </p:nvSpPr>
        <p:spPr>
          <a:xfrm>
            <a:off x="6747003" y="6237312"/>
            <a:ext cx="2133600" cy="476250"/>
          </a:xfrm>
          <a:prstGeom prst="rect">
            <a:avLst/>
          </a:prstGeom>
        </p:spPr>
        <p:txBody>
          <a:bodyPr/>
          <a:lstStyle/>
          <a:p>
            <a:fld id="{B82CCC60-E8CD-4174-8B1A-7DF615B22EEF}" type="slidenum">
              <a:rPr lang="en-US" smtClean="0"/>
              <a:pPr/>
              <a:t>15</a:t>
            </a:fld>
            <a:endParaRPr lang="en-US"/>
          </a:p>
        </p:txBody>
      </p:sp>
      <p:sp>
        <p:nvSpPr>
          <p:cNvPr id="5" name="Down Arrow 4"/>
          <p:cNvSpPr/>
          <p:nvPr/>
        </p:nvSpPr>
        <p:spPr bwMode="auto">
          <a:xfrm rot="2208523">
            <a:off x="2183278" y="3270155"/>
            <a:ext cx="484632" cy="360040"/>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6" name="Down Arrow 5"/>
          <p:cNvSpPr/>
          <p:nvPr/>
        </p:nvSpPr>
        <p:spPr bwMode="auto">
          <a:xfrm rot="18961783">
            <a:off x="5997216" y="3350645"/>
            <a:ext cx="484632" cy="360040"/>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7" name="Down Arrow 6"/>
          <p:cNvSpPr/>
          <p:nvPr/>
        </p:nvSpPr>
        <p:spPr bwMode="auto">
          <a:xfrm>
            <a:off x="4139952" y="3304877"/>
            <a:ext cx="484632" cy="360040"/>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8" name="TextBox 7"/>
          <p:cNvSpPr txBox="1"/>
          <p:nvPr/>
        </p:nvSpPr>
        <p:spPr>
          <a:xfrm>
            <a:off x="6444208" y="3808933"/>
            <a:ext cx="553358" cy="400110"/>
          </a:xfrm>
          <a:prstGeom prst="rect">
            <a:avLst/>
          </a:prstGeom>
          <a:noFill/>
        </p:spPr>
        <p:txBody>
          <a:bodyPr wrap="none" rtlCol="1">
            <a:spAutoFit/>
          </a:bodyPr>
          <a:lstStyle/>
          <a:p>
            <a:r>
              <a:rPr lang="fa-IR" sz="2000" b="1" dirty="0">
                <a:solidFill>
                  <a:srgbClr val="FF0000"/>
                </a:solidFill>
                <a:effectLst>
                  <a:outerShdw blurRad="38100" dist="38100" dir="2700000" algn="tl">
                    <a:srgbClr val="000000">
                      <a:alpha val="43137"/>
                    </a:srgbClr>
                  </a:outerShdw>
                </a:effectLst>
                <a:cs typeface="B Nazanin" pitchFamily="2" charset="-78"/>
              </a:rPr>
              <a:t>خود</a:t>
            </a:r>
          </a:p>
        </p:txBody>
      </p:sp>
      <p:sp>
        <p:nvSpPr>
          <p:cNvPr id="9" name="TextBox 8"/>
          <p:cNvSpPr txBox="1"/>
          <p:nvPr/>
        </p:nvSpPr>
        <p:spPr>
          <a:xfrm>
            <a:off x="3923928" y="3808933"/>
            <a:ext cx="819455" cy="400110"/>
          </a:xfrm>
          <a:prstGeom prst="rect">
            <a:avLst/>
          </a:prstGeom>
          <a:noFill/>
        </p:spPr>
        <p:txBody>
          <a:bodyPr wrap="none" rtlCol="1">
            <a:spAutoFit/>
          </a:bodyPr>
          <a:lstStyle/>
          <a:p>
            <a:r>
              <a:rPr lang="fa-IR" sz="2000" b="1" dirty="0">
                <a:solidFill>
                  <a:srgbClr val="FFC000"/>
                </a:solidFill>
                <a:effectLst>
                  <a:outerShdw blurRad="38100" dist="38100" dir="2700000" algn="tl">
                    <a:srgbClr val="000000">
                      <a:alpha val="43137"/>
                    </a:srgbClr>
                  </a:outerShdw>
                </a:effectLst>
                <a:cs typeface="B Nazanin" pitchFamily="2" charset="-78"/>
              </a:rPr>
              <a:t>دیگران</a:t>
            </a:r>
          </a:p>
        </p:txBody>
      </p:sp>
      <p:sp>
        <p:nvSpPr>
          <p:cNvPr id="10" name="TextBox 9"/>
          <p:cNvSpPr txBox="1"/>
          <p:nvPr/>
        </p:nvSpPr>
        <p:spPr>
          <a:xfrm>
            <a:off x="1547664" y="3808933"/>
            <a:ext cx="845103" cy="400110"/>
          </a:xfrm>
          <a:prstGeom prst="rect">
            <a:avLst/>
          </a:prstGeom>
          <a:noFill/>
        </p:spPr>
        <p:txBody>
          <a:bodyPr wrap="none" rtlCol="1">
            <a:spAutoFit/>
          </a:bodyPr>
          <a:lstStyle/>
          <a:p>
            <a:r>
              <a:rPr lang="fa-IR" sz="2000" b="1" dirty="0">
                <a:solidFill>
                  <a:srgbClr val="0070C0"/>
                </a:solidFill>
                <a:effectLst>
                  <a:outerShdw blurRad="38100" dist="38100" dir="2700000" algn="tl">
                    <a:srgbClr val="000000">
                      <a:alpha val="43137"/>
                    </a:srgbClr>
                  </a:outerShdw>
                </a:effectLst>
                <a:cs typeface="B Nazanin" pitchFamily="2" charset="-78"/>
              </a:rPr>
              <a:t>سیستم</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380" y="4437112"/>
            <a:ext cx="2009775" cy="1652260"/>
          </a:xfrm>
          <a:prstGeom prst="rect">
            <a:avLst/>
          </a:prstGeom>
          <a:ln>
            <a:noFill/>
          </a:ln>
          <a:effectLst>
            <a:softEdge rad="112500"/>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64" y="4209043"/>
            <a:ext cx="2438400" cy="1740237"/>
          </a:xfrm>
          <a:prstGeom prst="rect">
            <a:avLst/>
          </a:prstGeom>
          <a:ln>
            <a:noFill/>
          </a:ln>
          <a:effectLst>
            <a:softEdge rad="112500"/>
          </a:effectLst>
          <a:scene3d>
            <a:camera prst="perspectiveRight"/>
            <a:lightRig rig="threePt" dir="t"/>
          </a:scene3d>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4399" y="4304382"/>
            <a:ext cx="2079455" cy="1884530"/>
          </a:xfrm>
          <a:prstGeom prst="rect">
            <a:avLst/>
          </a:prstGeom>
          <a:ln>
            <a:noFill/>
          </a:ln>
          <a:effectLst>
            <a:softEdge rad="112500"/>
          </a:effectLst>
          <a:scene3d>
            <a:camera prst="perspectiveLeft"/>
            <a:lightRig rig="threePt" dir="t"/>
          </a:scene3d>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3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plus(out)">
                                      <p:cBhvr>
                                        <p:cTn id="19" dur="1000"/>
                                        <p:tgtEl>
                                          <p:spTgt spid="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childTnLst>
                                </p:cTn>
                              </p:par>
                            </p:childTnLst>
                          </p:cTn>
                        </p:par>
                        <p:par>
                          <p:cTn id="40" fill="hold">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42"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42" presetClass="entr" presetSubtype="0"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animBg="1"/>
      <p:bldP spid="6" grpId="0" animBg="1"/>
      <p:bldP spid="7" grpId="0" animBg="1"/>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65312" y="2924944"/>
            <a:ext cx="5760640" cy="1224136"/>
          </a:xfrm>
        </p:spPr>
        <p:txBody>
          <a:bodyPr anchor="ctr"/>
          <a:lstStyle/>
          <a:p>
            <a:pPr algn="ctr"/>
            <a:r>
              <a:rPr lang="fa-IR" sz="2400" b="1" dirty="0">
                <a:solidFill>
                  <a:srgbClr val="00B050"/>
                </a:solidFill>
                <a:effectLst>
                  <a:outerShdw blurRad="38100" dist="38100" dir="2700000" algn="tl">
                    <a:srgbClr val="000000">
                      <a:alpha val="43137"/>
                    </a:srgbClr>
                  </a:outerShdw>
                </a:effectLst>
                <a:latin typeface="IranNastaliq" pitchFamily="18" charset="0"/>
                <a:cs typeface="B Nazanin" pitchFamily="2" charset="-78"/>
              </a:rPr>
              <a:t> واکنش کارکنان در برابراجحاف</a:t>
            </a:r>
          </a:p>
          <a:p>
            <a:pPr algn="ctr"/>
            <a:r>
              <a:rPr lang="fa-IR" sz="2400" b="1" dirty="0">
                <a:solidFill>
                  <a:srgbClr val="00B050"/>
                </a:solidFill>
                <a:effectLst>
                  <a:outerShdw blurRad="38100" dist="38100" dir="2700000" algn="tl">
                    <a:srgbClr val="000000">
                      <a:alpha val="43137"/>
                    </a:srgbClr>
                  </a:outerShdw>
                </a:effectLst>
                <a:latin typeface="IranNastaliq" pitchFamily="18" charset="0"/>
                <a:cs typeface="B Nazanin" pitchFamily="2" charset="-78"/>
              </a:rPr>
              <a:t> یا نابرابری در سازمان:</a:t>
            </a:r>
          </a:p>
        </p:txBody>
      </p:sp>
      <p:sp>
        <p:nvSpPr>
          <p:cNvPr id="4" name="Slide Number Placeholder 3"/>
          <p:cNvSpPr>
            <a:spLocks noGrp="1"/>
          </p:cNvSpPr>
          <p:nvPr>
            <p:ph type="sldNum" sz="quarter" idx="12"/>
          </p:nvPr>
        </p:nvSpPr>
        <p:spPr>
          <a:xfrm>
            <a:off x="7010400" y="6100763"/>
            <a:ext cx="2133600" cy="476250"/>
          </a:xfrm>
          <a:prstGeom prst="rect">
            <a:avLst/>
          </a:prstGeom>
        </p:spPr>
        <p:txBody>
          <a:bodyPr/>
          <a:lstStyle/>
          <a:p>
            <a:fld id="{B82CCC60-E8CD-4174-8B1A-7DF615B22EEF}" type="slidenum">
              <a:rPr lang="en-US" smtClean="0"/>
              <a:pPr/>
              <a:t>16</a:t>
            </a:fld>
            <a:endParaRPr lang="en-US"/>
          </a:p>
        </p:txBody>
      </p:sp>
      <p:cxnSp>
        <p:nvCxnSpPr>
          <p:cNvPr id="6" name="Straight Arrow Connector 5"/>
          <p:cNvCxnSpPr/>
          <p:nvPr/>
        </p:nvCxnSpPr>
        <p:spPr bwMode="auto">
          <a:xfrm rot="5400000" flipH="1" flipV="1">
            <a:off x="4032734" y="2960948"/>
            <a:ext cx="504056" cy="1588"/>
          </a:xfrm>
          <a:prstGeom prst="straightConnector1">
            <a:avLst/>
          </a:prstGeom>
          <a:solidFill>
            <a:schemeClr val="accent1"/>
          </a:solidFill>
          <a:ln w="9525" cap="flat" cmpd="sng" algn="ctr">
            <a:solidFill>
              <a:srgbClr val="00B0F0"/>
            </a:solidFill>
            <a:prstDash val="solid"/>
            <a:round/>
            <a:headEnd type="none" w="med" len="med"/>
            <a:tailEnd type="arrow"/>
          </a:ln>
          <a:effectLst/>
        </p:spPr>
      </p:cxnSp>
      <p:cxnSp>
        <p:nvCxnSpPr>
          <p:cNvPr id="8" name="Straight Arrow Connector 7"/>
          <p:cNvCxnSpPr/>
          <p:nvPr/>
        </p:nvCxnSpPr>
        <p:spPr bwMode="auto">
          <a:xfrm rot="5400000" flipH="1" flipV="1">
            <a:off x="5785792" y="2852936"/>
            <a:ext cx="432048" cy="288032"/>
          </a:xfrm>
          <a:prstGeom prst="straightConnector1">
            <a:avLst/>
          </a:prstGeom>
          <a:solidFill>
            <a:schemeClr val="accent1"/>
          </a:solidFill>
          <a:ln w="9525" cap="flat" cmpd="sng" algn="ctr">
            <a:solidFill>
              <a:srgbClr val="00B0F0"/>
            </a:solidFill>
            <a:prstDash val="solid"/>
            <a:round/>
            <a:headEnd type="none" w="med" len="med"/>
            <a:tailEnd type="arrow"/>
          </a:ln>
          <a:effectLst/>
        </p:spPr>
      </p:cxnSp>
      <p:cxnSp>
        <p:nvCxnSpPr>
          <p:cNvPr id="10" name="Straight Arrow Connector 9"/>
          <p:cNvCxnSpPr/>
          <p:nvPr/>
        </p:nvCxnSpPr>
        <p:spPr bwMode="auto">
          <a:xfrm rot="16200000" flipV="1">
            <a:off x="2365412" y="2816932"/>
            <a:ext cx="432048" cy="360040"/>
          </a:xfrm>
          <a:prstGeom prst="straightConnector1">
            <a:avLst/>
          </a:prstGeom>
          <a:solidFill>
            <a:schemeClr val="accent1"/>
          </a:solidFill>
          <a:ln w="9525" cap="flat" cmpd="sng" algn="ctr">
            <a:solidFill>
              <a:srgbClr val="00B0F0"/>
            </a:solidFill>
            <a:prstDash val="solid"/>
            <a:round/>
            <a:headEnd type="none" w="med" len="med"/>
            <a:tailEnd type="arrow"/>
          </a:ln>
          <a:effectLst/>
        </p:spPr>
      </p:cxnSp>
      <p:cxnSp>
        <p:nvCxnSpPr>
          <p:cNvPr id="12" name="Straight Arrow Connector 11"/>
          <p:cNvCxnSpPr/>
          <p:nvPr/>
        </p:nvCxnSpPr>
        <p:spPr bwMode="auto">
          <a:xfrm>
            <a:off x="5580112" y="3717032"/>
            <a:ext cx="504056" cy="432048"/>
          </a:xfrm>
          <a:prstGeom prst="straightConnector1">
            <a:avLst/>
          </a:prstGeom>
          <a:solidFill>
            <a:schemeClr val="accent1"/>
          </a:solidFill>
          <a:ln w="9525" cap="flat" cmpd="sng" algn="ctr">
            <a:solidFill>
              <a:srgbClr val="00B0F0"/>
            </a:solidFill>
            <a:prstDash val="solid"/>
            <a:round/>
            <a:headEnd type="none" w="med" len="med"/>
            <a:tailEnd type="arrow"/>
          </a:ln>
          <a:effectLst/>
        </p:spPr>
      </p:cxnSp>
      <p:cxnSp>
        <p:nvCxnSpPr>
          <p:cNvPr id="14" name="Straight Arrow Connector 13"/>
          <p:cNvCxnSpPr/>
          <p:nvPr/>
        </p:nvCxnSpPr>
        <p:spPr bwMode="auto">
          <a:xfrm rot="5400000">
            <a:off x="2627784" y="3717032"/>
            <a:ext cx="432048" cy="432048"/>
          </a:xfrm>
          <a:prstGeom prst="straightConnector1">
            <a:avLst/>
          </a:prstGeom>
          <a:solidFill>
            <a:schemeClr val="accent1"/>
          </a:solidFill>
          <a:ln w="9525" cap="flat" cmpd="sng" algn="ctr">
            <a:solidFill>
              <a:srgbClr val="00B0F0"/>
            </a:solidFill>
            <a:prstDash val="solid"/>
            <a:round/>
            <a:headEnd type="none" w="med" len="med"/>
            <a:tailEnd type="arrow"/>
          </a:ln>
          <a:effectLst/>
        </p:spPr>
      </p:cxnSp>
      <p:sp>
        <p:nvSpPr>
          <p:cNvPr id="18" name="TextBox 17"/>
          <p:cNvSpPr txBox="1"/>
          <p:nvPr/>
        </p:nvSpPr>
        <p:spPr>
          <a:xfrm>
            <a:off x="5732564" y="2132856"/>
            <a:ext cx="2666114" cy="707886"/>
          </a:xfrm>
          <a:prstGeom prst="rect">
            <a:avLst/>
          </a:prstGeom>
          <a:noFill/>
        </p:spPr>
        <p:txBody>
          <a:bodyPr wrap="none" rtlCol="1">
            <a:spAutoFit/>
          </a:bodyPr>
          <a:lstStyle/>
          <a:p>
            <a:pPr algn="ctr"/>
            <a:r>
              <a:rPr lang="fa-IR" sz="2000" b="1" dirty="0">
                <a:solidFill>
                  <a:schemeClr val="bg1"/>
                </a:solidFill>
                <a:effectLst>
                  <a:outerShdw blurRad="38100" dist="38100" dir="2700000" algn="tl">
                    <a:srgbClr val="000000">
                      <a:alpha val="43137"/>
                    </a:srgbClr>
                  </a:outerShdw>
                </a:effectLst>
                <a:cs typeface="B Nazanin" pitchFamily="2" charset="-78"/>
              </a:rPr>
              <a:t>کمتر کار می کندیا کار خود و</a:t>
            </a:r>
          </a:p>
          <a:p>
            <a:pPr algn="ctr"/>
            <a:r>
              <a:rPr lang="fa-IR" sz="2000" b="1" dirty="0">
                <a:solidFill>
                  <a:schemeClr val="bg1"/>
                </a:solidFill>
                <a:effectLst>
                  <a:outerShdw blurRad="38100" dist="38100" dir="2700000" algn="tl">
                    <a:srgbClr val="000000">
                      <a:alpha val="43137"/>
                    </a:srgbClr>
                  </a:outerShdw>
                </a:effectLst>
                <a:cs typeface="B Nazanin" pitchFamily="2" charset="-78"/>
              </a:rPr>
              <a:t>دیگران را مختل می کند</a:t>
            </a:r>
          </a:p>
        </p:txBody>
      </p:sp>
      <p:sp>
        <p:nvSpPr>
          <p:cNvPr id="19" name="TextBox 18"/>
          <p:cNvSpPr txBox="1"/>
          <p:nvPr/>
        </p:nvSpPr>
        <p:spPr>
          <a:xfrm>
            <a:off x="3298762" y="1988840"/>
            <a:ext cx="1970411" cy="707886"/>
          </a:xfrm>
          <a:prstGeom prst="rect">
            <a:avLst/>
          </a:prstGeom>
          <a:noFill/>
        </p:spPr>
        <p:txBody>
          <a:bodyPr wrap="none" rtlCol="1">
            <a:spAutoFit/>
          </a:bodyPr>
          <a:lstStyle/>
          <a:p>
            <a:pPr algn="ctr"/>
            <a:r>
              <a:rPr lang="fa-IR" sz="2000" b="1" dirty="0">
                <a:solidFill>
                  <a:schemeClr val="bg1"/>
                </a:solidFill>
                <a:effectLst>
                  <a:outerShdw blurRad="38100" dist="38100" dir="2700000" algn="tl">
                    <a:srgbClr val="000000">
                      <a:alpha val="43137"/>
                    </a:srgbClr>
                  </a:outerShdw>
                </a:effectLst>
                <a:cs typeface="B Nazanin" pitchFamily="2" charset="-78"/>
              </a:rPr>
              <a:t>دیگران را تشویق به </a:t>
            </a:r>
          </a:p>
          <a:p>
            <a:pPr algn="ctr"/>
            <a:r>
              <a:rPr lang="fa-IR" sz="2000" b="1" dirty="0">
                <a:solidFill>
                  <a:schemeClr val="bg1"/>
                </a:solidFill>
                <a:effectLst>
                  <a:outerShdw blurRad="38100" dist="38100" dir="2700000" algn="tl">
                    <a:srgbClr val="000000">
                      <a:alpha val="43137"/>
                    </a:srgbClr>
                  </a:outerShdw>
                </a:effectLst>
                <a:cs typeface="B Nazanin" pitchFamily="2" charset="-78"/>
              </a:rPr>
              <a:t>کم کاری می کند</a:t>
            </a:r>
          </a:p>
        </p:txBody>
      </p:sp>
      <p:sp>
        <p:nvSpPr>
          <p:cNvPr id="20" name="TextBox 19"/>
          <p:cNvSpPr txBox="1"/>
          <p:nvPr/>
        </p:nvSpPr>
        <p:spPr>
          <a:xfrm>
            <a:off x="39669" y="2060848"/>
            <a:ext cx="2698176" cy="707886"/>
          </a:xfrm>
          <a:prstGeom prst="rect">
            <a:avLst/>
          </a:prstGeom>
          <a:noFill/>
        </p:spPr>
        <p:txBody>
          <a:bodyPr wrap="none" rtlCol="1">
            <a:spAutoFit/>
          </a:bodyPr>
          <a:lstStyle/>
          <a:p>
            <a:pPr algn="ctr"/>
            <a:r>
              <a:rPr lang="fa-IR" sz="2000" b="1" dirty="0">
                <a:solidFill>
                  <a:schemeClr val="bg1"/>
                </a:solidFill>
                <a:effectLst>
                  <a:outerShdw blurRad="38100" dist="38100" dir="2700000" algn="tl">
                    <a:srgbClr val="000000">
                      <a:alpha val="43137"/>
                    </a:srgbClr>
                  </a:outerShdw>
                </a:effectLst>
                <a:cs typeface="B Nazanin" pitchFamily="2" charset="-78"/>
              </a:rPr>
              <a:t>ازمیزان مصرف خود(داده ها) </a:t>
            </a:r>
          </a:p>
          <a:p>
            <a:pPr algn="ctr"/>
            <a:r>
              <a:rPr lang="fa-IR" sz="2000" b="1" dirty="0">
                <a:solidFill>
                  <a:schemeClr val="bg1"/>
                </a:solidFill>
                <a:effectLst>
                  <a:outerShdw blurRad="38100" dist="38100" dir="2700000" algn="tl">
                    <a:srgbClr val="000000">
                      <a:alpha val="43137"/>
                    </a:srgbClr>
                  </a:outerShdw>
                </a:effectLst>
                <a:cs typeface="B Nazanin" pitchFamily="2" charset="-78"/>
              </a:rPr>
              <a:t>وبازدهی ها می کاهد</a:t>
            </a:r>
          </a:p>
        </p:txBody>
      </p:sp>
      <p:sp>
        <p:nvSpPr>
          <p:cNvPr id="21" name="TextBox 20"/>
          <p:cNvSpPr txBox="1"/>
          <p:nvPr/>
        </p:nvSpPr>
        <p:spPr>
          <a:xfrm>
            <a:off x="4591405" y="4221088"/>
            <a:ext cx="2829622" cy="400110"/>
          </a:xfrm>
          <a:prstGeom prst="rect">
            <a:avLst/>
          </a:prstGeom>
          <a:noFill/>
        </p:spPr>
        <p:txBody>
          <a:bodyPr wrap="none" rtlCol="1">
            <a:spAutoFit/>
          </a:bodyPr>
          <a:lstStyle/>
          <a:p>
            <a:r>
              <a:rPr lang="fa-IR" sz="2000" b="1" dirty="0">
                <a:solidFill>
                  <a:schemeClr val="bg1"/>
                </a:solidFill>
                <a:effectLst>
                  <a:outerShdw blurRad="38100" dist="38100" dir="2700000" algn="tl">
                    <a:srgbClr val="000000">
                      <a:alpha val="43137"/>
                    </a:srgbClr>
                  </a:outerShdw>
                </a:effectLst>
                <a:cs typeface="B Nazanin" pitchFamily="2" charset="-78"/>
              </a:rPr>
              <a:t>مرجع مقایسه را تغییر می دهد</a:t>
            </a:r>
          </a:p>
        </p:txBody>
      </p:sp>
      <p:sp>
        <p:nvSpPr>
          <p:cNvPr id="22" name="TextBox 21"/>
          <p:cNvSpPr txBox="1"/>
          <p:nvPr/>
        </p:nvSpPr>
        <p:spPr>
          <a:xfrm>
            <a:off x="837495" y="4221088"/>
            <a:ext cx="2186817" cy="400110"/>
          </a:xfrm>
          <a:prstGeom prst="rect">
            <a:avLst/>
          </a:prstGeom>
          <a:noFill/>
        </p:spPr>
        <p:txBody>
          <a:bodyPr wrap="none" rtlCol="1">
            <a:spAutoFit/>
          </a:bodyPr>
          <a:lstStyle/>
          <a:p>
            <a:pPr algn="ctr"/>
            <a:r>
              <a:rPr lang="fa-IR" sz="2000" b="1" dirty="0">
                <a:solidFill>
                  <a:schemeClr val="bg1"/>
                </a:solidFill>
                <a:effectLst>
                  <a:outerShdw blurRad="38100" dist="38100" dir="2700000" algn="tl">
                    <a:srgbClr val="000000">
                      <a:alpha val="43137"/>
                    </a:srgbClr>
                  </a:outerShdw>
                </a:effectLst>
                <a:cs typeface="B Nazanin" pitchFamily="2" charset="-78"/>
              </a:rPr>
              <a:t>سازمان را ترک می کند</a:t>
            </a:r>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500"/>
                                        <p:tgtEl>
                                          <p:spTgt spid="3">
                                            <p:txEl>
                                              <p:pRg st="1" end="1"/>
                                            </p:txEl>
                                          </p:spTgt>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edge">
                                      <p:cBhvr>
                                        <p:cTn id="15" dur="500"/>
                                        <p:tgtEl>
                                          <p:spTgt spid="4"/>
                                        </p:tgtEl>
                                      </p:cBhvr>
                                    </p:animEffect>
                                  </p:childTnLst>
                                </p:cTn>
                              </p:par>
                              <p:par>
                                <p:cTn id="16" presetID="2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500"/>
                                        <p:tgtEl>
                                          <p:spTgt spid="6"/>
                                        </p:tgtEl>
                                      </p:cBhvr>
                                    </p:animEffect>
                                  </p:childTnLst>
                                </p:cTn>
                              </p:par>
                              <p:par>
                                <p:cTn id="19" presetID="2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edge">
                                      <p:cBhvr>
                                        <p:cTn id="21" dur="500"/>
                                        <p:tgtEl>
                                          <p:spTgt spid="8"/>
                                        </p:tgtEl>
                                      </p:cBhvr>
                                    </p:animEffect>
                                  </p:childTnLst>
                                </p:cTn>
                              </p:par>
                              <p:par>
                                <p:cTn id="22" presetID="2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edge">
                                      <p:cBhvr>
                                        <p:cTn id="24" dur="500"/>
                                        <p:tgtEl>
                                          <p:spTgt spid="10"/>
                                        </p:tgtEl>
                                      </p:cBhvr>
                                    </p:animEffect>
                                  </p:childTnLst>
                                </p:cTn>
                              </p:par>
                              <p:par>
                                <p:cTn id="25" presetID="2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edge">
                                      <p:cBhvr>
                                        <p:cTn id="27" dur="500"/>
                                        <p:tgtEl>
                                          <p:spTgt spid="12"/>
                                        </p:tgtEl>
                                      </p:cBhvr>
                                    </p:animEffect>
                                  </p:childTnLst>
                                </p:cTn>
                              </p:par>
                              <p:par>
                                <p:cTn id="28" presetID="2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edge">
                                      <p:cBhvr>
                                        <p:cTn id="30" dur="500"/>
                                        <p:tgtEl>
                                          <p:spTgt spid="14"/>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edge">
                                      <p:cBhvr>
                                        <p:cTn id="33" dur="500"/>
                                        <p:tgtEl>
                                          <p:spTgt spid="18"/>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edge">
                                      <p:cBhvr>
                                        <p:cTn id="36" dur="500"/>
                                        <p:tgtEl>
                                          <p:spTgt spid="19"/>
                                        </p:tgtEl>
                                      </p:cBhvr>
                                    </p:animEffect>
                                  </p:childTnLst>
                                </p:cTn>
                              </p:par>
                              <p:par>
                                <p:cTn id="37" presetID="2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edge">
                                      <p:cBhvr>
                                        <p:cTn id="39" dur="500"/>
                                        <p:tgtEl>
                                          <p:spTgt spid="20"/>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edge">
                                      <p:cBhvr>
                                        <p:cTn id="42" dur="500"/>
                                        <p:tgtEl>
                                          <p:spTgt spid="21"/>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edg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6064" y="188641"/>
            <a:ext cx="7772400" cy="1080120"/>
          </a:xfrm>
        </p:spPr>
        <p:txBody>
          <a:bodyPr anchor="ctr"/>
          <a:lstStyle/>
          <a:p>
            <a:pPr algn="ctr"/>
            <a:r>
              <a:rPr lang="fa-IR" sz="2400" b="1" dirty="0">
                <a:solidFill>
                  <a:srgbClr val="C00000"/>
                </a:solidFill>
                <a:effectLst>
                  <a:outerShdw blurRad="38100" dist="38100" dir="2700000" algn="tl">
                    <a:srgbClr val="000000">
                      <a:alpha val="43137"/>
                    </a:srgbClr>
                  </a:outerShdw>
                </a:effectLst>
                <a:cs typeface="B Nazanin" pitchFamily="2" charset="-78"/>
              </a:rPr>
              <a:t>در خصوص نابرابری حقوق در سازمان 4 پیشنهاد داده شده است:</a:t>
            </a:r>
          </a:p>
        </p:txBody>
      </p:sp>
      <p:sp>
        <p:nvSpPr>
          <p:cNvPr id="4" name="Slide Number Placeholder 3"/>
          <p:cNvSpPr>
            <a:spLocks noGrp="1"/>
          </p:cNvSpPr>
          <p:nvPr>
            <p:ph type="sldNum" sz="quarter" idx="12"/>
          </p:nvPr>
        </p:nvSpPr>
        <p:spPr>
          <a:xfrm>
            <a:off x="7010400" y="6245225"/>
            <a:ext cx="2133600" cy="476250"/>
          </a:xfrm>
          <a:prstGeom prst="rect">
            <a:avLst/>
          </a:prstGeom>
        </p:spPr>
        <p:txBody>
          <a:bodyPr/>
          <a:lstStyle/>
          <a:p>
            <a:fld id="{B82CCC60-E8CD-4174-8B1A-7DF615B22EEF}" type="slidenum">
              <a:rPr lang="en-US" smtClean="0"/>
              <a:pPr/>
              <a:t>17</a:t>
            </a:fld>
            <a:endParaRPr lang="en-US"/>
          </a:p>
        </p:txBody>
      </p:sp>
      <p:sp>
        <p:nvSpPr>
          <p:cNvPr id="9" name="Rectangle 8"/>
          <p:cNvSpPr/>
          <p:nvPr/>
        </p:nvSpPr>
        <p:spPr>
          <a:xfrm>
            <a:off x="5004048" y="1196752"/>
            <a:ext cx="3851920" cy="1015663"/>
          </a:xfrm>
          <a:prstGeom prst="rect">
            <a:avLst/>
          </a:prstGeom>
          <a:scene3d>
            <a:camera prst="perspectiveLeft"/>
            <a:lightRig rig="threePt" dir="t"/>
          </a:scene3d>
        </p:spPr>
        <p:txBody>
          <a:bodyPr wrap="square">
            <a:spAutoFit/>
          </a:bodyPr>
          <a:lstStyle/>
          <a:p>
            <a:r>
              <a:rPr lang="fa-IR" sz="2000" dirty="0">
                <a:solidFill>
                  <a:schemeClr val="bg1"/>
                </a:solidFill>
                <a:effectLst>
                  <a:outerShdw blurRad="38100" dist="38100" dir="2700000" algn="tl">
                    <a:srgbClr val="000000">
                      <a:alpha val="43137"/>
                    </a:srgbClr>
                  </a:outerShdw>
                </a:effectLst>
                <a:cs typeface="B Nazanin" pitchFamily="2" charset="-78"/>
              </a:rPr>
              <a:t>*اگر دستمزد بر اساس ساعت کار باشد کسانی که حقوق بالاتری دارندبیش از کسانی که دستمزد مشابه دارند ،تولید خواهند کرد.</a:t>
            </a:r>
            <a:endParaRPr lang="fa-IR" sz="2000" dirty="0">
              <a:solidFill>
                <a:schemeClr val="bg1"/>
              </a:solidFill>
              <a:effectLst>
                <a:outerShdw blurRad="38100" dist="38100" dir="2700000" algn="tl">
                  <a:srgbClr val="000000">
                    <a:alpha val="43137"/>
                  </a:srgbClr>
                </a:outerShdw>
              </a:effectLst>
            </a:endParaRPr>
          </a:p>
        </p:txBody>
      </p:sp>
      <p:sp>
        <p:nvSpPr>
          <p:cNvPr id="10" name="Rectangle 9"/>
          <p:cNvSpPr/>
          <p:nvPr/>
        </p:nvSpPr>
        <p:spPr>
          <a:xfrm>
            <a:off x="4716016" y="4797152"/>
            <a:ext cx="4067944" cy="1015663"/>
          </a:xfrm>
          <a:prstGeom prst="rect">
            <a:avLst/>
          </a:prstGeom>
          <a:scene3d>
            <a:camera prst="perspectiveLeft"/>
            <a:lightRig rig="threePt" dir="t"/>
          </a:scene3d>
        </p:spPr>
        <p:txBody>
          <a:bodyPr wrap="square">
            <a:spAutoFit/>
          </a:bodyPr>
          <a:lstStyle/>
          <a:p>
            <a:r>
              <a:rPr lang="fa-IR" sz="2000" dirty="0">
                <a:solidFill>
                  <a:schemeClr val="bg1"/>
                </a:solidFill>
                <a:cs typeface="B Nazanin" pitchFamily="2" charset="-78"/>
              </a:rPr>
              <a:t>*اگر پرداخت براساس مسزان تولید باشد، کسانی که حقوق بالاتری می گیرند کمتر تولید می کنند اما کیفیت تولیدشان بالاست.</a:t>
            </a:r>
            <a:endParaRPr lang="fa-IR" sz="2000" dirty="0">
              <a:solidFill>
                <a:schemeClr val="bg1"/>
              </a:solidFill>
            </a:endParaRPr>
          </a:p>
        </p:txBody>
      </p:sp>
      <p:sp>
        <p:nvSpPr>
          <p:cNvPr id="11" name="Rectangle 10"/>
          <p:cNvSpPr/>
          <p:nvPr/>
        </p:nvSpPr>
        <p:spPr>
          <a:xfrm>
            <a:off x="395536" y="2177569"/>
            <a:ext cx="3888432" cy="1323439"/>
          </a:xfrm>
          <a:prstGeom prst="rect">
            <a:avLst/>
          </a:prstGeom>
          <a:scene3d>
            <a:camera prst="perspectiveRight"/>
            <a:lightRig rig="threePt" dir="t"/>
          </a:scene3d>
        </p:spPr>
        <p:txBody>
          <a:bodyPr wrap="square">
            <a:spAutoFit/>
          </a:bodyPr>
          <a:lstStyle/>
          <a:p>
            <a:r>
              <a:rPr lang="fa-IR" sz="2000" dirty="0">
                <a:solidFill>
                  <a:schemeClr val="bg1"/>
                </a:solidFill>
                <a:cs typeface="B Nazanin" pitchFamily="2" charset="-78"/>
              </a:rPr>
              <a:t>*اگر پرداخت برحسب ساعت کار باشد کسانی که احساس می کنند کمتر از مقدار واقعی دریافت می کنند،تولید خود را کاهش داده یا از کیفیت تولیدشان می کاهند.</a:t>
            </a:r>
            <a:endParaRPr lang="fa-IR" sz="2000" dirty="0">
              <a:solidFill>
                <a:schemeClr val="bg1"/>
              </a:solidFill>
            </a:endParaRPr>
          </a:p>
        </p:txBody>
      </p:sp>
      <p:sp>
        <p:nvSpPr>
          <p:cNvPr id="13" name="Rectangle 12"/>
          <p:cNvSpPr/>
          <p:nvPr/>
        </p:nvSpPr>
        <p:spPr>
          <a:xfrm>
            <a:off x="395536" y="3573016"/>
            <a:ext cx="3888432" cy="1631216"/>
          </a:xfrm>
          <a:prstGeom prst="rect">
            <a:avLst/>
          </a:prstGeom>
          <a:scene3d>
            <a:camera prst="perspectiveRight"/>
            <a:lightRig rig="threePt" dir="t"/>
          </a:scene3d>
        </p:spPr>
        <p:txBody>
          <a:bodyPr wrap="square">
            <a:spAutoFit/>
          </a:bodyPr>
          <a:lstStyle/>
          <a:p>
            <a:r>
              <a:rPr lang="fa-IR" sz="2000" dirty="0">
                <a:solidFill>
                  <a:schemeClr val="bg1"/>
                </a:solidFill>
                <a:cs typeface="B Nazanin" pitchFamily="2" charset="-78"/>
              </a:rPr>
              <a:t>*اگر دستمزد براساس مقدار تولید پرداخت شود، کسانی که چنین فکر می کنند که از نظر حقوق در حقشان اجحاف شده است،بر میزان تولید خود می افزایند که این مسئله باکاهش کیفیت تولید آنها می انجامد.</a:t>
            </a:r>
            <a:endParaRPr lang="fa-IR" sz="2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2212414"/>
            <a:ext cx="2755007" cy="2296705"/>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par>
                          <p:cTn id="25" fill="hold">
                            <p:stCondLst>
                              <p:cond delay="8000"/>
                            </p:stCondLst>
                            <p:childTnLst>
                              <p:par>
                                <p:cTn id="26" presetID="2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20080"/>
            <a:ext cx="7772400" cy="1362075"/>
          </a:xfrm>
        </p:spPr>
        <p:txBody>
          <a:bodyPr>
            <a:normAutofit fontScale="90000"/>
          </a:bodyPr>
          <a:lstStyle/>
          <a:p>
            <a:pPr algn="ctr"/>
            <a:r>
              <a:rPr lang="fa-IR" sz="4900" dirty="0">
                <a:solidFill>
                  <a:srgbClr val="C00000"/>
                </a:solidFill>
                <a:effectLst>
                  <a:outerShdw blurRad="38100" dist="38100" dir="2700000" algn="tl">
                    <a:srgbClr val="000000">
                      <a:alpha val="43137"/>
                    </a:srgbClr>
                  </a:outerShdw>
                </a:effectLst>
                <a:latin typeface="IranNastaliq" pitchFamily="18" charset="0"/>
                <a:cs typeface="IranNastaliq" pitchFamily="18" charset="0"/>
              </a:rPr>
              <a:t>نظریه انتظار:</a:t>
            </a:r>
            <a:br>
              <a:rPr lang="fa-IR" sz="4400" dirty="0">
                <a:solidFill>
                  <a:schemeClr val="bg1"/>
                </a:solidFill>
                <a:latin typeface="IranNastaliq" pitchFamily="18" charset="0"/>
                <a:cs typeface="IranNastaliq" pitchFamily="18" charset="0"/>
              </a:rPr>
            </a:br>
            <a:r>
              <a:rPr lang="fa-IR" sz="2400" dirty="0">
                <a:solidFill>
                  <a:schemeClr val="bg1"/>
                </a:solidFill>
                <a:latin typeface="IranNastaliq" pitchFamily="18" charset="0"/>
                <a:cs typeface="B Nazanin" pitchFamily="2" charset="-78"/>
              </a:rPr>
              <a:t>”تمایل به انجام یک کار یا عمل درجهتی مشخص ،در گرو انتظاراتی است که نتایج آن مشخص و مورد علاقه عامل اجرای آن باشد.“</a:t>
            </a:r>
            <a:endParaRPr lang="fa-IR" sz="4400" dirty="0">
              <a:solidFill>
                <a:schemeClr val="bg1"/>
              </a:solidFill>
              <a:latin typeface="IranNastaliq" pitchFamily="18" charset="0"/>
              <a:cs typeface="IranNastaliq" pitchFamily="18" charset="0"/>
            </a:endParaRPr>
          </a:p>
        </p:txBody>
      </p:sp>
      <p:sp>
        <p:nvSpPr>
          <p:cNvPr id="5" name="Text Placeholder 4"/>
          <p:cNvSpPr>
            <a:spLocks noGrp="1"/>
          </p:cNvSpPr>
          <p:nvPr>
            <p:ph type="body" idx="1"/>
          </p:nvPr>
        </p:nvSpPr>
        <p:spPr>
          <a:xfrm>
            <a:off x="2411760" y="2016224"/>
            <a:ext cx="4032448" cy="792088"/>
          </a:xfrm>
        </p:spPr>
        <p:txBody>
          <a:bodyPr anchor="ctr"/>
          <a:lstStyle/>
          <a:p>
            <a:pPr algn="ctr"/>
            <a:r>
              <a:rPr lang="fa-IR" b="1" dirty="0">
                <a:solidFill>
                  <a:schemeClr val="bg1"/>
                </a:solidFill>
                <a:effectLst>
                  <a:outerShdw blurRad="38100" dist="38100" dir="2700000" algn="tl">
                    <a:srgbClr val="000000">
                      <a:alpha val="43137"/>
                    </a:srgbClr>
                  </a:outerShdw>
                </a:effectLst>
                <a:cs typeface="B Nazanin" pitchFamily="2" charset="-78"/>
              </a:rPr>
              <a:t>سه متغیر یا رابطه این نظریه:</a:t>
            </a:r>
          </a:p>
        </p:txBody>
      </p:sp>
      <p:sp>
        <p:nvSpPr>
          <p:cNvPr id="4" name="Slide Number Placeholder 3"/>
          <p:cNvSpPr>
            <a:spLocks noGrp="1"/>
          </p:cNvSpPr>
          <p:nvPr>
            <p:ph type="sldNum" sz="quarter" idx="12"/>
          </p:nvPr>
        </p:nvSpPr>
        <p:spPr>
          <a:xfrm>
            <a:off x="6745560" y="6237312"/>
            <a:ext cx="2133600" cy="476250"/>
          </a:xfrm>
          <a:prstGeom prst="rect">
            <a:avLst/>
          </a:prstGeom>
        </p:spPr>
        <p:txBody>
          <a:bodyPr/>
          <a:lstStyle/>
          <a:p>
            <a:fld id="{B82CCC60-E8CD-4174-8B1A-7DF615B22EEF}" type="slidenum">
              <a:rPr lang="en-US" smtClean="0"/>
              <a:pPr/>
              <a:t>18</a:t>
            </a:fld>
            <a:endParaRPr lang="en-US"/>
          </a:p>
        </p:txBody>
      </p:sp>
      <p:sp>
        <p:nvSpPr>
          <p:cNvPr id="7" name="Down Arrow 6"/>
          <p:cNvSpPr/>
          <p:nvPr/>
        </p:nvSpPr>
        <p:spPr bwMode="auto">
          <a:xfrm rot="17836814">
            <a:off x="5464842" y="2802044"/>
            <a:ext cx="484632" cy="360040"/>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8" name="Down Arrow 7"/>
          <p:cNvSpPr/>
          <p:nvPr/>
        </p:nvSpPr>
        <p:spPr bwMode="auto">
          <a:xfrm rot="3068559">
            <a:off x="2821693" y="2805804"/>
            <a:ext cx="484632" cy="360040"/>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9" name="Down Arrow 8"/>
          <p:cNvSpPr/>
          <p:nvPr/>
        </p:nvSpPr>
        <p:spPr bwMode="auto">
          <a:xfrm>
            <a:off x="4139952" y="2900213"/>
            <a:ext cx="484632" cy="360040"/>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10" name="TextBox 9"/>
          <p:cNvSpPr txBox="1"/>
          <p:nvPr/>
        </p:nvSpPr>
        <p:spPr>
          <a:xfrm rot="18570004">
            <a:off x="5632111" y="3125130"/>
            <a:ext cx="958317" cy="400110"/>
          </a:xfrm>
          <a:prstGeom prst="rect">
            <a:avLst/>
          </a:prstGeom>
          <a:noFill/>
        </p:spPr>
        <p:txBody>
          <a:bodyPr wrap="square" rtlCol="1">
            <a:spAutoFit/>
          </a:bodyPr>
          <a:lstStyle/>
          <a:p>
            <a:pPr algn="ctr"/>
            <a:r>
              <a:rPr lang="fa-IR" sz="2000" b="1" dirty="0">
                <a:solidFill>
                  <a:schemeClr val="bg1"/>
                </a:solidFill>
                <a:effectLst>
                  <a:outerShdw blurRad="38100" dist="38100" dir="2700000" algn="tl">
                    <a:srgbClr val="000000">
                      <a:alpha val="43137"/>
                    </a:srgbClr>
                  </a:outerShdw>
                </a:effectLst>
                <a:cs typeface="B Nazanin" pitchFamily="2" charset="-78"/>
              </a:rPr>
              <a:t>اهمیت</a:t>
            </a:r>
          </a:p>
        </p:txBody>
      </p:sp>
      <p:sp>
        <p:nvSpPr>
          <p:cNvPr id="11" name="TextBox 10"/>
          <p:cNvSpPr txBox="1"/>
          <p:nvPr/>
        </p:nvSpPr>
        <p:spPr>
          <a:xfrm>
            <a:off x="3203848" y="3404269"/>
            <a:ext cx="2244524" cy="707886"/>
          </a:xfrm>
          <a:prstGeom prst="rect">
            <a:avLst/>
          </a:prstGeom>
          <a:noFill/>
        </p:spPr>
        <p:txBody>
          <a:bodyPr wrap="square" rtlCol="1">
            <a:spAutoFit/>
          </a:bodyPr>
          <a:lstStyle/>
          <a:p>
            <a:pPr algn="ctr"/>
            <a:r>
              <a:rPr lang="fa-IR" sz="2000" b="1" dirty="0">
                <a:solidFill>
                  <a:schemeClr val="bg1"/>
                </a:solidFill>
                <a:effectLst>
                  <a:outerShdw blurRad="38100" dist="38100" dir="2700000" algn="tl">
                    <a:srgbClr val="000000">
                      <a:alpha val="43137"/>
                    </a:srgbClr>
                  </a:outerShdw>
                </a:effectLst>
                <a:cs typeface="B Nazanin" pitchFamily="2" charset="-78"/>
              </a:rPr>
              <a:t>رابطه بین عملکرد و پاداش</a:t>
            </a:r>
          </a:p>
        </p:txBody>
      </p:sp>
      <p:sp>
        <p:nvSpPr>
          <p:cNvPr id="12" name="TextBox 11"/>
          <p:cNvSpPr txBox="1"/>
          <p:nvPr/>
        </p:nvSpPr>
        <p:spPr>
          <a:xfrm rot="2792615">
            <a:off x="1540432" y="2830662"/>
            <a:ext cx="1523174" cy="707886"/>
          </a:xfrm>
          <a:prstGeom prst="rect">
            <a:avLst/>
          </a:prstGeom>
          <a:noFill/>
        </p:spPr>
        <p:txBody>
          <a:bodyPr wrap="none" rtlCol="1">
            <a:spAutoFit/>
          </a:bodyPr>
          <a:lstStyle/>
          <a:p>
            <a:pPr algn="ctr"/>
            <a:r>
              <a:rPr lang="fa-IR" sz="2000" b="1" dirty="0">
                <a:solidFill>
                  <a:schemeClr val="bg1"/>
                </a:solidFill>
                <a:effectLst>
                  <a:outerShdw blurRad="38100" dist="38100" dir="2700000" algn="tl">
                    <a:srgbClr val="000000">
                      <a:alpha val="43137"/>
                    </a:srgbClr>
                  </a:outerShdw>
                </a:effectLst>
                <a:cs typeface="B Nazanin" pitchFamily="2" charset="-78"/>
              </a:rPr>
              <a:t>رابطه بین تلاش</a:t>
            </a:r>
          </a:p>
          <a:p>
            <a:pPr algn="ctr"/>
            <a:r>
              <a:rPr lang="fa-IR" sz="2000" b="1" dirty="0">
                <a:solidFill>
                  <a:schemeClr val="bg1"/>
                </a:solidFill>
                <a:effectLst>
                  <a:outerShdw blurRad="38100" dist="38100" dir="2700000" algn="tl">
                    <a:srgbClr val="000000">
                      <a:alpha val="43137"/>
                    </a:srgbClr>
                  </a:outerShdw>
                </a:effectLst>
                <a:cs typeface="B Nazanin" pitchFamily="2" charset="-78"/>
              </a:rPr>
              <a:t> و عملکرد</a:t>
            </a:r>
          </a:p>
        </p:txBody>
      </p:sp>
      <p:sp>
        <p:nvSpPr>
          <p:cNvPr id="13" name="Rectangle 12"/>
          <p:cNvSpPr/>
          <p:nvPr/>
        </p:nvSpPr>
        <p:spPr bwMode="auto">
          <a:xfrm>
            <a:off x="6444208" y="4916437"/>
            <a:ext cx="1368152" cy="914400"/>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a-IR" sz="2000" b="1" dirty="0">
                <a:solidFill>
                  <a:schemeClr val="bg1"/>
                </a:solidFill>
                <a:effectLst>
                  <a:outerShdw blurRad="38100" dist="38100" dir="2700000" algn="tl">
                    <a:srgbClr val="000000">
                      <a:alpha val="43137"/>
                    </a:srgbClr>
                  </a:outerShdw>
                </a:effectLst>
                <a:latin typeface="Arial" charset="0"/>
                <a:cs typeface="B Nazanin" pitchFamily="2" charset="-78"/>
              </a:rPr>
              <a:t>تلاش فرد</a:t>
            </a:r>
            <a:endParaRPr kumimoji="0" lang="fa-IR" sz="20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B Nazanin" pitchFamily="2" charset="-78"/>
            </a:endParaRPr>
          </a:p>
        </p:txBody>
      </p:sp>
      <p:sp>
        <p:nvSpPr>
          <p:cNvPr id="14" name="Rectangle 13"/>
          <p:cNvSpPr/>
          <p:nvPr/>
        </p:nvSpPr>
        <p:spPr bwMode="auto">
          <a:xfrm>
            <a:off x="611560" y="4916437"/>
            <a:ext cx="1368152" cy="914400"/>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a-IR" sz="2000" b="1" dirty="0">
                <a:solidFill>
                  <a:schemeClr val="bg1"/>
                </a:solidFill>
                <a:effectLst>
                  <a:outerShdw blurRad="38100" dist="38100" dir="2700000" algn="tl">
                    <a:srgbClr val="000000">
                      <a:alpha val="43137"/>
                    </a:srgbClr>
                  </a:outerShdw>
                </a:effectLst>
                <a:latin typeface="Arial" charset="0"/>
                <a:cs typeface="B Nazanin" pitchFamily="2" charset="-78"/>
              </a:rPr>
              <a:t>هدف های فرد</a:t>
            </a:r>
            <a:endParaRPr kumimoji="0" lang="fa-IR" sz="20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B Nazanin" pitchFamily="2" charset="-78"/>
            </a:endParaRPr>
          </a:p>
        </p:txBody>
      </p:sp>
      <p:sp>
        <p:nvSpPr>
          <p:cNvPr id="15" name="Rectangle 14"/>
          <p:cNvSpPr/>
          <p:nvPr/>
        </p:nvSpPr>
        <p:spPr bwMode="auto">
          <a:xfrm>
            <a:off x="2483768" y="4916437"/>
            <a:ext cx="1368152" cy="914400"/>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a-IR" sz="2000" b="1" dirty="0">
                <a:solidFill>
                  <a:schemeClr val="bg1"/>
                </a:solidFill>
                <a:effectLst>
                  <a:outerShdw blurRad="38100" dist="38100" dir="2700000" algn="tl">
                    <a:srgbClr val="000000">
                      <a:alpha val="43137"/>
                    </a:srgbClr>
                  </a:outerShdw>
                </a:effectLst>
                <a:latin typeface="Arial" charset="0"/>
                <a:cs typeface="B Nazanin" pitchFamily="2" charset="-78"/>
              </a:rPr>
              <a:t>پاداشهای سازمان</a:t>
            </a:r>
            <a:endParaRPr kumimoji="0" lang="fa-IR" sz="20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B Nazanin" pitchFamily="2" charset="-78"/>
            </a:endParaRPr>
          </a:p>
        </p:txBody>
      </p:sp>
      <p:sp>
        <p:nvSpPr>
          <p:cNvPr id="16" name="Rectangle 15"/>
          <p:cNvSpPr/>
          <p:nvPr/>
        </p:nvSpPr>
        <p:spPr bwMode="auto">
          <a:xfrm>
            <a:off x="4427984" y="4916437"/>
            <a:ext cx="1368152" cy="914400"/>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a-IR" sz="2000" b="1" dirty="0">
                <a:solidFill>
                  <a:schemeClr val="bg1"/>
                </a:solidFill>
                <a:effectLst>
                  <a:outerShdw blurRad="38100" dist="38100" dir="2700000" algn="tl">
                    <a:srgbClr val="000000">
                      <a:alpha val="43137"/>
                    </a:srgbClr>
                  </a:outerShdw>
                </a:effectLst>
                <a:latin typeface="Arial" charset="0"/>
                <a:cs typeface="B Nazanin" pitchFamily="2" charset="-78"/>
              </a:rPr>
              <a:t>عملکرد فرد</a:t>
            </a:r>
            <a:endParaRPr kumimoji="0" lang="fa-IR" sz="20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B Nazanin" pitchFamily="2" charset="-78"/>
            </a:endParaRPr>
          </a:p>
        </p:txBody>
      </p:sp>
      <p:cxnSp>
        <p:nvCxnSpPr>
          <p:cNvPr id="18" name="Straight Arrow Connector 17"/>
          <p:cNvCxnSpPr>
            <a:stCxn id="13" idx="1"/>
            <a:endCxn id="16" idx="3"/>
          </p:cNvCxnSpPr>
          <p:nvPr/>
        </p:nvCxnSpPr>
        <p:spPr bwMode="auto">
          <a:xfrm rot="10800000">
            <a:off x="5796136" y="5373637"/>
            <a:ext cx="648072" cy="1588"/>
          </a:xfrm>
          <a:prstGeom prst="straightConnector1">
            <a:avLst/>
          </a:prstGeom>
          <a:solidFill>
            <a:schemeClr val="accent1"/>
          </a:solidFill>
          <a:ln w="9525" cap="flat" cmpd="sng" algn="ctr">
            <a:solidFill>
              <a:srgbClr val="00B0F0"/>
            </a:solidFill>
            <a:prstDash val="solid"/>
            <a:round/>
            <a:headEnd type="none" w="med" len="med"/>
            <a:tailEnd type="arrow"/>
          </a:ln>
          <a:effectLst/>
        </p:spPr>
      </p:cxnSp>
      <p:cxnSp>
        <p:nvCxnSpPr>
          <p:cNvPr id="20" name="Straight Arrow Connector 19"/>
          <p:cNvCxnSpPr>
            <a:stCxn id="16" idx="1"/>
            <a:endCxn id="15" idx="3"/>
          </p:cNvCxnSpPr>
          <p:nvPr/>
        </p:nvCxnSpPr>
        <p:spPr bwMode="auto">
          <a:xfrm rot="10800000">
            <a:off x="3851920" y="5373637"/>
            <a:ext cx="576064" cy="1588"/>
          </a:xfrm>
          <a:prstGeom prst="straightConnector1">
            <a:avLst/>
          </a:prstGeom>
          <a:solidFill>
            <a:schemeClr val="accent1"/>
          </a:solidFill>
          <a:ln w="9525" cap="flat" cmpd="sng" algn="ctr">
            <a:solidFill>
              <a:srgbClr val="00B0F0"/>
            </a:solidFill>
            <a:prstDash val="solid"/>
            <a:round/>
            <a:headEnd type="none" w="med" len="med"/>
            <a:tailEnd type="arrow"/>
          </a:ln>
          <a:effectLst/>
        </p:spPr>
      </p:cxnSp>
      <p:cxnSp>
        <p:nvCxnSpPr>
          <p:cNvPr id="22" name="Straight Arrow Connector 21"/>
          <p:cNvCxnSpPr>
            <a:stCxn id="15" idx="1"/>
            <a:endCxn id="14" idx="3"/>
          </p:cNvCxnSpPr>
          <p:nvPr/>
        </p:nvCxnSpPr>
        <p:spPr bwMode="auto">
          <a:xfrm rot="10800000">
            <a:off x="1979712" y="5373637"/>
            <a:ext cx="504056" cy="1588"/>
          </a:xfrm>
          <a:prstGeom prst="straightConnector1">
            <a:avLst/>
          </a:prstGeom>
          <a:solidFill>
            <a:schemeClr val="accent1"/>
          </a:solidFill>
          <a:ln w="9525" cap="flat" cmpd="sng" algn="ctr">
            <a:solidFill>
              <a:srgbClr val="00B0F0"/>
            </a:solidFill>
            <a:prstDash val="solid"/>
            <a:round/>
            <a:headEnd type="none" w="med" len="med"/>
            <a:tailEnd type="arrow"/>
          </a:ln>
          <a:effectLst/>
        </p:spPr>
      </p:cxnSp>
      <p:sp>
        <p:nvSpPr>
          <p:cNvPr id="23" name="TextBox 22"/>
          <p:cNvSpPr txBox="1"/>
          <p:nvPr/>
        </p:nvSpPr>
        <p:spPr>
          <a:xfrm>
            <a:off x="3142680" y="4248472"/>
            <a:ext cx="1960793" cy="400110"/>
          </a:xfrm>
          <a:prstGeom prst="rect">
            <a:avLst/>
          </a:prstGeom>
          <a:noFill/>
        </p:spPr>
        <p:txBody>
          <a:bodyPr wrap="none" rtlCol="1">
            <a:spAutoFit/>
          </a:bodyPr>
          <a:lstStyle/>
          <a:p>
            <a:r>
              <a:rPr lang="fa-IR" sz="2000" b="1" dirty="0">
                <a:solidFill>
                  <a:srgbClr val="00B050"/>
                </a:solidFill>
                <a:effectLst>
                  <a:outerShdw blurRad="38100" dist="38100" dir="2700000" algn="tl">
                    <a:srgbClr val="000000">
                      <a:alpha val="43137"/>
                    </a:srgbClr>
                  </a:outerShdw>
                </a:effectLst>
                <a:cs typeface="B Nazanin" pitchFamily="2" charset="-78"/>
              </a:rPr>
              <a:t>”الگوی ساده انتظار“</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0" end="0"/>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6"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Horizontal)">
                                      <p:cBhvr>
                                        <p:cTn id="45" dur="500"/>
                                        <p:tgtEl>
                                          <p:spTgt spid="23"/>
                                        </p:tgtEl>
                                      </p:cBhvr>
                                    </p:animEffect>
                                  </p:childTnLst>
                                </p:cTn>
                              </p:par>
                            </p:childTnLst>
                          </p:cTn>
                        </p:par>
                        <p:par>
                          <p:cTn id="46" fill="hold">
                            <p:stCondLst>
                              <p:cond delay="500"/>
                            </p:stCondLst>
                            <p:childTnLst>
                              <p:par>
                                <p:cTn id="47" presetID="16" presetClass="entr" presetSubtype="2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Horizontal)">
                                      <p:cBhvr>
                                        <p:cTn id="49" dur="500"/>
                                        <p:tgtEl>
                                          <p:spTgt spid="13"/>
                                        </p:tgtEl>
                                      </p:cBhvr>
                                    </p:animEffect>
                                  </p:childTnLst>
                                </p:cTn>
                              </p:par>
                            </p:childTnLst>
                          </p:cTn>
                        </p:par>
                        <p:par>
                          <p:cTn id="50" fill="hold">
                            <p:stCondLst>
                              <p:cond delay="1000"/>
                            </p:stCondLst>
                            <p:childTnLst>
                              <p:par>
                                <p:cTn id="51" presetID="16" presetClass="entr" presetSubtype="26"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Horizontal)">
                                      <p:cBhvr>
                                        <p:cTn id="53" dur="500"/>
                                        <p:tgtEl>
                                          <p:spTgt spid="18"/>
                                        </p:tgtEl>
                                      </p:cBhvr>
                                    </p:animEffect>
                                  </p:childTnLst>
                                </p:cTn>
                              </p:par>
                            </p:childTnLst>
                          </p:cTn>
                        </p:par>
                        <p:par>
                          <p:cTn id="54" fill="hold">
                            <p:stCondLst>
                              <p:cond delay="1500"/>
                            </p:stCondLst>
                            <p:childTnLst>
                              <p:par>
                                <p:cTn id="55" presetID="16" presetClass="entr" presetSubtype="2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Horizontal)">
                                      <p:cBhvr>
                                        <p:cTn id="57" dur="500"/>
                                        <p:tgtEl>
                                          <p:spTgt spid="16"/>
                                        </p:tgtEl>
                                      </p:cBhvr>
                                    </p:animEffect>
                                  </p:childTnLst>
                                </p:cTn>
                              </p:par>
                            </p:childTnLst>
                          </p:cTn>
                        </p:par>
                        <p:par>
                          <p:cTn id="58" fill="hold">
                            <p:stCondLst>
                              <p:cond delay="2000"/>
                            </p:stCondLst>
                            <p:childTnLst>
                              <p:par>
                                <p:cTn id="59" presetID="16" presetClass="entr" presetSubtype="26"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arn(inHorizontal)">
                                      <p:cBhvr>
                                        <p:cTn id="61" dur="500"/>
                                        <p:tgtEl>
                                          <p:spTgt spid="20"/>
                                        </p:tgtEl>
                                      </p:cBhvr>
                                    </p:animEffect>
                                  </p:childTnLst>
                                </p:cTn>
                              </p:par>
                            </p:childTnLst>
                          </p:cTn>
                        </p:par>
                        <p:par>
                          <p:cTn id="62" fill="hold">
                            <p:stCondLst>
                              <p:cond delay="2500"/>
                            </p:stCondLst>
                            <p:childTnLst>
                              <p:par>
                                <p:cTn id="63" presetID="16" presetClass="entr" presetSubtype="26"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inHorizontal)">
                                      <p:cBhvr>
                                        <p:cTn id="65" dur="500"/>
                                        <p:tgtEl>
                                          <p:spTgt spid="15"/>
                                        </p:tgtEl>
                                      </p:cBhvr>
                                    </p:animEffect>
                                  </p:childTnLst>
                                </p:cTn>
                              </p:par>
                            </p:childTnLst>
                          </p:cTn>
                        </p:par>
                        <p:par>
                          <p:cTn id="66" fill="hold">
                            <p:stCondLst>
                              <p:cond delay="3000"/>
                            </p:stCondLst>
                            <p:childTnLst>
                              <p:par>
                                <p:cTn id="67" presetID="16" presetClass="entr" presetSubtype="26"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inHorizontal)">
                                      <p:cBhvr>
                                        <p:cTn id="69" dur="500"/>
                                        <p:tgtEl>
                                          <p:spTgt spid="22"/>
                                        </p:tgtEl>
                                      </p:cBhvr>
                                    </p:animEffect>
                                  </p:childTnLst>
                                </p:cTn>
                              </p:par>
                            </p:childTnLst>
                          </p:cTn>
                        </p:par>
                        <p:par>
                          <p:cTn id="70" fill="hold">
                            <p:stCondLst>
                              <p:cond delay="3500"/>
                            </p:stCondLst>
                            <p:childTnLst>
                              <p:par>
                                <p:cTn id="71" presetID="16" presetClass="entr" presetSubtype="2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barn(inHorizontal)">
                                      <p:cBhvr>
                                        <p:cTn id="7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animBg="1"/>
      <p:bldP spid="8" grpId="0" animBg="1"/>
      <p:bldP spid="9" grpId="0" animBg="1"/>
      <p:bldP spid="10" grpId="0"/>
      <p:bldP spid="11" grpId="0"/>
      <p:bldP spid="12" grpId="0"/>
      <p:bldP spid="13" grpId="0" animBg="1"/>
      <p:bldP spid="14" grpId="0" animBg="1"/>
      <p:bldP spid="15" grpId="0" animBg="1"/>
      <p:bldP spid="16"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21213753">
            <a:off x="323528" y="1927884"/>
            <a:ext cx="4536504" cy="4140175"/>
          </a:xfrm>
        </p:spPr>
        <p:txBody>
          <a:bodyPr/>
          <a:lstStyle/>
          <a:p>
            <a:pPr algn="r"/>
            <a:r>
              <a:rPr lang="fa-IR" sz="2400" b="0" dirty="0">
                <a:solidFill>
                  <a:schemeClr val="bg1"/>
                </a:solidFill>
                <a:cs typeface="B Nazanin" pitchFamily="2" charset="-78"/>
              </a:rPr>
              <a:t>*نتایج کار چه پیامد ها و پاداشی برای فرد به همراه دارد؟</a:t>
            </a:r>
            <a:br>
              <a:rPr lang="fa-IR" sz="2400" b="0" dirty="0">
                <a:solidFill>
                  <a:schemeClr val="bg1"/>
                </a:solidFill>
                <a:cs typeface="B Nazanin" pitchFamily="2" charset="-78"/>
              </a:rPr>
            </a:br>
            <a:r>
              <a:rPr lang="fa-IR" sz="2400" b="0" dirty="0">
                <a:solidFill>
                  <a:schemeClr val="bg1"/>
                </a:solidFill>
                <a:cs typeface="B Nazanin" pitchFamily="2" charset="-78"/>
              </a:rPr>
              <a:t>*کارکنان پیامدها و نتایج کار راتاچه اندازه مهم می دانند؟</a:t>
            </a:r>
            <a:br>
              <a:rPr lang="fa-IR" sz="2400" b="0" dirty="0">
                <a:solidFill>
                  <a:schemeClr val="bg1"/>
                </a:solidFill>
                <a:cs typeface="B Nazanin" pitchFamily="2" charset="-78"/>
              </a:rPr>
            </a:br>
            <a:r>
              <a:rPr lang="fa-IR" sz="2400" b="0" dirty="0">
                <a:solidFill>
                  <a:schemeClr val="bg1"/>
                </a:solidFill>
                <a:cs typeface="B Nazanin" pitchFamily="2" charset="-78"/>
              </a:rPr>
              <a:t>*فرد برای اینکه به این نتایج برسد باید چه نوع رفتاری را ازخود نشان دهد؟</a:t>
            </a:r>
            <a:br>
              <a:rPr lang="fa-IR" sz="2400" b="0" dirty="0">
                <a:solidFill>
                  <a:schemeClr val="bg1"/>
                </a:solidFill>
                <a:cs typeface="B Nazanin" pitchFamily="2" charset="-78"/>
              </a:rPr>
            </a:br>
            <a:r>
              <a:rPr lang="fa-IR" sz="2400" b="0" dirty="0">
                <a:solidFill>
                  <a:schemeClr val="bg1"/>
                </a:solidFill>
                <a:cs typeface="B Nazanin" pitchFamily="2" charset="-78"/>
              </a:rPr>
              <a:t>*فرد شانس خود را در جهت انجام کار محول شده به وی در چه حد می داند؟و تا چه اندازه خود را دراین راه موفق می داند؟</a:t>
            </a:r>
          </a:p>
        </p:txBody>
      </p:sp>
      <p:sp>
        <p:nvSpPr>
          <p:cNvPr id="4" name="Text Placeholder 3"/>
          <p:cNvSpPr>
            <a:spLocks noGrp="1"/>
          </p:cNvSpPr>
          <p:nvPr>
            <p:ph type="body" idx="1"/>
          </p:nvPr>
        </p:nvSpPr>
        <p:spPr>
          <a:xfrm>
            <a:off x="1979712" y="692696"/>
            <a:ext cx="5616624" cy="504056"/>
          </a:xfrm>
        </p:spPr>
        <p:txBody>
          <a:bodyPr anchor="ctr"/>
          <a:lstStyle/>
          <a:p>
            <a:pPr algn="ctr"/>
            <a:r>
              <a:rPr lang="fa-IR" sz="2400" b="1" dirty="0">
                <a:solidFill>
                  <a:srgbClr val="C00000"/>
                </a:solidFill>
                <a:effectLst>
                  <a:outerShdw blurRad="38100" dist="38100" dir="2700000" algn="tl">
                    <a:srgbClr val="000000">
                      <a:alpha val="43137"/>
                    </a:srgbClr>
                  </a:outerShdw>
                </a:effectLst>
                <a:cs typeface="B Nazanin" pitchFamily="2" charset="-78"/>
              </a:rPr>
              <a:t>چهار گام اصلی ای که در این نظریه وجود دارد:</a:t>
            </a:r>
          </a:p>
        </p:txBody>
      </p:sp>
      <p:sp>
        <p:nvSpPr>
          <p:cNvPr id="2" name="Slide Number Placeholder 1"/>
          <p:cNvSpPr>
            <a:spLocks noGrp="1"/>
          </p:cNvSpPr>
          <p:nvPr>
            <p:ph type="sldNum" sz="quarter" idx="12"/>
          </p:nvPr>
        </p:nvSpPr>
        <p:spPr>
          <a:xfrm>
            <a:off x="7010400" y="6245225"/>
            <a:ext cx="2133600" cy="476250"/>
          </a:xfrm>
          <a:prstGeom prst="rect">
            <a:avLst/>
          </a:prstGeom>
        </p:spPr>
        <p:txBody>
          <a:bodyPr/>
          <a:lstStyle/>
          <a:p>
            <a:fld id="{B82CCC60-E8CD-4174-8B1A-7DF615B22EEF}" type="slidenum">
              <a:rPr lang="en-US" smtClean="0"/>
              <a:pPr/>
              <a:t>19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45092">
            <a:off x="5292080" y="1916832"/>
            <a:ext cx="2520280" cy="2736304"/>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1000"/>
                                        <p:tgtEl>
                                          <p:spTgt spid="4">
                                            <p:txEl>
                                              <p:pRg st="0" end="0"/>
                                            </p:txEl>
                                          </p:spTgt>
                                        </p:tgtEl>
                                      </p:cBhvr>
                                    </p:animEffect>
                                  </p:childTnLst>
                                </p:cTn>
                              </p:par>
                            </p:childTnLst>
                          </p:cTn>
                        </p:par>
                        <p:par>
                          <p:cTn id="8" fill="hold">
                            <p:stCondLst>
                              <p:cond delay="1000"/>
                            </p:stCondLst>
                            <p:childTnLst>
                              <p:par>
                                <p:cTn id="9" presetID="1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in)">
                                      <p:cBhvr>
                                        <p:cTn id="11" dur="2000"/>
                                        <p:tgtEl>
                                          <p:spTgt spid="3"/>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340768"/>
            <a:ext cx="7772400" cy="4428207"/>
          </a:xfrm>
        </p:spPr>
        <p:txBody>
          <a:bodyPr>
            <a:normAutofit fontScale="90000"/>
          </a:bodyPr>
          <a:lstStyle/>
          <a:p>
            <a:pPr algn="r"/>
            <a:r>
              <a:rPr lang="fa-IR" sz="2400" b="0" dirty="0">
                <a:solidFill>
                  <a:schemeClr val="bg1"/>
                </a:solidFill>
                <a:latin typeface="IranNastaliq" pitchFamily="18" charset="0"/>
                <a:cs typeface="B Nazanin" pitchFamily="2" charset="-78"/>
              </a:rPr>
              <a:t>”فصل 3“مقدمه</a:t>
            </a:r>
            <a:br>
              <a:rPr lang="fa-IR" sz="2400" b="0" dirty="0">
                <a:solidFill>
                  <a:schemeClr val="bg1"/>
                </a:solidFill>
                <a:latin typeface="IranNastaliq" pitchFamily="18" charset="0"/>
                <a:cs typeface="B Nazanin" pitchFamily="2" charset="-78"/>
              </a:rPr>
            </a:br>
            <a:r>
              <a:rPr lang="fa-IR" sz="2400" b="0" dirty="0">
                <a:solidFill>
                  <a:schemeClr val="bg1"/>
                </a:solidFill>
                <a:latin typeface="IranNastaliq" pitchFamily="18" charset="0"/>
                <a:cs typeface="B Nazanin" pitchFamily="2" charset="-78"/>
              </a:rPr>
              <a:t>یادگیری</a:t>
            </a:r>
            <a:br>
              <a:rPr lang="fa-IR" sz="2400" b="0" dirty="0">
                <a:solidFill>
                  <a:schemeClr val="bg1"/>
                </a:solidFill>
                <a:latin typeface="IranNastaliq" pitchFamily="18" charset="0"/>
                <a:cs typeface="B Nazanin" pitchFamily="2" charset="-78"/>
              </a:rPr>
            </a:br>
            <a:r>
              <a:rPr lang="fa-IR" sz="2400" b="0" dirty="0">
                <a:solidFill>
                  <a:schemeClr val="bg1"/>
                </a:solidFill>
                <a:latin typeface="IranNastaliq" pitchFamily="18" charset="0"/>
                <a:cs typeface="B Nazanin" pitchFamily="2" charset="-78"/>
              </a:rPr>
              <a:t>”فصل4“انگیزش چیست؟</a:t>
            </a:r>
            <a:br>
              <a:rPr lang="fa-IR" sz="2400" b="0" dirty="0">
                <a:solidFill>
                  <a:schemeClr val="bg1"/>
                </a:solidFill>
                <a:latin typeface="IranNastaliq" pitchFamily="18" charset="0"/>
                <a:cs typeface="B Nazanin" pitchFamily="2" charset="-78"/>
              </a:rPr>
            </a:br>
            <a:r>
              <a:rPr lang="fa-IR" sz="2400" b="0" dirty="0">
                <a:solidFill>
                  <a:schemeClr val="bg1"/>
                </a:solidFill>
                <a:latin typeface="IranNastaliq" pitchFamily="18" charset="0"/>
                <a:cs typeface="B Nazanin" pitchFamily="2" charset="-78"/>
              </a:rPr>
              <a:t>نخستین نظریه های انگیزش</a:t>
            </a:r>
            <a:br>
              <a:rPr lang="fa-IR" sz="2400" b="0" dirty="0">
                <a:solidFill>
                  <a:schemeClr val="bg1"/>
                </a:solidFill>
                <a:latin typeface="IranNastaliq" pitchFamily="18" charset="0"/>
                <a:cs typeface="B Nazanin" pitchFamily="2" charset="-78"/>
              </a:rPr>
            </a:br>
            <a:r>
              <a:rPr lang="fa-IR" sz="2400" b="0" dirty="0">
                <a:solidFill>
                  <a:schemeClr val="bg1"/>
                </a:solidFill>
                <a:latin typeface="IranNastaliq" pitchFamily="18" charset="0"/>
                <a:cs typeface="B Nazanin" pitchFamily="2" charset="-78"/>
              </a:rPr>
              <a:t>تئوری های نوین انگیزش</a:t>
            </a:r>
            <a:br>
              <a:rPr lang="fa-IR" sz="2400" b="0" dirty="0">
                <a:solidFill>
                  <a:schemeClr val="bg1"/>
                </a:solidFill>
                <a:latin typeface="IranNastaliq" pitchFamily="18" charset="0"/>
                <a:cs typeface="B Nazanin" pitchFamily="2" charset="-78"/>
              </a:rPr>
            </a:br>
            <a:r>
              <a:rPr lang="fa-IR" sz="2400" b="0" dirty="0">
                <a:solidFill>
                  <a:schemeClr val="bg1"/>
                </a:solidFill>
                <a:latin typeface="IranNastaliq" pitchFamily="18" charset="0"/>
                <a:cs typeface="B Nazanin" pitchFamily="2" charset="-78"/>
              </a:rPr>
              <a:t>تئوری های انگیزش در محدوده فرهنگی قرار دارند</a:t>
            </a:r>
            <a:br>
              <a:rPr lang="fa-IR" sz="2400" b="0" dirty="0">
                <a:solidFill>
                  <a:schemeClr val="bg1"/>
                </a:solidFill>
                <a:latin typeface="IranNastaliq" pitchFamily="18" charset="0"/>
                <a:cs typeface="B Nazanin" pitchFamily="2" charset="-78"/>
              </a:rPr>
            </a:br>
            <a:r>
              <a:rPr lang="fa-IR" sz="2400" b="0" dirty="0">
                <a:solidFill>
                  <a:schemeClr val="bg1"/>
                </a:solidFill>
                <a:latin typeface="IranNastaliq" pitchFamily="18" charset="0"/>
                <a:cs typeface="B Nazanin" pitchFamily="2" charset="-78"/>
              </a:rPr>
              <a:t>”فصل 5“مدیریت مبتنی بر هدف</a:t>
            </a:r>
            <a:br>
              <a:rPr lang="fa-IR" sz="2400" b="0" dirty="0">
                <a:solidFill>
                  <a:schemeClr val="bg1"/>
                </a:solidFill>
                <a:latin typeface="IranNastaliq" pitchFamily="18" charset="0"/>
                <a:cs typeface="B Nazanin" pitchFamily="2" charset="-78"/>
              </a:rPr>
            </a:br>
            <a:r>
              <a:rPr lang="fa-IR" sz="2400" b="0" dirty="0">
                <a:solidFill>
                  <a:schemeClr val="bg1"/>
                </a:solidFill>
                <a:latin typeface="IranNastaliq" pitchFamily="18" charset="0"/>
                <a:cs typeface="B Nazanin" pitchFamily="2" charset="-78"/>
              </a:rPr>
              <a:t>رابطه بین مدیریت مبتنی بر هدف ونظریه تعیین اهداف</a:t>
            </a:r>
            <a:br>
              <a:rPr lang="fa-IR" sz="2400" b="0" dirty="0">
                <a:solidFill>
                  <a:schemeClr val="bg1"/>
                </a:solidFill>
                <a:latin typeface="IranNastaliq" pitchFamily="18" charset="0"/>
                <a:cs typeface="B Nazanin" pitchFamily="2" charset="-78"/>
              </a:rPr>
            </a:br>
            <a:r>
              <a:rPr lang="fa-IR" sz="2400" b="0" dirty="0">
                <a:solidFill>
                  <a:schemeClr val="bg1"/>
                </a:solidFill>
                <a:latin typeface="IranNastaliq" pitchFamily="18" charset="0"/>
                <a:cs typeface="B Nazanin" pitchFamily="2" charset="-78"/>
              </a:rPr>
              <a:t>مدیریت مبتنی بر هدف در مرحله عمل</a:t>
            </a:r>
            <a:br>
              <a:rPr lang="fa-IR" sz="2400" b="0" dirty="0">
                <a:solidFill>
                  <a:schemeClr val="bg1"/>
                </a:solidFill>
                <a:latin typeface="IranNastaliq" pitchFamily="18" charset="0"/>
                <a:cs typeface="B Nazanin" pitchFamily="2" charset="-78"/>
              </a:rPr>
            </a:br>
            <a:r>
              <a:rPr lang="fa-IR" sz="2400" b="0" dirty="0">
                <a:solidFill>
                  <a:schemeClr val="bg1"/>
                </a:solidFill>
                <a:latin typeface="IranNastaliq" pitchFamily="18" charset="0"/>
                <a:cs typeface="B Nazanin" pitchFamily="2" charset="-78"/>
              </a:rPr>
              <a:t>تعدیل رقتار در رفتار سازمانی چیست؟</a:t>
            </a:r>
            <a:br>
              <a:rPr lang="fa-IR" sz="2400" b="0" dirty="0">
                <a:solidFill>
                  <a:schemeClr val="bg1"/>
                </a:solidFill>
                <a:latin typeface="IranNastaliq" pitchFamily="18" charset="0"/>
                <a:cs typeface="B Nazanin" pitchFamily="2" charset="-78"/>
              </a:rPr>
            </a:br>
            <a:br>
              <a:rPr lang="fa-IR" sz="2400" b="0" dirty="0">
                <a:solidFill>
                  <a:schemeClr val="bg1"/>
                </a:solidFill>
                <a:latin typeface="IranNastaliq" pitchFamily="18" charset="0"/>
                <a:cs typeface="B Nazanin" pitchFamily="2" charset="-78"/>
              </a:rPr>
            </a:br>
            <a:endParaRPr lang="fa-IR" sz="2400" b="0" dirty="0">
              <a:solidFill>
                <a:schemeClr val="bg1"/>
              </a:solidFill>
              <a:latin typeface="IranNastaliq" pitchFamily="18" charset="0"/>
              <a:cs typeface="B Nazanin" pitchFamily="2" charset="-78"/>
            </a:endParaRPr>
          </a:p>
        </p:txBody>
      </p:sp>
      <p:sp>
        <p:nvSpPr>
          <p:cNvPr id="3" name="Text Placeholder 2"/>
          <p:cNvSpPr>
            <a:spLocks noGrp="1"/>
          </p:cNvSpPr>
          <p:nvPr>
            <p:ph type="body" idx="1"/>
          </p:nvPr>
        </p:nvSpPr>
        <p:spPr>
          <a:xfrm>
            <a:off x="2267744" y="620688"/>
            <a:ext cx="4320480" cy="1080120"/>
          </a:xfrm>
        </p:spPr>
        <p:txBody>
          <a:bodyPr anchor="ctr"/>
          <a:lstStyle/>
          <a:p>
            <a:pPr algn="ctr"/>
            <a:r>
              <a:rPr lang="fa-IR" sz="4800" b="1" dirty="0">
                <a:solidFill>
                  <a:srgbClr val="C00000"/>
                </a:solidFill>
                <a:effectLst>
                  <a:outerShdw blurRad="38100" dist="38100" dir="2700000" algn="tl">
                    <a:srgbClr val="000000">
                      <a:alpha val="43137"/>
                    </a:srgbClr>
                  </a:outerShdw>
                </a:effectLst>
                <a:latin typeface="IranNastaliq" pitchFamily="18" charset="0"/>
                <a:cs typeface="IranNastaliq" pitchFamily="18" charset="0"/>
              </a:rPr>
              <a:t>عنوان ها:</a:t>
            </a:r>
          </a:p>
        </p:txBody>
      </p:sp>
      <p:sp>
        <p:nvSpPr>
          <p:cNvPr id="4" name="Slide Number Placeholder 3"/>
          <p:cNvSpPr>
            <a:spLocks noGrp="1"/>
          </p:cNvSpPr>
          <p:nvPr>
            <p:ph type="sldNum" sz="quarter" idx="12"/>
          </p:nvPr>
        </p:nvSpPr>
        <p:spPr>
          <a:xfrm>
            <a:off x="7010400" y="6245225"/>
            <a:ext cx="2133600" cy="476250"/>
          </a:xfrm>
          <a:prstGeom prst="rect">
            <a:avLst/>
          </a:prstGeom>
        </p:spPr>
        <p:txBody>
          <a:bodyPr/>
          <a:lstStyle/>
          <a:p>
            <a:fld id="{B82CCC60-E8CD-4174-8B1A-7DF615B22EEF}" type="slidenum">
              <a:rPr lang="en-US" smtClean="0"/>
              <a:pPr/>
              <a:t>2</a:t>
            </a:fld>
            <a:endParaRPr lang="en-US"/>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0"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rot="20886103">
            <a:off x="1997162" y="600034"/>
            <a:ext cx="5976664" cy="792088"/>
          </a:xfrm>
        </p:spPr>
        <p:txBody>
          <a:bodyPr anchor="ctr"/>
          <a:lstStyle/>
          <a:p>
            <a:pPr algn="ctr"/>
            <a:r>
              <a:rPr lang="fa-IR" sz="2800" b="1" dirty="0">
                <a:solidFill>
                  <a:srgbClr val="C00000"/>
                </a:solidFill>
                <a:effectLst>
                  <a:outerShdw blurRad="38100" dist="38100" dir="2700000" algn="tl">
                    <a:srgbClr val="000000">
                      <a:alpha val="43137"/>
                    </a:srgbClr>
                  </a:outerShdw>
                </a:effectLst>
                <a:cs typeface="B Nazanin" pitchFamily="2" charset="-78"/>
              </a:rPr>
              <a:t>مسائل به وجود آمده حاصل از نظریه انتظار:</a:t>
            </a:r>
          </a:p>
        </p:txBody>
      </p:sp>
      <p:sp>
        <p:nvSpPr>
          <p:cNvPr id="4" name="Slide Number Placeholder 3"/>
          <p:cNvSpPr>
            <a:spLocks noGrp="1"/>
          </p:cNvSpPr>
          <p:nvPr>
            <p:ph type="sldNum" sz="quarter" idx="12"/>
          </p:nvPr>
        </p:nvSpPr>
        <p:spPr>
          <a:xfrm>
            <a:off x="7010400" y="6245225"/>
            <a:ext cx="2133600" cy="476250"/>
          </a:xfrm>
          <a:prstGeom prst="rect">
            <a:avLst/>
          </a:prstGeom>
        </p:spPr>
        <p:txBody>
          <a:bodyPr/>
          <a:lstStyle/>
          <a:p>
            <a:fld id="{B82CCC60-E8CD-4174-8B1A-7DF615B22EEF}" type="slidenum">
              <a:rPr lang="en-US" smtClean="0"/>
              <a:pPr/>
              <a:t>20</a:t>
            </a:fld>
            <a:endParaRPr lang="en-US"/>
          </a:p>
        </p:txBody>
      </p:sp>
      <p:sp>
        <p:nvSpPr>
          <p:cNvPr id="6" name="TextBox 5"/>
          <p:cNvSpPr txBox="1"/>
          <p:nvPr/>
        </p:nvSpPr>
        <p:spPr>
          <a:xfrm>
            <a:off x="6156176" y="1412776"/>
            <a:ext cx="2488987" cy="1938992"/>
          </a:xfrm>
          <a:prstGeom prst="rect">
            <a:avLst/>
          </a:prstGeom>
          <a:noFill/>
          <a:scene3d>
            <a:camera prst="perspectiveLeft"/>
            <a:lightRig rig="threePt" dir="t"/>
          </a:scene3d>
        </p:spPr>
        <p:txBody>
          <a:bodyPr wrap="square" rtlCol="1">
            <a:spAutoFit/>
          </a:bodyPr>
          <a:lstStyle/>
          <a:p>
            <a:r>
              <a:rPr lang="fa-IR" sz="2000" b="1" dirty="0">
                <a:solidFill>
                  <a:schemeClr val="bg1"/>
                </a:solidFill>
                <a:effectLst>
                  <a:outerShdw blurRad="38100" dist="38100" dir="2700000" algn="tl">
                    <a:srgbClr val="000000">
                      <a:alpha val="43137"/>
                    </a:srgbClr>
                  </a:outerShdw>
                </a:effectLst>
                <a:cs typeface="B Nazanin" pitchFamily="2" charset="-78"/>
              </a:rPr>
              <a:t>نظریه ای است که بر پایه نفع شخصی بنا نهاده شده است.</a:t>
            </a:r>
          </a:p>
          <a:p>
            <a:r>
              <a:rPr lang="fa-IR" sz="2000" b="1" dirty="0">
                <a:solidFill>
                  <a:schemeClr val="bg1"/>
                </a:solidFill>
                <a:effectLst>
                  <a:outerShdw blurRad="38100" dist="38100" dir="2700000" algn="tl">
                    <a:srgbClr val="000000">
                      <a:alpha val="43137"/>
                    </a:srgbClr>
                  </a:outerShdw>
                </a:effectLst>
                <a:cs typeface="B Nazanin" pitchFamily="2" charset="-78"/>
              </a:rPr>
              <a:t>هر فرد دنبال آنست که هدف مورد نظرش به نحو احسن ارضا گردد.</a:t>
            </a:r>
          </a:p>
        </p:txBody>
      </p:sp>
      <p:sp>
        <p:nvSpPr>
          <p:cNvPr id="7" name="TextBox 6"/>
          <p:cNvSpPr txBox="1"/>
          <p:nvPr/>
        </p:nvSpPr>
        <p:spPr>
          <a:xfrm>
            <a:off x="5579222" y="4509120"/>
            <a:ext cx="3145413" cy="1015663"/>
          </a:xfrm>
          <a:prstGeom prst="rect">
            <a:avLst/>
          </a:prstGeom>
          <a:noFill/>
          <a:scene3d>
            <a:camera prst="perspectiveLeft"/>
            <a:lightRig rig="threePt" dir="t"/>
          </a:scene3d>
        </p:spPr>
        <p:txBody>
          <a:bodyPr wrap="none" rtlCol="1">
            <a:spAutoFit/>
          </a:bodyPr>
          <a:lstStyle/>
          <a:p>
            <a:r>
              <a:rPr lang="fa-IR" sz="2000" b="1" dirty="0">
                <a:solidFill>
                  <a:schemeClr val="bg1"/>
                </a:solidFill>
                <a:effectLst>
                  <a:outerShdw blurRad="38100" dist="38100" dir="2700000" algn="tl">
                    <a:srgbClr val="000000">
                      <a:alpha val="43137"/>
                    </a:srgbClr>
                  </a:outerShdw>
                </a:effectLst>
                <a:cs typeface="B Nazanin" pitchFamily="2" charset="-78"/>
              </a:rPr>
              <a:t>دقت به جالب توجه بودن پاداش</a:t>
            </a:r>
          </a:p>
          <a:p>
            <a:r>
              <a:rPr lang="fa-IR" sz="2000" b="1" dirty="0">
                <a:solidFill>
                  <a:schemeClr val="bg1"/>
                </a:solidFill>
                <a:effectLst>
                  <a:outerShdw blurRad="38100" dist="38100" dir="2700000" algn="tl">
                    <a:srgbClr val="000000">
                      <a:alpha val="43137"/>
                    </a:srgbClr>
                  </a:outerShdw>
                </a:effectLst>
                <a:cs typeface="B Nazanin" pitchFamily="2" charset="-78"/>
              </a:rPr>
              <a:t> ها.به فرد پاداشی بدهیم که او </a:t>
            </a:r>
          </a:p>
          <a:p>
            <a:r>
              <a:rPr lang="fa-IR" sz="2000" b="1" dirty="0">
                <a:solidFill>
                  <a:schemeClr val="bg1"/>
                </a:solidFill>
                <a:effectLst>
                  <a:outerShdw blurRad="38100" dist="38100" dir="2700000" algn="tl">
                    <a:srgbClr val="000000">
                      <a:alpha val="43137"/>
                    </a:srgbClr>
                  </a:outerShdw>
                </a:effectLst>
                <a:cs typeface="B Nazanin" pitchFamily="2" charset="-78"/>
              </a:rPr>
              <a:t>به آن دید و بار مثبتی داشته باشد.</a:t>
            </a:r>
          </a:p>
        </p:txBody>
      </p:sp>
      <p:sp>
        <p:nvSpPr>
          <p:cNvPr id="8" name="TextBox 7"/>
          <p:cNvSpPr txBox="1"/>
          <p:nvPr/>
        </p:nvSpPr>
        <p:spPr>
          <a:xfrm>
            <a:off x="65568" y="2344081"/>
            <a:ext cx="3361818" cy="1323439"/>
          </a:xfrm>
          <a:prstGeom prst="rect">
            <a:avLst/>
          </a:prstGeom>
          <a:noFill/>
          <a:scene3d>
            <a:camera prst="perspectiveRight"/>
            <a:lightRig rig="threePt" dir="t"/>
          </a:scene3d>
        </p:spPr>
        <p:txBody>
          <a:bodyPr wrap="none" rtlCol="1">
            <a:spAutoFit/>
          </a:bodyPr>
          <a:lstStyle/>
          <a:p>
            <a:r>
              <a:rPr lang="fa-IR" sz="2000" b="1" dirty="0">
                <a:solidFill>
                  <a:schemeClr val="bg1"/>
                </a:solidFill>
                <a:effectLst>
                  <a:outerShdw blurRad="38100" dist="38100" dir="2700000" algn="tl">
                    <a:srgbClr val="000000">
                      <a:alpha val="43137"/>
                    </a:srgbClr>
                  </a:outerShdw>
                </a:effectLst>
                <a:cs typeface="B Nazanin" pitchFamily="2" charset="-78"/>
              </a:rPr>
              <a:t>دراین نظریه بر رفتارهای مورد</a:t>
            </a:r>
          </a:p>
          <a:p>
            <a:r>
              <a:rPr lang="fa-IR" sz="2000" b="1" dirty="0">
                <a:solidFill>
                  <a:schemeClr val="bg1"/>
                </a:solidFill>
                <a:effectLst>
                  <a:outerShdw blurRad="38100" dist="38100" dir="2700000" algn="tl">
                    <a:srgbClr val="000000">
                      <a:alpha val="43137"/>
                    </a:srgbClr>
                  </a:outerShdw>
                </a:effectLst>
                <a:cs typeface="B Nazanin" pitchFamily="2" charset="-78"/>
              </a:rPr>
              <a:t> انتظار تاکید می شود.مانند اینکه آیا </a:t>
            </a:r>
          </a:p>
          <a:p>
            <a:r>
              <a:rPr lang="fa-IR" sz="2000" b="1" dirty="0">
                <a:solidFill>
                  <a:schemeClr val="bg1"/>
                </a:solidFill>
                <a:effectLst>
                  <a:outerShdw blurRad="38100" dist="38100" dir="2700000" algn="tl">
                    <a:srgbClr val="000000">
                      <a:alpha val="43137"/>
                    </a:srgbClr>
                  </a:outerShdw>
                </a:effectLst>
                <a:cs typeface="B Nazanin" pitchFamily="2" charset="-78"/>
              </a:rPr>
              <a:t>فرداز آنچه مورد انتظار است آگاهی</a:t>
            </a:r>
          </a:p>
          <a:p>
            <a:r>
              <a:rPr lang="fa-IR" sz="2000" b="1" dirty="0">
                <a:solidFill>
                  <a:schemeClr val="bg1"/>
                </a:solidFill>
                <a:effectLst>
                  <a:outerShdw blurRad="38100" dist="38100" dir="2700000" algn="tl">
                    <a:srgbClr val="000000">
                      <a:alpha val="43137"/>
                    </a:srgbClr>
                  </a:outerShdw>
                </a:effectLst>
                <a:cs typeface="B Nazanin" pitchFamily="2" charset="-78"/>
              </a:rPr>
              <a:t> دارد؟</a:t>
            </a:r>
          </a:p>
        </p:txBody>
      </p:sp>
      <p:sp>
        <p:nvSpPr>
          <p:cNvPr id="9" name="TextBox 8"/>
          <p:cNvSpPr txBox="1"/>
          <p:nvPr/>
        </p:nvSpPr>
        <p:spPr>
          <a:xfrm>
            <a:off x="-26608" y="3739678"/>
            <a:ext cx="3518488" cy="1631216"/>
          </a:xfrm>
          <a:prstGeom prst="rect">
            <a:avLst/>
          </a:prstGeom>
          <a:noFill/>
          <a:scene3d>
            <a:camera prst="perspectiveRight"/>
            <a:lightRig rig="threePt" dir="t"/>
          </a:scene3d>
        </p:spPr>
        <p:txBody>
          <a:bodyPr wrap="square" rtlCol="1">
            <a:spAutoFit/>
          </a:bodyPr>
          <a:lstStyle/>
          <a:p>
            <a:r>
              <a:rPr lang="fa-IR" sz="2000" b="1" dirty="0">
                <a:solidFill>
                  <a:schemeClr val="bg1"/>
                </a:solidFill>
                <a:effectLst>
                  <a:outerShdw blurRad="38100" dist="38100" dir="2700000" algn="tl">
                    <a:srgbClr val="000000">
                      <a:alpha val="43137"/>
                    </a:srgbClr>
                  </a:outerShdw>
                </a:effectLst>
                <a:cs typeface="B Nazanin" pitchFamily="2" charset="-78"/>
              </a:rPr>
              <a:t>نظریه مورد بحث به انتظارات می پردازد.</a:t>
            </a:r>
          </a:p>
          <a:p>
            <a:r>
              <a:rPr lang="fa-IR" sz="2000" b="1" dirty="0">
                <a:solidFill>
                  <a:schemeClr val="bg1"/>
                </a:solidFill>
                <a:effectLst>
                  <a:outerShdw blurRad="38100" dist="38100" dir="2700000" algn="tl">
                    <a:srgbClr val="000000">
                      <a:alpha val="43137"/>
                    </a:srgbClr>
                  </a:outerShdw>
                </a:effectLst>
                <a:cs typeface="B Nazanin" pitchFamily="2" charset="-78"/>
              </a:rPr>
              <a:t>عواملی مانند:انتظارات فرد از عملکرد،</a:t>
            </a:r>
          </a:p>
          <a:p>
            <a:r>
              <a:rPr lang="fa-IR" sz="2000" b="1" dirty="0">
                <a:solidFill>
                  <a:schemeClr val="bg1"/>
                </a:solidFill>
                <a:effectLst>
                  <a:outerShdw blurRad="38100" dist="38100" dir="2700000" algn="tl">
                    <a:srgbClr val="000000">
                      <a:alpha val="43137"/>
                    </a:srgbClr>
                  </a:outerShdw>
                </a:effectLst>
                <a:cs typeface="B Nazanin" pitchFamily="2" charset="-78"/>
              </a:rPr>
              <a:t>پاداش و نتایجی که وی را ارضا می کند،</a:t>
            </a:r>
          </a:p>
          <a:p>
            <a:r>
              <a:rPr lang="fa-IR" sz="2000" b="1" dirty="0">
                <a:solidFill>
                  <a:schemeClr val="bg1"/>
                </a:solidFill>
                <a:effectLst>
                  <a:outerShdw blurRad="38100" dist="38100" dir="2700000" algn="tl">
                    <a:srgbClr val="000000">
                      <a:alpha val="43137"/>
                    </a:srgbClr>
                  </a:outerShdw>
                </a:effectLst>
                <a:cs typeface="B Nazanin" pitchFamily="2" charset="-78"/>
              </a:rPr>
              <a:t>تعیین کننده میزان تلاش او خواهد بود.</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916832"/>
            <a:ext cx="2520280" cy="2274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par>
                          <p:cTn id="17" fill="hold">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childTnLst>
                          </p:cTn>
                        </p:par>
                        <p:par>
                          <p:cTn id="23" fill="hold">
                            <p:stCondLst>
                              <p:cond delay="2000"/>
                            </p:stCondLst>
                            <p:childTnLst>
                              <p:par>
                                <p:cTn id="24" presetID="55"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par>
                          <p:cTn id="29" fill="hold">
                            <p:stCondLst>
                              <p:cond delay="3000"/>
                            </p:stCondLst>
                            <p:childTnLst>
                              <p:par>
                                <p:cTn id="30" presetID="55"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childTnLst>
                          </p:cTn>
                        </p:par>
                        <p:par>
                          <p:cTn id="35" fill="hold">
                            <p:stCondLst>
                              <p:cond delay="4000"/>
                            </p:stCondLst>
                            <p:childTnLst>
                              <p:par>
                                <p:cTn id="36" presetID="2" presetClass="entr" presetSubtype="4"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6175">
            <a:off x="4226302" y="1236287"/>
            <a:ext cx="3883968" cy="5400600"/>
          </a:xfrm>
        </p:spPr>
        <p:txBody>
          <a:bodyPr/>
          <a:lstStyle/>
          <a:p>
            <a:pPr algn="r">
              <a:lnSpc>
                <a:spcPct val="150000"/>
              </a:lnSpc>
            </a:pPr>
            <a:r>
              <a:rPr lang="fa-IR" sz="2400" b="0" dirty="0">
                <a:solidFill>
                  <a:schemeClr val="bg1"/>
                </a:solidFill>
                <a:cs typeface="B Nazanin" pitchFamily="2" charset="-78"/>
              </a:rPr>
              <a:t>*بیشترین تاکید این نظریه ها برفرد گرایی و مردم سالاری است.</a:t>
            </a:r>
            <a:br>
              <a:rPr lang="fa-IR" sz="2400" b="0" dirty="0">
                <a:solidFill>
                  <a:schemeClr val="bg1"/>
                </a:solidFill>
                <a:cs typeface="B Nazanin" pitchFamily="2" charset="-78"/>
              </a:rPr>
            </a:br>
            <a:r>
              <a:rPr lang="fa-IR" sz="2400" b="0" dirty="0">
                <a:solidFill>
                  <a:schemeClr val="bg1"/>
                </a:solidFill>
                <a:cs typeface="B Nazanin" pitchFamily="2" charset="-78"/>
              </a:rPr>
              <a:t>*این نظریه هارا بطور کامل نمی توان بر همه جوامع تعمیم داد،چون بیشتر آنها در آمریکا انجام گرفته اند.</a:t>
            </a:r>
            <a:br>
              <a:rPr lang="fa-IR" sz="2400" b="0" dirty="0">
                <a:solidFill>
                  <a:schemeClr val="bg1"/>
                </a:solidFill>
                <a:cs typeface="B Nazanin" pitchFamily="2" charset="-78"/>
              </a:rPr>
            </a:br>
            <a:r>
              <a:rPr lang="fa-IR" sz="2400" b="0" dirty="0">
                <a:solidFill>
                  <a:schemeClr val="bg1"/>
                </a:solidFill>
                <a:cs typeface="B Nazanin" pitchFamily="2" charset="-78"/>
              </a:rPr>
              <a:t>*تفاوت های فرهنگی میان کشورها نحوه چگونگی این نظریات را تغییر می دهند.</a:t>
            </a:r>
          </a:p>
        </p:txBody>
      </p:sp>
      <p:sp>
        <p:nvSpPr>
          <p:cNvPr id="3" name="Text Placeholder 2"/>
          <p:cNvSpPr>
            <a:spLocks noGrp="1"/>
          </p:cNvSpPr>
          <p:nvPr>
            <p:ph type="body" idx="1"/>
          </p:nvPr>
        </p:nvSpPr>
        <p:spPr>
          <a:xfrm>
            <a:off x="1852128" y="539782"/>
            <a:ext cx="6787509" cy="761876"/>
          </a:xfrm>
        </p:spPr>
        <p:txBody>
          <a:bodyPr/>
          <a:lstStyle/>
          <a:p>
            <a:pPr algn="ctr"/>
            <a:r>
              <a:rPr lang="fa-IR" sz="4000" b="1" dirty="0">
                <a:solidFill>
                  <a:srgbClr val="C00000"/>
                </a:solidFill>
                <a:effectLst>
                  <a:outerShdw blurRad="38100" dist="38100" dir="2700000" algn="tl">
                    <a:srgbClr val="000000">
                      <a:alpha val="43137"/>
                    </a:srgbClr>
                  </a:outerShdw>
                </a:effectLst>
                <a:latin typeface="IranNastaliq" pitchFamily="18" charset="0"/>
                <a:cs typeface="IranNastaliq" pitchFamily="18" charset="0"/>
              </a:rPr>
              <a:t>تئوری های انگیزش در محدوده فرهنگی قرار دارند:</a:t>
            </a:r>
          </a:p>
        </p:txBody>
      </p:sp>
      <p:sp>
        <p:nvSpPr>
          <p:cNvPr id="4" name="Slide Number Placeholder 3"/>
          <p:cNvSpPr>
            <a:spLocks noGrp="1"/>
          </p:cNvSpPr>
          <p:nvPr>
            <p:ph type="sldNum" sz="quarter" idx="12"/>
          </p:nvPr>
        </p:nvSpPr>
        <p:spPr>
          <a:xfrm>
            <a:off x="7010400" y="5813177"/>
            <a:ext cx="2133600" cy="476250"/>
          </a:xfrm>
          <a:prstGeom prst="rect">
            <a:avLst/>
          </a:prstGeom>
        </p:spPr>
        <p:txBody>
          <a:bodyPr/>
          <a:lstStyle/>
          <a:p>
            <a:fld id="{B82CCC60-E8CD-4174-8B1A-7DF615B22EEF}" type="slidenum">
              <a:rPr lang="en-US" smtClean="0"/>
              <a:pPr/>
              <a:t>21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97805">
            <a:off x="1037869" y="2551642"/>
            <a:ext cx="2628900" cy="2503578"/>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par>
                          <p:cTn id="8" fill="hold">
                            <p:stCondLst>
                              <p:cond delay="1000"/>
                            </p:stCondLst>
                            <p:childTnLst>
                              <p:par>
                                <p:cTn id="9" presetID="21"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8)">
                                      <p:cBhvr>
                                        <p:cTn id="11" dur="500"/>
                                        <p:tgtEl>
                                          <p:spTgt spid="2"/>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87"/>
          <p:cNvSpPr>
            <a:spLocks noGrp="1"/>
          </p:cNvSpPr>
          <p:nvPr>
            <p:ph type="title"/>
          </p:nvPr>
        </p:nvSpPr>
        <p:spPr>
          <a:xfrm>
            <a:off x="1187624" y="1340768"/>
            <a:ext cx="7052320" cy="792088"/>
          </a:xfrm>
        </p:spPr>
        <p:txBody>
          <a:bodyPr>
            <a:normAutofit fontScale="90000"/>
          </a:bodyPr>
          <a:lstStyle/>
          <a:p>
            <a:pPr algn="ctr"/>
            <a:r>
              <a:rPr lang="fa-IR" sz="2400" dirty="0">
                <a:solidFill>
                  <a:schemeClr val="bg1"/>
                </a:solidFill>
                <a:effectLst>
                  <a:outerShdw blurRad="38100" dist="38100" dir="2700000" algn="tl">
                    <a:srgbClr val="000000">
                      <a:alpha val="43137"/>
                    </a:srgbClr>
                  </a:outerShdw>
                </a:effectLst>
                <a:cs typeface="B Nazanin" pitchFamily="2" charset="-78"/>
              </a:rPr>
              <a:t>”مدیریتی که در آن تأکید بر تبدیل اهداف کلی به اهداف معین برای تک تک افراد و واحدهای سازمانی می‌باشد. ”</a:t>
            </a:r>
            <a:br>
              <a:rPr lang="fa-IR" sz="2400" dirty="0">
                <a:solidFill>
                  <a:schemeClr val="bg1"/>
                </a:solidFill>
                <a:effectLst>
                  <a:outerShdw blurRad="38100" dist="38100" dir="2700000" algn="tl">
                    <a:srgbClr val="000000">
                      <a:alpha val="43137"/>
                    </a:srgbClr>
                  </a:outerShdw>
                </a:effectLst>
                <a:cs typeface="B Nazanin" pitchFamily="2" charset="-78"/>
              </a:rPr>
            </a:br>
            <a:endParaRPr lang="fa-IR" sz="2400" dirty="0">
              <a:solidFill>
                <a:schemeClr val="bg1"/>
              </a:solidFill>
              <a:effectLst>
                <a:outerShdw blurRad="38100" dist="38100" dir="2700000" algn="tl">
                  <a:srgbClr val="000000">
                    <a:alpha val="43137"/>
                  </a:srgbClr>
                </a:outerShdw>
              </a:effectLst>
              <a:cs typeface="B Nazanin" pitchFamily="2" charset="-78"/>
            </a:endParaRPr>
          </a:p>
        </p:txBody>
      </p:sp>
      <p:sp>
        <p:nvSpPr>
          <p:cNvPr id="89" name="Text Placeholder 88"/>
          <p:cNvSpPr>
            <a:spLocks noGrp="1"/>
          </p:cNvSpPr>
          <p:nvPr>
            <p:ph type="body" idx="1"/>
          </p:nvPr>
        </p:nvSpPr>
        <p:spPr>
          <a:xfrm>
            <a:off x="2483768" y="578892"/>
            <a:ext cx="3744416" cy="617860"/>
          </a:xfrm>
        </p:spPr>
        <p:txBody>
          <a:bodyPr>
            <a:noAutofit/>
          </a:bodyPr>
          <a:lstStyle/>
          <a:p>
            <a:pPr algn="ctr"/>
            <a:r>
              <a:rPr lang="fa-IR" sz="4400" b="1" dirty="0">
                <a:solidFill>
                  <a:srgbClr val="C00000"/>
                </a:solidFill>
                <a:effectLst>
                  <a:outerShdw blurRad="38100" dist="38100" dir="2700000" algn="tl">
                    <a:srgbClr val="000000">
                      <a:alpha val="43137"/>
                    </a:srgbClr>
                  </a:outerShdw>
                </a:effectLst>
                <a:latin typeface="IranNastaliq" pitchFamily="18" charset="0"/>
                <a:cs typeface="IranNastaliq" pitchFamily="18" charset="0"/>
              </a:rPr>
              <a:t>مدیریت مبتنی بر هدف:</a:t>
            </a:r>
          </a:p>
        </p:txBody>
      </p:sp>
      <p:sp>
        <p:nvSpPr>
          <p:cNvPr id="90" name="TextBox 89"/>
          <p:cNvSpPr txBox="1"/>
          <p:nvPr/>
        </p:nvSpPr>
        <p:spPr>
          <a:xfrm>
            <a:off x="6012160" y="2276872"/>
            <a:ext cx="1633781" cy="707886"/>
          </a:xfrm>
          <a:prstGeom prst="rect">
            <a:avLst/>
          </a:prstGeom>
          <a:noFill/>
        </p:spPr>
        <p:txBody>
          <a:bodyPr wrap="none" rtlCol="1">
            <a:spAutoFit/>
          </a:bodyPr>
          <a:lstStyle/>
          <a:p>
            <a:pPr algn="ctr"/>
            <a:r>
              <a:rPr lang="fa-IR" sz="2000" b="1" dirty="0">
                <a:solidFill>
                  <a:schemeClr val="bg1"/>
                </a:solidFill>
                <a:effectLst>
                  <a:outerShdw blurRad="38100" dist="38100" dir="2700000" algn="tl">
                    <a:srgbClr val="000000">
                      <a:alpha val="43137"/>
                    </a:srgbClr>
                  </a:outerShdw>
                </a:effectLst>
                <a:cs typeface="B Nazanin" pitchFamily="2" charset="-78"/>
              </a:rPr>
              <a:t>رکنهای مدیریت </a:t>
            </a:r>
          </a:p>
          <a:p>
            <a:pPr algn="ctr"/>
            <a:r>
              <a:rPr lang="fa-IR" sz="2000" b="1" dirty="0">
                <a:solidFill>
                  <a:schemeClr val="bg1"/>
                </a:solidFill>
                <a:effectLst>
                  <a:outerShdw blurRad="38100" dist="38100" dir="2700000" algn="tl">
                    <a:srgbClr val="000000">
                      <a:alpha val="43137"/>
                    </a:srgbClr>
                  </a:outerShdw>
                </a:effectLst>
                <a:cs typeface="B Nazanin" pitchFamily="2" charset="-78"/>
              </a:rPr>
              <a:t>بر مبنای هدف:</a:t>
            </a:r>
          </a:p>
        </p:txBody>
      </p:sp>
      <p:sp>
        <p:nvSpPr>
          <p:cNvPr id="92" name="Rectangle 91"/>
          <p:cNvSpPr/>
          <p:nvPr/>
        </p:nvSpPr>
        <p:spPr>
          <a:xfrm>
            <a:off x="6948264" y="3212976"/>
            <a:ext cx="1224136" cy="792088"/>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fa-IR" sz="2000" dirty="0">
                <a:effectLst>
                  <a:outerShdw blurRad="38100" dist="38100" dir="2700000" algn="tl">
                    <a:srgbClr val="000000">
                      <a:alpha val="43137"/>
                    </a:srgbClr>
                  </a:outerShdw>
                </a:effectLst>
                <a:cs typeface="B Nazanin" pitchFamily="2" charset="-78"/>
              </a:rPr>
              <a:t>هدفهای مشخص</a:t>
            </a:r>
          </a:p>
        </p:txBody>
      </p:sp>
      <p:sp>
        <p:nvSpPr>
          <p:cNvPr id="93" name="Rectangle 92"/>
          <p:cNvSpPr/>
          <p:nvPr/>
        </p:nvSpPr>
        <p:spPr>
          <a:xfrm>
            <a:off x="5580112" y="4077072"/>
            <a:ext cx="1224136" cy="864096"/>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000" dirty="0">
                <a:effectLst>
                  <a:outerShdw blurRad="38100" dist="38100" dir="2700000" algn="tl">
                    <a:srgbClr val="000000">
                      <a:alpha val="43137"/>
                    </a:srgbClr>
                  </a:outerShdw>
                </a:effectLst>
                <a:cs typeface="B Nazanin" pitchFamily="2" charset="-78"/>
              </a:rPr>
              <a:t>بازخورد نتیجه عملکرد</a:t>
            </a:r>
          </a:p>
        </p:txBody>
      </p:sp>
      <p:sp>
        <p:nvSpPr>
          <p:cNvPr id="94" name="Rectangle 93"/>
          <p:cNvSpPr/>
          <p:nvPr/>
        </p:nvSpPr>
        <p:spPr>
          <a:xfrm>
            <a:off x="7164288" y="4293096"/>
            <a:ext cx="1224136" cy="864096"/>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2000" dirty="0">
                <a:cs typeface="B Nazanin" pitchFamily="2" charset="-78"/>
              </a:rPr>
              <a:t>تعیین زمان مشخص</a:t>
            </a:r>
          </a:p>
        </p:txBody>
      </p:sp>
      <p:sp>
        <p:nvSpPr>
          <p:cNvPr id="95" name="Rectangle 94"/>
          <p:cNvSpPr/>
          <p:nvPr/>
        </p:nvSpPr>
        <p:spPr>
          <a:xfrm>
            <a:off x="5400092" y="2984758"/>
            <a:ext cx="1224136" cy="792088"/>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000" dirty="0">
                <a:effectLst>
                  <a:outerShdw blurRad="38100" dist="38100" dir="2700000" algn="tl">
                    <a:srgbClr val="000000">
                      <a:alpha val="43137"/>
                    </a:srgbClr>
                  </a:outerShdw>
                </a:effectLst>
                <a:cs typeface="B Nazanin" pitchFamily="2" charset="-78"/>
              </a:rPr>
              <a:t>تصمیم گیری مشارکتی</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708907"/>
            <a:ext cx="2286000" cy="1800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fade">
                                      <p:cBhvr>
                                        <p:cTn id="7" dur="1000"/>
                                        <p:tgtEl>
                                          <p:spTgt spid="8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1000"/>
                                        <p:tgtEl>
                                          <p:spTgt spid="8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p:cTn id="15" dur="500" fill="hold"/>
                                        <p:tgtEl>
                                          <p:spTgt spid="90"/>
                                        </p:tgtEl>
                                        <p:attrNameLst>
                                          <p:attrName>ppt_w</p:attrName>
                                        </p:attrNameLst>
                                      </p:cBhvr>
                                      <p:tavLst>
                                        <p:tav tm="0">
                                          <p:val>
                                            <p:fltVal val="0"/>
                                          </p:val>
                                        </p:tav>
                                        <p:tav tm="100000">
                                          <p:val>
                                            <p:strVal val="#ppt_w"/>
                                          </p:val>
                                        </p:tav>
                                      </p:tavLst>
                                    </p:anim>
                                    <p:anim calcmode="lin" valueType="num">
                                      <p:cBhvr>
                                        <p:cTn id="16" dur="500" fill="hold"/>
                                        <p:tgtEl>
                                          <p:spTgt spid="90"/>
                                        </p:tgtEl>
                                        <p:attrNameLst>
                                          <p:attrName>ppt_h</p:attrName>
                                        </p:attrNameLst>
                                      </p:cBhvr>
                                      <p:tavLst>
                                        <p:tav tm="0">
                                          <p:val>
                                            <p:fltVal val="0"/>
                                          </p:val>
                                        </p:tav>
                                        <p:tav tm="100000">
                                          <p:val>
                                            <p:strVal val="#ppt_h"/>
                                          </p:val>
                                        </p:tav>
                                      </p:tavLst>
                                    </p:anim>
                                    <p:animEffect transition="in" filter="fade">
                                      <p:cBhvr>
                                        <p:cTn id="17" dur="500"/>
                                        <p:tgtEl>
                                          <p:spTgt spid="9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fade">
                                      <p:cBhvr>
                                        <p:cTn id="21" dur="2000"/>
                                        <p:tgtEl>
                                          <p:spTgt spid="92"/>
                                        </p:tgtEl>
                                      </p:cBhvr>
                                    </p:animEffect>
                                  </p:childTnLst>
                                </p:cTn>
                              </p:par>
                            </p:childTnLst>
                          </p:cTn>
                        </p:par>
                        <p:par>
                          <p:cTn id="22" fill="hold">
                            <p:stCondLst>
                              <p:cond delay="2500"/>
                            </p:stCondLst>
                            <p:childTnLst>
                              <p:par>
                                <p:cTn id="23" presetID="53" presetClass="entr" presetSubtype="0" fill="hold" grpId="0"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p:cTn id="25" dur="500" fill="hold"/>
                                        <p:tgtEl>
                                          <p:spTgt spid="95"/>
                                        </p:tgtEl>
                                        <p:attrNameLst>
                                          <p:attrName>ppt_w</p:attrName>
                                        </p:attrNameLst>
                                      </p:cBhvr>
                                      <p:tavLst>
                                        <p:tav tm="0">
                                          <p:val>
                                            <p:fltVal val="0"/>
                                          </p:val>
                                        </p:tav>
                                        <p:tav tm="100000">
                                          <p:val>
                                            <p:strVal val="#ppt_w"/>
                                          </p:val>
                                        </p:tav>
                                      </p:tavLst>
                                    </p:anim>
                                    <p:anim calcmode="lin" valueType="num">
                                      <p:cBhvr>
                                        <p:cTn id="26" dur="500" fill="hold"/>
                                        <p:tgtEl>
                                          <p:spTgt spid="95"/>
                                        </p:tgtEl>
                                        <p:attrNameLst>
                                          <p:attrName>ppt_h</p:attrName>
                                        </p:attrNameLst>
                                      </p:cBhvr>
                                      <p:tavLst>
                                        <p:tav tm="0">
                                          <p:val>
                                            <p:fltVal val="0"/>
                                          </p:val>
                                        </p:tav>
                                        <p:tav tm="100000">
                                          <p:val>
                                            <p:strVal val="#ppt_h"/>
                                          </p:val>
                                        </p:tav>
                                      </p:tavLst>
                                    </p:anim>
                                    <p:animEffect transition="in" filter="fade">
                                      <p:cBhvr>
                                        <p:cTn id="27" dur="500"/>
                                        <p:tgtEl>
                                          <p:spTgt spid="95"/>
                                        </p:tgtEl>
                                      </p:cBhvr>
                                    </p:animEffect>
                                  </p:childTnLst>
                                </p:cTn>
                              </p:par>
                            </p:childTnLst>
                          </p:cTn>
                        </p:par>
                        <p:par>
                          <p:cTn id="28" fill="hold">
                            <p:stCondLst>
                              <p:cond delay="3000"/>
                            </p:stCondLst>
                            <p:childTnLst>
                              <p:par>
                                <p:cTn id="29" presetID="53" presetClass="entr" presetSubtype="0" fill="hold" grpId="0" nodeType="after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childTnLst>
                                </p:cTn>
                              </p:par>
                            </p:childTnLst>
                          </p:cTn>
                        </p:par>
                        <p:par>
                          <p:cTn id="34" fill="hold">
                            <p:stCondLst>
                              <p:cond delay="3500"/>
                            </p:stCondLst>
                            <p:childTnLst>
                              <p:par>
                                <p:cTn id="35" presetID="53" presetClass="entr" presetSubtype="0" fill="hold" grpId="0" nodeType="after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p:cTn id="37" dur="500" fill="hold"/>
                                        <p:tgtEl>
                                          <p:spTgt spid="93"/>
                                        </p:tgtEl>
                                        <p:attrNameLst>
                                          <p:attrName>ppt_w</p:attrName>
                                        </p:attrNameLst>
                                      </p:cBhvr>
                                      <p:tavLst>
                                        <p:tav tm="0">
                                          <p:val>
                                            <p:fltVal val="0"/>
                                          </p:val>
                                        </p:tav>
                                        <p:tav tm="100000">
                                          <p:val>
                                            <p:strVal val="#ppt_w"/>
                                          </p:val>
                                        </p:tav>
                                      </p:tavLst>
                                    </p:anim>
                                    <p:anim calcmode="lin" valueType="num">
                                      <p:cBhvr>
                                        <p:cTn id="38" dur="500" fill="hold"/>
                                        <p:tgtEl>
                                          <p:spTgt spid="93"/>
                                        </p:tgtEl>
                                        <p:attrNameLst>
                                          <p:attrName>ppt_h</p:attrName>
                                        </p:attrNameLst>
                                      </p:cBhvr>
                                      <p:tavLst>
                                        <p:tav tm="0">
                                          <p:val>
                                            <p:fltVal val="0"/>
                                          </p:val>
                                        </p:tav>
                                        <p:tav tm="100000">
                                          <p:val>
                                            <p:strVal val="#ppt_h"/>
                                          </p:val>
                                        </p:tav>
                                      </p:tavLst>
                                    </p:anim>
                                    <p:animEffect transition="in" filter="fade">
                                      <p:cBhvr>
                                        <p:cTn id="39" dur="500"/>
                                        <p:tgtEl>
                                          <p:spTgt spid="93"/>
                                        </p:tgtEl>
                                      </p:cBhvr>
                                    </p:animEffect>
                                  </p:childTnLst>
                                </p:cTn>
                              </p:par>
                            </p:childTnLst>
                          </p:cTn>
                        </p:par>
                        <p:par>
                          <p:cTn id="40" fill="hold">
                            <p:stCondLst>
                              <p:cond delay="4000"/>
                            </p:stCondLst>
                            <p:childTnLst>
                              <p:par>
                                <p:cTn id="41" presetID="16" presetClass="entr" presetSubtype="21"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build="p"/>
      <p:bldP spid="90" grpId="0"/>
      <p:bldP spid="92" grpId="0" animBg="1"/>
      <p:bldP spid="93" grpId="0" animBg="1"/>
      <p:bldP spid="94" grpId="0" animBg="1"/>
      <p:bldP spid="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rot="20988716">
            <a:off x="376765" y="928864"/>
            <a:ext cx="4716016" cy="4680520"/>
          </a:xfrm>
          <a:effectLst/>
        </p:spPr>
        <p:txBody>
          <a:bodyPr anchor="t"/>
          <a:lstStyle/>
          <a:p>
            <a:pPr algn="ctr"/>
            <a:r>
              <a:rPr lang="fa-IR" sz="4400" b="1" dirty="0">
                <a:solidFill>
                  <a:srgbClr val="C00000"/>
                </a:solidFill>
                <a:effectLst>
                  <a:outerShdw blurRad="38100" dist="38100" dir="2700000" algn="tl">
                    <a:srgbClr val="000000">
                      <a:alpha val="43137"/>
                    </a:srgbClr>
                  </a:outerShdw>
                </a:effectLst>
                <a:latin typeface="IranNastaliq" pitchFamily="18" charset="0"/>
                <a:cs typeface="IranNastaliq" pitchFamily="18" charset="0"/>
              </a:rPr>
              <a:t>نظریه تعیین هدف و رابطه آن با مدیریت مبتنی برهدف:</a:t>
            </a:r>
          </a:p>
          <a:p>
            <a:pPr algn="ctr"/>
            <a:r>
              <a:rPr lang="fa-IR" b="1" dirty="0">
                <a:solidFill>
                  <a:schemeClr val="bg1"/>
                </a:solidFill>
                <a:effectLst>
                  <a:outerShdw blurRad="38100" dist="38100" dir="2700000" algn="tl">
                    <a:srgbClr val="000000">
                      <a:alpha val="43137"/>
                    </a:srgbClr>
                  </a:outerShdw>
                </a:effectLst>
                <a:latin typeface="IranNastaliq" pitchFamily="18" charset="0"/>
                <a:cs typeface="B Nazanin" pitchFamily="2" charset="-78"/>
              </a:rPr>
              <a:t>*اهداف هرچه دشوارتر باشندعملکرد فرد بالا تر   است.</a:t>
            </a:r>
          </a:p>
          <a:p>
            <a:pPr algn="ctr"/>
            <a:r>
              <a:rPr lang="fa-IR" b="1" dirty="0">
                <a:solidFill>
                  <a:schemeClr val="bg1"/>
                </a:solidFill>
                <a:effectLst>
                  <a:outerShdw blurRad="38100" dist="38100" dir="2700000" algn="tl">
                    <a:srgbClr val="000000">
                      <a:alpha val="43137"/>
                    </a:srgbClr>
                  </a:outerShdw>
                </a:effectLst>
                <a:latin typeface="IranNastaliq" pitchFamily="18" charset="0"/>
                <a:cs typeface="B Nazanin" pitchFamily="2" charset="-78"/>
              </a:rPr>
              <a:t>*اهداف چالش برانگیز عملکرد فرد را به نتایج   بهتری رهنمود می سازد.</a:t>
            </a:r>
          </a:p>
          <a:p>
            <a:pPr algn="ctr"/>
            <a:r>
              <a:rPr lang="fa-IR" b="1" dirty="0">
                <a:solidFill>
                  <a:schemeClr val="bg1"/>
                </a:solidFill>
                <a:effectLst>
                  <a:outerShdw blurRad="38100" dist="38100" dir="2700000" algn="tl">
                    <a:srgbClr val="000000">
                      <a:alpha val="43137"/>
                    </a:srgbClr>
                  </a:outerShdw>
                </a:effectLst>
                <a:latin typeface="IranNastaliq" pitchFamily="18" charset="0"/>
                <a:cs typeface="B Nazanin" pitchFamily="2" charset="-78"/>
              </a:rPr>
              <a:t>*به مانند مدیریت مبتنی بر هدف بازخورد ارائه شده موجب عملکرد عالی تر می گردد.</a:t>
            </a:r>
          </a:p>
          <a:p>
            <a:pPr algn="ctr"/>
            <a:r>
              <a:rPr lang="fa-IR" b="1" dirty="0">
                <a:solidFill>
                  <a:schemeClr val="bg1"/>
                </a:solidFill>
                <a:effectLst>
                  <a:outerShdw blurRad="38100" dist="38100" dir="2700000" algn="tl">
                    <a:srgbClr val="000000">
                      <a:alpha val="43137"/>
                    </a:srgbClr>
                  </a:outerShdw>
                </a:effectLst>
                <a:latin typeface="IranNastaliq" pitchFamily="18" charset="0"/>
                <a:cs typeface="B Nazanin" pitchFamily="2" charset="-78"/>
              </a:rPr>
              <a:t>”تنها تفاوت آن با مدیریت مبتنی برهدف ، مربوط به مشارکت افراد در تعیین اهداف است.“</a:t>
            </a:r>
          </a:p>
        </p:txBody>
      </p:sp>
      <p:sp>
        <p:nvSpPr>
          <p:cNvPr id="2" name="Slide Number Placeholder 1"/>
          <p:cNvSpPr>
            <a:spLocks noGrp="1"/>
          </p:cNvSpPr>
          <p:nvPr>
            <p:ph type="sldNum" sz="quarter" idx="12"/>
          </p:nvPr>
        </p:nvSpPr>
        <p:spPr/>
        <p:txBody>
          <a:bodyPr/>
          <a:lstStyle/>
          <a:p>
            <a:pPr>
              <a:defRPr/>
            </a:pPr>
            <a:fld id="{21CC7EA2-C8A9-4309-B73F-3C4737D94062}" type="slidenum">
              <a:rPr lang="en-GB" altLang="en-US" smtClean="0"/>
              <a:pPr>
                <a:defRPr/>
              </a:pPr>
              <a:t>23</a:t>
            </a:fld>
            <a:endParaRPr lang="en-GB" altLang="en-US"/>
          </a:p>
        </p:txBody>
      </p:sp>
      <p:sp>
        <p:nvSpPr>
          <p:cNvPr id="6" name="TextBox 5"/>
          <p:cNvSpPr txBox="1"/>
          <p:nvPr/>
        </p:nvSpPr>
        <p:spPr>
          <a:xfrm>
            <a:off x="4345314" y="4365104"/>
            <a:ext cx="2911503" cy="1569660"/>
          </a:xfrm>
          <a:prstGeom prst="rect">
            <a:avLst/>
          </a:prstGeom>
          <a:noFill/>
        </p:spPr>
        <p:txBody>
          <a:bodyPr wrap="none" rtlCol="1">
            <a:spAutoFit/>
          </a:bodyPr>
          <a:lstStyle/>
          <a:p>
            <a:pPr algn="ctr"/>
            <a:r>
              <a:rPr lang="fa-IR" sz="3600" b="1" dirty="0">
                <a:solidFill>
                  <a:srgbClr val="C00000"/>
                </a:solidFill>
                <a:effectLst>
                  <a:outerShdw blurRad="38100" dist="38100" dir="2700000" algn="tl">
                    <a:srgbClr val="000000">
                      <a:alpha val="43137"/>
                    </a:srgbClr>
                  </a:outerShdw>
                </a:effectLst>
                <a:latin typeface="IranNastaliq" pitchFamily="18" charset="0"/>
                <a:cs typeface="IranNastaliq" pitchFamily="18" charset="0"/>
              </a:rPr>
              <a:t>مدیریت مبتنی برهدف در مرحله عمل:</a:t>
            </a:r>
          </a:p>
          <a:p>
            <a:r>
              <a:rPr lang="fa-IR" sz="2000" dirty="0">
                <a:solidFill>
                  <a:schemeClr val="bg1"/>
                </a:solidFill>
                <a:effectLst>
                  <a:outerShdw blurRad="38100" dist="38100" dir="2700000" algn="tl">
                    <a:srgbClr val="000000">
                      <a:alpha val="43137"/>
                    </a:srgbClr>
                  </a:outerShdw>
                </a:effectLst>
                <a:latin typeface="IranNastaliq" pitchFamily="18" charset="0"/>
                <a:cs typeface="B Nazanin" pitchFamily="2" charset="-78"/>
              </a:rPr>
              <a:t>در بسیاری از سازمانهای تجاری،</a:t>
            </a:r>
          </a:p>
          <a:p>
            <a:r>
              <a:rPr lang="fa-IR" sz="2000" dirty="0">
                <a:solidFill>
                  <a:schemeClr val="bg1"/>
                </a:solidFill>
                <a:effectLst>
                  <a:outerShdw blurRad="38100" dist="38100" dir="2700000" algn="tl">
                    <a:srgbClr val="000000">
                      <a:alpha val="43137"/>
                    </a:srgbClr>
                  </a:outerShdw>
                </a:effectLst>
                <a:latin typeface="IranNastaliq" pitchFamily="18" charset="0"/>
                <a:cs typeface="B Nazanin" pitchFamily="2" charset="-78"/>
              </a:rPr>
              <a:t>آموزشی،دولتی و... این نوع برنامه</a:t>
            </a:r>
          </a:p>
          <a:p>
            <a:r>
              <a:rPr lang="fa-IR" sz="2000" dirty="0">
                <a:solidFill>
                  <a:schemeClr val="bg1"/>
                </a:solidFill>
                <a:effectLst>
                  <a:outerShdw blurRad="38100" dist="38100" dir="2700000" algn="tl">
                    <a:srgbClr val="000000">
                      <a:alpha val="43137"/>
                    </a:srgbClr>
                  </a:outerShdw>
                </a:effectLst>
                <a:latin typeface="IranNastaliq" pitchFamily="18" charset="0"/>
                <a:cs typeface="B Nazanin" pitchFamily="2" charset="-78"/>
              </a:rPr>
              <a:t> ها کاربرد دارد.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196752"/>
            <a:ext cx="3096344" cy="2880320"/>
          </a:xfrm>
          <a:prstGeom prst="rect">
            <a:avLst/>
          </a:prstGeom>
          <a:ln>
            <a:noFill/>
          </a:ln>
          <a:effectLst>
            <a:softEdge rad="112500"/>
          </a:effectLst>
          <a:scene3d>
            <a:camera prst="perspectiveLeft"/>
            <a:lightRig rig="threePt" dir="t"/>
          </a:scene3d>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4">
                                            <p:txEl>
                                              <p:pRg st="3" end="3"/>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par>
                          <p:cTn id="35" fill="hold">
                            <p:stCondLst>
                              <p:cond delay="500"/>
                            </p:stCondLst>
                            <p:childTnLst>
                              <p:par>
                                <p:cTn id="36" presetID="6" presetClass="entr" presetSubtype="16"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circle(in)">
                                      <p:cBhvr>
                                        <p:cTn id="3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2536" y="1641178"/>
            <a:ext cx="3780928" cy="780107"/>
          </a:xfrm>
          <a:scene3d>
            <a:camera prst="perspectiveRight"/>
            <a:lightRig rig="threePt" dir="t"/>
          </a:scene3d>
        </p:spPr>
        <p:txBody>
          <a:bodyPr anchor="t">
            <a:noAutofit/>
          </a:bodyPr>
          <a:lstStyle/>
          <a:p>
            <a:pPr algn="ctr"/>
            <a:r>
              <a:rPr lang="fa-IR" sz="3600" dirty="0">
                <a:solidFill>
                  <a:srgbClr val="FFFF00"/>
                </a:solidFill>
                <a:latin typeface="IranNastaliq" pitchFamily="18" charset="0"/>
                <a:cs typeface="IranNastaliq" pitchFamily="18" charset="0"/>
              </a:rPr>
              <a:t>تعدیل رفتار در رفتار سازمانی چیست؟</a:t>
            </a:r>
          </a:p>
          <a:p>
            <a:pPr algn="ctr"/>
            <a:r>
              <a:rPr lang="fa-IR" b="1" dirty="0">
                <a:solidFill>
                  <a:schemeClr val="bg1"/>
                </a:solidFill>
                <a:latin typeface="IranNastaliq" pitchFamily="18" charset="0"/>
                <a:cs typeface="B Nazanin" pitchFamily="2" charset="-78"/>
              </a:rPr>
              <a:t>کاربرد تئوری تقویت رفتار </a:t>
            </a:r>
          </a:p>
          <a:p>
            <a:pPr algn="ctr"/>
            <a:r>
              <a:rPr lang="fa-IR" b="1" dirty="0">
                <a:solidFill>
                  <a:schemeClr val="bg1"/>
                </a:solidFill>
                <a:latin typeface="IranNastaliq" pitchFamily="18" charset="0"/>
                <a:cs typeface="B Nazanin" pitchFamily="2" charset="-78"/>
              </a:rPr>
              <a:t>در افراد می باشد</a:t>
            </a:r>
          </a:p>
          <a:p>
            <a:pPr algn="ctr"/>
            <a:endParaRPr lang="fa-IR" dirty="0">
              <a:solidFill>
                <a:schemeClr val="bg1"/>
              </a:solidFill>
              <a:latin typeface="IranNastaliq" pitchFamily="18" charset="0"/>
              <a:cs typeface="B Nazanin" pitchFamily="2" charset="-78"/>
            </a:endParaRPr>
          </a:p>
        </p:txBody>
      </p:sp>
      <p:sp>
        <p:nvSpPr>
          <p:cNvPr id="4" name="Slide Number Placeholder 3"/>
          <p:cNvSpPr>
            <a:spLocks noGrp="1"/>
          </p:cNvSpPr>
          <p:nvPr>
            <p:ph type="sldNum" sz="quarter" idx="12"/>
          </p:nvPr>
        </p:nvSpPr>
        <p:spPr>
          <a:xfrm>
            <a:off x="7478960" y="6245225"/>
            <a:ext cx="1269504" cy="476250"/>
          </a:xfrm>
        </p:spPr>
        <p:txBody>
          <a:bodyPr/>
          <a:lstStyle/>
          <a:p>
            <a:fld id="{B82CCC60-E8CD-4174-8B1A-7DF615B22EEF}" type="slidenum">
              <a:rPr lang="en-US" smtClean="0">
                <a:solidFill>
                  <a:schemeClr val="bg1"/>
                </a:solidFill>
              </a:rPr>
              <a:pPr/>
              <a:t>24</a:t>
            </a:fld>
            <a:endParaRPr lang="en-US" dirty="0">
              <a:solidFill>
                <a:schemeClr val="bg1"/>
              </a:solidFill>
            </a:endParaRPr>
          </a:p>
        </p:txBody>
      </p:sp>
      <p:sp>
        <p:nvSpPr>
          <p:cNvPr id="5" name="Rectangle 4"/>
          <p:cNvSpPr/>
          <p:nvPr/>
        </p:nvSpPr>
        <p:spPr>
          <a:xfrm>
            <a:off x="3985592" y="692696"/>
            <a:ext cx="3024336" cy="576064"/>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bg1"/>
                </a:solidFill>
                <a:effectLst>
                  <a:outerShdw blurRad="38100" dist="38100" dir="2700000" algn="tl">
                    <a:srgbClr val="000000">
                      <a:alpha val="43137"/>
                    </a:srgbClr>
                  </a:outerShdw>
                </a:effectLst>
                <a:cs typeface="B Nazanin" pitchFamily="2" charset="-78"/>
              </a:rPr>
              <a:t>شناسایی رفتارهایی که بیشترین تاثیر را برعملکرد دارند</a:t>
            </a:r>
          </a:p>
        </p:txBody>
      </p:sp>
      <p:sp>
        <p:nvSpPr>
          <p:cNvPr id="6" name="Rectangle 5"/>
          <p:cNvSpPr/>
          <p:nvPr/>
        </p:nvSpPr>
        <p:spPr>
          <a:xfrm>
            <a:off x="3985592" y="1412776"/>
            <a:ext cx="3024336" cy="432048"/>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bg1"/>
                </a:solidFill>
                <a:effectLst>
                  <a:outerShdw blurRad="38100" dist="38100" dir="2700000" algn="tl">
                    <a:srgbClr val="000000">
                      <a:alpha val="43137"/>
                    </a:srgbClr>
                  </a:outerShdw>
                </a:effectLst>
                <a:cs typeface="B Nazanin" pitchFamily="2" charset="-78"/>
              </a:rPr>
              <a:t>تعیین معیار سنجش یا اندازه گیری</a:t>
            </a:r>
          </a:p>
        </p:txBody>
      </p:sp>
      <p:sp>
        <p:nvSpPr>
          <p:cNvPr id="7" name="Rectangle 6"/>
          <p:cNvSpPr/>
          <p:nvPr/>
        </p:nvSpPr>
        <p:spPr>
          <a:xfrm>
            <a:off x="3985592" y="1988840"/>
            <a:ext cx="3024336" cy="432048"/>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bg1"/>
                </a:solidFill>
                <a:effectLst>
                  <a:outerShdw blurRad="38100" dist="38100" dir="2700000" algn="tl">
                    <a:srgbClr val="000000">
                      <a:alpha val="43137"/>
                    </a:srgbClr>
                  </a:outerShdw>
                </a:effectLst>
                <a:cs typeface="B Nazanin" pitchFamily="2" charset="-78"/>
              </a:rPr>
              <a:t>شناسایی ترتیب رفتارها</a:t>
            </a:r>
          </a:p>
        </p:txBody>
      </p:sp>
      <p:sp>
        <p:nvSpPr>
          <p:cNvPr id="8" name="Rectangle 7"/>
          <p:cNvSpPr/>
          <p:nvPr/>
        </p:nvSpPr>
        <p:spPr>
          <a:xfrm>
            <a:off x="3985592" y="2492896"/>
            <a:ext cx="3024336" cy="576064"/>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bg1"/>
                </a:solidFill>
                <a:effectLst>
                  <a:outerShdw blurRad="38100" dist="38100" dir="2700000" algn="tl">
                    <a:srgbClr val="000000">
                      <a:alpha val="43137"/>
                    </a:srgbClr>
                  </a:outerShdw>
                </a:effectLst>
                <a:cs typeface="B Nazanin" pitchFamily="2" charset="-78"/>
              </a:rPr>
              <a:t>ارائه نوعی استراتژی ودادن تغییرات لازم در رفتارها</a:t>
            </a:r>
          </a:p>
        </p:txBody>
      </p:sp>
      <p:sp>
        <p:nvSpPr>
          <p:cNvPr id="9" name="Rectangle 8"/>
          <p:cNvSpPr/>
          <p:nvPr/>
        </p:nvSpPr>
        <p:spPr>
          <a:xfrm>
            <a:off x="3985592" y="3140968"/>
            <a:ext cx="3024336" cy="432048"/>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bg1"/>
                </a:solidFill>
                <a:effectLst>
                  <a:outerShdw blurRad="38100" dist="38100" dir="2700000" algn="tl">
                    <a:srgbClr val="000000">
                      <a:alpha val="43137"/>
                    </a:srgbClr>
                  </a:outerShdw>
                </a:effectLst>
                <a:cs typeface="B Nazanin" pitchFamily="2" charset="-78"/>
              </a:rPr>
              <a:t>کاربرد استراتژی مناسب</a:t>
            </a:r>
          </a:p>
        </p:txBody>
      </p:sp>
      <p:sp>
        <p:nvSpPr>
          <p:cNvPr id="10" name="Rectangle 9"/>
          <p:cNvSpPr/>
          <p:nvPr/>
        </p:nvSpPr>
        <p:spPr>
          <a:xfrm>
            <a:off x="3985592" y="3717032"/>
            <a:ext cx="3024336" cy="576064"/>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bg1"/>
                </a:solidFill>
                <a:effectLst>
                  <a:outerShdw blurRad="38100" dist="38100" dir="2700000" algn="tl">
                    <a:srgbClr val="000000">
                      <a:alpha val="43137"/>
                    </a:srgbClr>
                  </a:outerShdw>
                </a:effectLst>
                <a:cs typeface="B Nazanin" pitchFamily="2" charset="-78"/>
              </a:rPr>
              <a:t>سنجش،محاسبه تکرار پاسخها پس از اجرای استراتژی خاص</a:t>
            </a:r>
          </a:p>
        </p:txBody>
      </p:sp>
      <p:sp>
        <p:nvSpPr>
          <p:cNvPr id="11" name="Rectangle 10"/>
          <p:cNvSpPr/>
          <p:nvPr/>
        </p:nvSpPr>
        <p:spPr>
          <a:xfrm>
            <a:off x="3985592" y="5589240"/>
            <a:ext cx="3024336" cy="432048"/>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bg1"/>
                </a:solidFill>
                <a:effectLst>
                  <a:outerShdw blurRad="38100" dist="38100" dir="2700000" algn="tl">
                    <a:srgbClr val="000000">
                      <a:alpha val="43137"/>
                    </a:srgbClr>
                  </a:outerShdw>
                </a:effectLst>
                <a:cs typeface="B Nazanin" pitchFamily="2" charset="-78"/>
              </a:rPr>
              <a:t>حفظ رفتار مطلوب</a:t>
            </a:r>
          </a:p>
        </p:txBody>
      </p:sp>
      <p:sp>
        <p:nvSpPr>
          <p:cNvPr id="12" name="Rectangle 11"/>
          <p:cNvSpPr/>
          <p:nvPr/>
        </p:nvSpPr>
        <p:spPr>
          <a:xfrm>
            <a:off x="3985592" y="6093296"/>
            <a:ext cx="3024336"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bg1"/>
                </a:solidFill>
                <a:effectLst>
                  <a:outerShdw blurRad="38100" dist="38100" dir="2700000" algn="tl">
                    <a:srgbClr val="000000">
                      <a:alpha val="43137"/>
                    </a:srgbClr>
                  </a:outerShdw>
                </a:effectLst>
                <a:cs typeface="B Nazanin" pitchFamily="2" charset="-78"/>
              </a:rPr>
              <a:t>ارزیابی بهبود عملکرد</a:t>
            </a:r>
          </a:p>
        </p:txBody>
      </p:sp>
      <p:sp>
        <p:nvSpPr>
          <p:cNvPr id="18" name="Diamond 17"/>
          <p:cNvSpPr/>
          <p:nvPr/>
        </p:nvSpPr>
        <p:spPr>
          <a:xfrm>
            <a:off x="4417640" y="4293096"/>
            <a:ext cx="1944216" cy="1296144"/>
          </a:xfrm>
          <a:prstGeom prst="diamond">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bg1"/>
                </a:solidFill>
                <a:effectLst>
                  <a:outerShdw blurRad="38100" dist="38100" dir="2700000" algn="tl">
                    <a:srgbClr val="000000">
                      <a:alpha val="43137"/>
                    </a:srgbClr>
                  </a:outerShdw>
                </a:effectLst>
                <a:cs typeface="B Nazanin" pitchFamily="2" charset="-78"/>
              </a:rPr>
              <a:t>آیا مسئله حل شده است؟</a:t>
            </a:r>
          </a:p>
        </p:txBody>
      </p:sp>
      <p:cxnSp>
        <p:nvCxnSpPr>
          <p:cNvPr id="20" name="Straight Arrow Connector 19"/>
          <p:cNvCxnSpPr>
            <a:endCxn id="5" idx="1"/>
          </p:cNvCxnSpPr>
          <p:nvPr/>
        </p:nvCxnSpPr>
        <p:spPr>
          <a:xfrm>
            <a:off x="3409528" y="980728"/>
            <a:ext cx="576064" cy="1588"/>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9528" y="2780928"/>
            <a:ext cx="576064" cy="1588"/>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429308" y="2960948"/>
            <a:ext cx="396044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8" idx="1"/>
          </p:cNvCxnSpPr>
          <p:nvPr/>
        </p:nvCxnSpPr>
        <p:spPr>
          <a:xfrm>
            <a:off x="3409528" y="4941168"/>
            <a:ext cx="100811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7020272" y="1268760"/>
            <a:ext cx="288826" cy="794"/>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rot="5400000">
            <a:off x="7009928" y="1844824"/>
            <a:ext cx="288826" cy="794"/>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rot="5400000">
            <a:off x="7009928" y="2420888"/>
            <a:ext cx="288826" cy="794"/>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rot="5400000">
            <a:off x="7009928" y="3068960"/>
            <a:ext cx="288826" cy="794"/>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rot="5400000">
            <a:off x="7009928" y="3645024"/>
            <a:ext cx="288826" cy="794"/>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rot="5400000">
            <a:off x="6001816" y="4509120"/>
            <a:ext cx="288826" cy="794"/>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rot="5400000">
            <a:off x="6001816" y="5373216"/>
            <a:ext cx="288826" cy="794"/>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rot="5400000">
            <a:off x="7009928" y="6021288"/>
            <a:ext cx="288826"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a:off x="7585992" y="692696"/>
            <a:ext cx="346570" cy="461665"/>
          </a:xfrm>
          <a:prstGeom prst="rect">
            <a:avLst/>
          </a:prstGeom>
          <a:noFill/>
        </p:spPr>
        <p:txBody>
          <a:bodyPr wrap="square" rtlCol="1">
            <a:spAutoFit/>
          </a:bodyPr>
          <a:lstStyle/>
          <a:p>
            <a:r>
              <a:rPr lang="fa-IR" sz="2400" b="1" dirty="0">
                <a:solidFill>
                  <a:schemeClr val="bg1"/>
                </a:solidFill>
                <a:effectLst>
                  <a:outerShdw blurRad="38100" dist="38100" dir="2700000" algn="tl">
                    <a:srgbClr val="000000">
                      <a:alpha val="43137"/>
                    </a:srgbClr>
                  </a:outerShdw>
                </a:effectLst>
              </a:rPr>
              <a:t>1</a:t>
            </a:r>
          </a:p>
        </p:txBody>
      </p:sp>
      <p:sp>
        <p:nvSpPr>
          <p:cNvPr id="40" name="TextBox 39"/>
          <p:cNvSpPr txBox="1"/>
          <p:nvPr/>
        </p:nvSpPr>
        <p:spPr>
          <a:xfrm>
            <a:off x="7556948" y="1340768"/>
            <a:ext cx="357791" cy="461665"/>
          </a:xfrm>
          <a:prstGeom prst="rect">
            <a:avLst/>
          </a:prstGeom>
          <a:noFill/>
        </p:spPr>
        <p:txBody>
          <a:bodyPr wrap="none" rtlCol="1">
            <a:spAutoFit/>
          </a:bodyPr>
          <a:lstStyle/>
          <a:p>
            <a:r>
              <a:rPr lang="fa-IR" sz="2400" b="1" dirty="0">
                <a:solidFill>
                  <a:schemeClr val="bg1"/>
                </a:solidFill>
                <a:effectLst>
                  <a:outerShdw blurRad="38100" dist="38100" dir="2700000" algn="tl">
                    <a:srgbClr val="000000">
                      <a:alpha val="43137"/>
                    </a:srgbClr>
                  </a:outerShdw>
                </a:effectLst>
              </a:rPr>
              <a:t>2</a:t>
            </a:r>
          </a:p>
        </p:txBody>
      </p:sp>
      <p:sp>
        <p:nvSpPr>
          <p:cNvPr id="41" name="TextBox 40"/>
          <p:cNvSpPr txBox="1"/>
          <p:nvPr/>
        </p:nvSpPr>
        <p:spPr>
          <a:xfrm>
            <a:off x="7585992" y="1916832"/>
            <a:ext cx="357791" cy="461665"/>
          </a:xfrm>
          <a:prstGeom prst="rect">
            <a:avLst/>
          </a:prstGeom>
          <a:noFill/>
        </p:spPr>
        <p:txBody>
          <a:bodyPr wrap="none" rtlCol="1">
            <a:spAutoFit/>
          </a:bodyPr>
          <a:lstStyle/>
          <a:p>
            <a:r>
              <a:rPr lang="fa-IR" sz="2400" b="1" dirty="0">
                <a:solidFill>
                  <a:schemeClr val="bg1"/>
                </a:solidFill>
                <a:effectLst>
                  <a:outerShdw blurRad="38100" dist="38100" dir="2700000" algn="tl">
                    <a:srgbClr val="000000">
                      <a:alpha val="43137"/>
                    </a:srgbClr>
                  </a:outerShdw>
                </a:effectLst>
              </a:rPr>
              <a:t>3</a:t>
            </a:r>
          </a:p>
        </p:txBody>
      </p:sp>
      <p:sp>
        <p:nvSpPr>
          <p:cNvPr id="42" name="TextBox 41"/>
          <p:cNvSpPr txBox="1"/>
          <p:nvPr/>
        </p:nvSpPr>
        <p:spPr>
          <a:xfrm>
            <a:off x="7152864" y="2492896"/>
            <a:ext cx="833883" cy="461665"/>
          </a:xfrm>
          <a:prstGeom prst="rect">
            <a:avLst/>
          </a:prstGeom>
          <a:noFill/>
        </p:spPr>
        <p:txBody>
          <a:bodyPr wrap="none" rtlCol="1">
            <a:spAutoFit/>
          </a:bodyPr>
          <a:lstStyle/>
          <a:p>
            <a:r>
              <a:rPr lang="fa-IR" sz="2400" b="1" dirty="0">
                <a:solidFill>
                  <a:schemeClr val="bg1"/>
                </a:solidFill>
                <a:effectLst>
                  <a:outerShdw blurRad="38100" dist="38100" dir="2700000" algn="tl">
                    <a:srgbClr val="000000">
                      <a:alpha val="43137"/>
                    </a:srgbClr>
                  </a:outerShdw>
                </a:effectLst>
              </a:rPr>
              <a:t>4-</a:t>
            </a:r>
            <a:r>
              <a:rPr lang="fa-IR" sz="2400" b="1" dirty="0">
                <a:solidFill>
                  <a:schemeClr val="bg1"/>
                </a:solidFill>
                <a:effectLst>
                  <a:outerShdw blurRad="38100" dist="38100" dir="2700000" algn="tl">
                    <a:srgbClr val="000000">
                      <a:alpha val="43137"/>
                    </a:srgbClr>
                  </a:outerShdw>
                </a:effectLst>
                <a:cs typeface="B Nazanin" pitchFamily="2" charset="-78"/>
              </a:rPr>
              <a:t>الف</a:t>
            </a:r>
          </a:p>
        </p:txBody>
      </p:sp>
      <p:sp>
        <p:nvSpPr>
          <p:cNvPr id="43" name="Rectangle 42"/>
          <p:cNvSpPr/>
          <p:nvPr/>
        </p:nvSpPr>
        <p:spPr>
          <a:xfrm>
            <a:off x="7270709" y="3140968"/>
            <a:ext cx="692818" cy="461665"/>
          </a:xfrm>
          <a:prstGeom prst="rect">
            <a:avLst/>
          </a:prstGeom>
        </p:spPr>
        <p:txBody>
          <a:bodyPr wrap="none">
            <a:spAutoFit/>
          </a:bodyPr>
          <a:lstStyle/>
          <a:p>
            <a:r>
              <a:rPr lang="fa-IR" sz="2400" b="1" dirty="0">
                <a:solidFill>
                  <a:schemeClr val="bg1"/>
                </a:solidFill>
                <a:effectLst>
                  <a:outerShdw blurRad="38100" dist="38100" dir="2700000" algn="tl">
                    <a:srgbClr val="000000">
                      <a:alpha val="43137"/>
                    </a:srgbClr>
                  </a:outerShdw>
                </a:effectLst>
              </a:rPr>
              <a:t>4-</a:t>
            </a:r>
            <a:r>
              <a:rPr lang="fa-IR" sz="2400" b="1" dirty="0">
                <a:solidFill>
                  <a:schemeClr val="bg1"/>
                </a:solidFill>
                <a:effectLst>
                  <a:outerShdw blurRad="38100" dist="38100" dir="2700000" algn="tl">
                    <a:srgbClr val="000000">
                      <a:alpha val="43137"/>
                    </a:srgbClr>
                  </a:outerShdw>
                </a:effectLst>
                <a:cs typeface="B Nazanin" pitchFamily="2" charset="-78"/>
              </a:rPr>
              <a:t>ب</a:t>
            </a:r>
          </a:p>
        </p:txBody>
      </p:sp>
      <p:sp>
        <p:nvSpPr>
          <p:cNvPr id="44" name="Rectangle 43"/>
          <p:cNvSpPr/>
          <p:nvPr/>
        </p:nvSpPr>
        <p:spPr>
          <a:xfrm>
            <a:off x="7313990" y="3861048"/>
            <a:ext cx="649537" cy="461665"/>
          </a:xfrm>
          <a:prstGeom prst="rect">
            <a:avLst/>
          </a:prstGeom>
        </p:spPr>
        <p:txBody>
          <a:bodyPr wrap="none">
            <a:spAutoFit/>
          </a:bodyPr>
          <a:lstStyle/>
          <a:p>
            <a:r>
              <a:rPr lang="fa-IR" sz="2400" b="1" dirty="0">
                <a:solidFill>
                  <a:schemeClr val="bg1"/>
                </a:solidFill>
                <a:effectLst>
                  <a:outerShdw blurRad="38100" dist="38100" dir="2700000" algn="tl">
                    <a:srgbClr val="000000">
                      <a:alpha val="43137"/>
                    </a:srgbClr>
                  </a:outerShdw>
                </a:effectLst>
              </a:rPr>
              <a:t>4-</a:t>
            </a:r>
            <a:r>
              <a:rPr lang="fa-IR" sz="2400" b="1" dirty="0">
                <a:solidFill>
                  <a:schemeClr val="bg1"/>
                </a:solidFill>
                <a:effectLst>
                  <a:outerShdw blurRad="38100" dist="38100" dir="2700000" algn="tl">
                    <a:srgbClr val="000000">
                      <a:alpha val="43137"/>
                    </a:srgbClr>
                  </a:outerShdw>
                </a:effectLst>
                <a:cs typeface="B Nazanin" pitchFamily="2" charset="-78"/>
              </a:rPr>
              <a:t>ج</a:t>
            </a:r>
          </a:p>
        </p:txBody>
      </p:sp>
      <p:sp>
        <p:nvSpPr>
          <p:cNvPr id="45" name="Rectangle 44"/>
          <p:cNvSpPr/>
          <p:nvPr/>
        </p:nvSpPr>
        <p:spPr>
          <a:xfrm>
            <a:off x="7368493" y="5517232"/>
            <a:ext cx="595035" cy="461665"/>
          </a:xfrm>
          <a:prstGeom prst="rect">
            <a:avLst/>
          </a:prstGeom>
        </p:spPr>
        <p:txBody>
          <a:bodyPr wrap="none">
            <a:spAutoFit/>
          </a:bodyPr>
          <a:lstStyle/>
          <a:p>
            <a:r>
              <a:rPr lang="fa-IR" sz="2400" b="1" dirty="0">
                <a:solidFill>
                  <a:schemeClr val="bg1"/>
                </a:solidFill>
                <a:effectLst>
                  <a:outerShdw blurRad="38100" dist="38100" dir="2700000" algn="tl">
                    <a:srgbClr val="000000">
                      <a:alpha val="43137"/>
                    </a:srgbClr>
                  </a:outerShdw>
                </a:effectLst>
              </a:rPr>
              <a:t>4-</a:t>
            </a:r>
            <a:r>
              <a:rPr lang="fa-IR" sz="2400" b="1" dirty="0">
                <a:solidFill>
                  <a:schemeClr val="bg1"/>
                </a:solidFill>
                <a:effectLst>
                  <a:outerShdw blurRad="38100" dist="38100" dir="2700000" algn="tl">
                    <a:srgbClr val="000000">
                      <a:alpha val="43137"/>
                    </a:srgbClr>
                  </a:outerShdw>
                </a:effectLst>
                <a:cs typeface="B Nazanin" pitchFamily="2" charset="-78"/>
              </a:rPr>
              <a:t>د</a:t>
            </a:r>
          </a:p>
        </p:txBody>
      </p:sp>
      <p:sp>
        <p:nvSpPr>
          <p:cNvPr id="46" name="TextBox 45"/>
          <p:cNvSpPr txBox="1"/>
          <p:nvPr/>
        </p:nvSpPr>
        <p:spPr>
          <a:xfrm>
            <a:off x="7556949" y="6021288"/>
            <a:ext cx="357790" cy="461665"/>
          </a:xfrm>
          <a:prstGeom prst="rect">
            <a:avLst/>
          </a:prstGeom>
          <a:noFill/>
        </p:spPr>
        <p:txBody>
          <a:bodyPr wrap="none" rtlCol="1">
            <a:spAutoFit/>
          </a:bodyPr>
          <a:lstStyle/>
          <a:p>
            <a:r>
              <a:rPr lang="fa-IR" sz="2400" b="1" dirty="0">
                <a:solidFill>
                  <a:schemeClr val="bg1"/>
                </a:solidFill>
                <a:effectLst>
                  <a:outerShdw blurRad="38100" dist="38100" dir="2700000" algn="tl">
                    <a:srgbClr val="000000">
                      <a:alpha val="43137"/>
                    </a:srgbClr>
                  </a:outerShdw>
                </a:effectLst>
              </a:rPr>
              <a:t>5</a:t>
            </a:r>
          </a:p>
        </p:txBody>
      </p:sp>
      <p:sp>
        <p:nvSpPr>
          <p:cNvPr id="47" name="TextBox 46"/>
          <p:cNvSpPr txBox="1"/>
          <p:nvPr/>
        </p:nvSpPr>
        <p:spPr>
          <a:xfrm rot="20625131">
            <a:off x="836930" y="3924948"/>
            <a:ext cx="1747594" cy="830997"/>
          </a:xfrm>
          <a:prstGeom prst="rect">
            <a:avLst/>
          </a:prstGeom>
          <a:noFill/>
        </p:spPr>
        <p:txBody>
          <a:bodyPr wrap="none" rtlCol="1">
            <a:spAutoFit/>
          </a:bodyPr>
          <a:lstStyle/>
          <a:p>
            <a:r>
              <a:rPr lang="fa-IR" sz="2400" b="1" dirty="0">
                <a:ln w="10541" cmpd="sng">
                  <a:solidFill>
                    <a:srgbClr val="7D7D7D">
                      <a:tint val="100000"/>
                      <a:shade val="100000"/>
                      <a:satMod val="110000"/>
                    </a:srgbClr>
                  </a:solidFill>
                  <a:prstDash val="solid"/>
                </a:ln>
                <a:solidFill>
                  <a:schemeClr val="bg1"/>
                </a:solidFill>
                <a:cs typeface="B Nazanin" pitchFamily="2" charset="-78"/>
              </a:rPr>
              <a:t>مراحل تعدیل </a:t>
            </a:r>
          </a:p>
          <a:p>
            <a:r>
              <a:rPr lang="fa-IR" sz="2400" b="1" dirty="0">
                <a:ln w="10541" cmpd="sng">
                  <a:solidFill>
                    <a:srgbClr val="7D7D7D">
                      <a:tint val="100000"/>
                      <a:shade val="100000"/>
                      <a:satMod val="110000"/>
                    </a:srgbClr>
                  </a:solidFill>
                  <a:prstDash val="solid"/>
                </a:ln>
                <a:solidFill>
                  <a:schemeClr val="bg1"/>
                </a:solidFill>
                <a:cs typeface="B Nazanin" pitchFamily="2" charset="-78"/>
              </a:rPr>
              <a:t>رفتار سازمانی: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childTnLst>
                                </p:cTn>
                              </p:par>
                              <p:par>
                                <p:cTn id="54" presetID="10"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childTnLst>
                                </p:cTn>
                              </p:par>
                              <p:par>
                                <p:cTn id="57" presetID="10"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childTnLst>
                                </p:cTn>
                              </p:par>
                              <p:par>
                                <p:cTn id="60" presetID="10" presetClass="entr" presetSubtype="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000"/>
                                        <p:tgtEl>
                                          <p:spTgt spid="30"/>
                                        </p:tgtEl>
                                      </p:cBhvr>
                                    </p:animEffect>
                                  </p:childTnLst>
                                </p:cTn>
                              </p:par>
                              <p:par>
                                <p:cTn id="63" presetID="10"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childTnLst>
                                </p:cTn>
                              </p:par>
                              <p:par>
                                <p:cTn id="66" presetID="10" presetClass="entr" presetSubtype="0"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1000"/>
                                        <p:tgtEl>
                                          <p:spTgt spid="33"/>
                                        </p:tgtEl>
                                      </p:cBhvr>
                                    </p:animEffect>
                                  </p:childTnLst>
                                </p:cTn>
                              </p:par>
                              <p:par>
                                <p:cTn id="69" presetID="10"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childTnLst>
                                </p:cTn>
                              </p:par>
                              <p:par>
                                <p:cTn id="72" presetID="10" presetClass="entr" presetSubtype="0"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1000"/>
                                        <p:tgtEl>
                                          <p:spTgt spid="35"/>
                                        </p:tgtEl>
                                      </p:cBhvr>
                                    </p:animEffect>
                                  </p:childTnLst>
                                </p:cTn>
                              </p:par>
                              <p:par>
                                <p:cTn id="75" presetID="10"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childTnLst>
                                </p:cTn>
                              </p:par>
                              <p:par>
                                <p:cTn id="78" presetID="10" presetClass="entr" presetSubtype="0"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childTnLst>
                                </p:cTn>
                              </p:par>
                              <p:par>
                                <p:cTn id="81" presetID="10" presetClass="entr" presetSubtype="0"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1000"/>
                                        <p:tgtEl>
                                          <p:spTgt spid="3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1000"/>
                                        <p:tgtEl>
                                          <p:spTgt spid="4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1000"/>
                                        <p:tgtEl>
                                          <p:spTgt spid="4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1000"/>
                                        <p:tgtEl>
                                          <p:spTgt spid="4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fade">
                                      <p:cBhvr>
                                        <p:cTn id="101" dur="1000"/>
                                        <p:tgtEl>
                                          <p:spTgt spid="4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1000"/>
                                        <p:tgtEl>
                                          <p:spTgt spid="4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fade">
                                      <p:cBhvr>
                                        <p:cTn id="110"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6" grpId="0" animBg="1"/>
      <p:bldP spid="7" grpId="0" animBg="1"/>
      <p:bldP spid="8" grpId="0" animBg="1"/>
      <p:bldP spid="9" grpId="0" animBg="1"/>
      <p:bldP spid="10" grpId="0" animBg="1"/>
      <p:bldP spid="11" grpId="0" animBg="1"/>
      <p:bldP spid="12" grpId="0" animBg="1"/>
      <p:bldP spid="18" grpId="0" animBg="1"/>
      <p:bldP spid="39" grpId="0"/>
      <p:bldP spid="40" grpId="0"/>
      <p:bldP spid="41" grpId="0"/>
      <p:bldP spid="42" grpId="0"/>
      <p:bldP spid="43" grpId="0"/>
      <p:bldP spid="44" grpId="0"/>
      <p:bldP spid="45" grpId="0"/>
      <p:bldP spid="46"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419872" y="1916832"/>
            <a:ext cx="4680520" cy="1500187"/>
          </a:xfrm>
        </p:spPr>
        <p:txBody>
          <a:bodyPr>
            <a:normAutofit/>
          </a:bodyPr>
          <a:lstStyle/>
          <a:p>
            <a:pPr algn="ctr"/>
            <a:r>
              <a:rPr lang="fa-IR" sz="6000" dirty="0">
                <a:solidFill>
                  <a:schemeClr val="bg1">
                    <a:lumMod val="95000"/>
                  </a:schemeClr>
                </a:solidFill>
                <a:latin typeface="IranNastaliq" pitchFamily="18" charset="0"/>
                <a:cs typeface="IranNastaliq" pitchFamily="18" charset="0"/>
              </a:rPr>
              <a:t>از توجه شما سپاسگزارم</a:t>
            </a:r>
          </a:p>
        </p:txBody>
      </p:sp>
      <p:sp>
        <p:nvSpPr>
          <p:cNvPr id="2" name="Slide Number Placeholder 1"/>
          <p:cNvSpPr>
            <a:spLocks noGrp="1"/>
          </p:cNvSpPr>
          <p:nvPr>
            <p:ph type="sldNum" sz="quarter" idx="12"/>
          </p:nvPr>
        </p:nvSpPr>
        <p:spPr/>
        <p:txBody>
          <a:bodyPr/>
          <a:lstStyle/>
          <a:p>
            <a:pPr>
              <a:defRPr/>
            </a:pPr>
            <a:fld id="{21CC7EA2-C8A9-4309-B73F-3C4737D94062}" type="slidenum">
              <a:rPr lang="en-GB" altLang="en-US" smtClean="0"/>
              <a:pPr>
                <a:defRPr/>
              </a:pPr>
              <a:t>25</a:t>
            </a:fld>
            <a:endParaRPr lang="en-GB" altLang="en-US"/>
          </a:p>
        </p:txBody>
      </p:sp>
      <p:sp>
        <p:nvSpPr>
          <p:cNvPr id="6" name="TextBox 5"/>
          <p:cNvSpPr txBox="1"/>
          <p:nvPr/>
        </p:nvSpPr>
        <p:spPr>
          <a:xfrm>
            <a:off x="2664872" y="3933056"/>
            <a:ext cx="1875835" cy="1015663"/>
          </a:xfrm>
          <a:prstGeom prst="rect">
            <a:avLst/>
          </a:prstGeom>
          <a:noFill/>
        </p:spPr>
        <p:txBody>
          <a:bodyPr wrap="none" rtlCol="1">
            <a:spAutoFit/>
          </a:bodyPr>
          <a:lstStyle/>
          <a:p>
            <a:r>
              <a:rPr lang="fa-IR" sz="6000" dirty="0">
                <a:solidFill>
                  <a:schemeClr val="bg1">
                    <a:lumMod val="95000"/>
                  </a:schemeClr>
                </a:solidFill>
                <a:latin typeface="IranNastaliq" pitchFamily="18" charset="0"/>
                <a:cs typeface="IranNastaliq" pitchFamily="18" charset="0"/>
              </a:rPr>
              <a:t>خسته نباشید...</a:t>
            </a:r>
          </a:p>
        </p:txBody>
      </p:sp>
    </p:spTree>
    <p:extLst>
      <p:ext uri="{BB962C8B-B14F-4D97-AF65-F5344CB8AC3E}">
        <p14:creationId xmlns:p14="http://schemas.microsoft.com/office/powerpoint/2010/main" val="3484054357"/>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1196752"/>
            <a:ext cx="4172000" cy="5328592"/>
          </a:xfrm>
        </p:spPr>
        <p:txBody>
          <a:bodyPr/>
          <a:lstStyle/>
          <a:p>
            <a:r>
              <a:rPr lang="fa-IR" sz="3600" b="0" dirty="0">
                <a:solidFill>
                  <a:srgbClr val="C00000"/>
                </a:solidFill>
                <a:latin typeface="IranNastaliq" pitchFamily="18" charset="0"/>
                <a:cs typeface="IranNastaliq" pitchFamily="18" charset="0"/>
              </a:rPr>
              <a:t>نگرش</a:t>
            </a:r>
            <a:r>
              <a:rPr lang="fa-IR" sz="3600" b="0" dirty="0">
                <a:latin typeface="IranNastaliq" pitchFamily="18" charset="0"/>
                <a:cs typeface="IranNastaliq" pitchFamily="18" charset="0"/>
              </a:rPr>
              <a:t>:</a:t>
            </a:r>
            <a:r>
              <a:rPr lang="fa-IR" sz="2400" b="0" dirty="0">
                <a:solidFill>
                  <a:schemeClr val="bg1"/>
                </a:solidFill>
                <a:latin typeface="IranNastaliq" pitchFamily="18" charset="0"/>
                <a:cs typeface="B Nazanin" pitchFamily="2" charset="-78"/>
              </a:rPr>
              <a:t>ارزیابی است که درباره یک شی یا رویدادصورت می گیرد.</a:t>
            </a:r>
            <a:br>
              <a:rPr lang="fa-IR" sz="2400" b="0" dirty="0">
                <a:latin typeface="IranNastaliq" pitchFamily="18" charset="0"/>
                <a:cs typeface="B Nazanin" pitchFamily="2" charset="-78"/>
              </a:rPr>
            </a:br>
            <a:br>
              <a:rPr lang="fa-IR" sz="2400" b="0" dirty="0">
                <a:latin typeface="IranNastaliq" pitchFamily="18" charset="0"/>
                <a:cs typeface="B Nazanin" pitchFamily="2" charset="-78"/>
              </a:rPr>
            </a:br>
            <a:r>
              <a:rPr lang="fa-IR" sz="3600" b="0" dirty="0">
                <a:solidFill>
                  <a:srgbClr val="00B050"/>
                </a:solidFill>
                <a:latin typeface="IranNastaliq" pitchFamily="18" charset="0"/>
                <a:cs typeface="IranNastaliq" pitchFamily="18" charset="0"/>
              </a:rPr>
              <a:t>شخصیت</a:t>
            </a:r>
            <a:r>
              <a:rPr lang="fa-IR" sz="3600" b="0" dirty="0">
                <a:latin typeface="IranNastaliq" pitchFamily="18" charset="0"/>
                <a:cs typeface="IranNastaliq" pitchFamily="18" charset="0"/>
              </a:rPr>
              <a:t>:</a:t>
            </a:r>
            <a:r>
              <a:rPr lang="fa-IR" sz="2400" b="0" dirty="0">
                <a:solidFill>
                  <a:schemeClr val="bg1"/>
                </a:solidFill>
                <a:latin typeface="IranNastaliq" pitchFamily="18" charset="0"/>
                <a:cs typeface="B Nazanin" pitchFamily="2" charset="-78"/>
              </a:rPr>
              <a:t>مجمو عه ای از ویژگی های روانی که بدان طریق ما افراد راطبقه بندی می کنیم.</a:t>
            </a:r>
            <a:br>
              <a:rPr lang="fa-IR" sz="2400" b="0" dirty="0">
                <a:latin typeface="IranNastaliq" pitchFamily="18" charset="0"/>
                <a:cs typeface="B Nazanin" pitchFamily="2" charset="-78"/>
              </a:rPr>
            </a:br>
            <a:br>
              <a:rPr lang="fa-IR" sz="2400" b="0" dirty="0">
                <a:latin typeface="IranNastaliq" pitchFamily="18" charset="0"/>
                <a:cs typeface="B Nazanin" pitchFamily="2" charset="-78"/>
              </a:rPr>
            </a:br>
            <a:r>
              <a:rPr lang="fa-IR" sz="3600" b="0" dirty="0">
                <a:solidFill>
                  <a:srgbClr val="0070C0"/>
                </a:solidFill>
                <a:latin typeface="IranNastaliq" pitchFamily="18" charset="0"/>
                <a:cs typeface="IranNastaliq" pitchFamily="18" charset="0"/>
              </a:rPr>
              <a:t>ادراک</a:t>
            </a:r>
            <a:r>
              <a:rPr lang="fa-IR" sz="3600" b="0" dirty="0">
                <a:latin typeface="IranNastaliq" pitchFamily="18" charset="0"/>
                <a:cs typeface="IranNastaliq" pitchFamily="18" charset="0"/>
              </a:rPr>
              <a:t>:</a:t>
            </a:r>
            <a:r>
              <a:rPr lang="fa-IR" sz="2400" b="0" dirty="0">
                <a:solidFill>
                  <a:schemeClr val="bg1"/>
                </a:solidFill>
                <a:latin typeface="IranNastaliq" pitchFamily="18" charset="0"/>
                <a:cs typeface="B Nazanin" pitchFamily="2" charset="-78"/>
              </a:rPr>
              <a:t>فرآیندی است که فرد بوسیله آن احساس خود را تفسیر می نمایندتا بتوانند به محیط خود معنی بدهد</a:t>
            </a:r>
            <a:r>
              <a:rPr lang="fa-IR" sz="2400" b="0" dirty="0">
                <a:latin typeface="IranNastaliq" pitchFamily="18" charset="0"/>
                <a:cs typeface="B Nazanin" pitchFamily="2" charset="-78"/>
              </a:rPr>
              <a:t>.</a:t>
            </a:r>
            <a:endParaRPr lang="fa-IR" sz="3600" b="0" dirty="0">
              <a:latin typeface="IranNastaliq" pitchFamily="18" charset="0"/>
              <a:cs typeface="IranNastaliq" pitchFamily="18" charset="0"/>
            </a:endParaRPr>
          </a:p>
        </p:txBody>
      </p:sp>
      <p:sp>
        <p:nvSpPr>
          <p:cNvPr id="3" name="Text Placeholder 2"/>
          <p:cNvSpPr>
            <a:spLocks noGrp="1"/>
          </p:cNvSpPr>
          <p:nvPr>
            <p:ph type="body" idx="1"/>
          </p:nvPr>
        </p:nvSpPr>
        <p:spPr>
          <a:xfrm>
            <a:off x="755576" y="260648"/>
            <a:ext cx="7772400" cy="864096"/>
          </a:xfrm>
        </p:spPr>
        <p:txBody>
          <a:bodyPr anchor="t">
            <a:normAutofit lnSpcReduction="10000"/>
          </a:bodyPr>
          <a:lstStyle/>
          <a:p>
            <a:pPr algn="ctr"/>
            <a:r>
              <a:rPr lang="fa-IR" sz="5400" b="1" dirty="0">
                <a:solidFill>
                  <a:srgbClr val="C00000"/>
                </a:solidFill>
                <a:effectLst>
                  <a:outerShdw blurRad="38100" dist="38100" dir="2700000" algn="tl">
                    <a:srgbClr val="000000">
                      <a:alpha val="43137"/>
                    </a:srgbClr>
                  </a:outerShdw>
                </a:effectLst>
                <a:latin typeface="IranNastaliq" pitchFamily="18" charset="0"/>
                <a:cs typeface="IranNastaliq" pitchFamily="18" charset="0"/>
              </a:rPr>
              <a:t>مقدمه:</a:t>
            </a:r>
          </a:p>
        </p:txBody>
      </p:sp>
      <p:sp>
        <p:nvSpPr>
          <p:cNvPr id="4" name="Slide Number Placeholder 3"/>
          <p:cNvSpPr>
            <a:spLocks noGrp="1"/>
          </p:cNvSpPr>
          <p:nvPr>
            <p:ph type="sldNum" sz="quarter" idx="12"/>
          </p:nvPr>
        </p:nvSpPr>
        <p:spPr>
          <a:xfrm>
            <a:off x="7010400" y="6245225"/>
            <a:ext cx="2133600" cy="476250"/>
          </a:xfrm>
          <a:prstGeom prst="rect">
            <a:avLst/>
          </a:prstGeom>
        </p:spPr>
        <p:txBody>
          <a:bodyPr/>
          <a:lstStyle/>
          <a:p>
            <a:fld id="{B82CCC60-E8CD-4174-8B1A-7DF615B22EEF}" type="slidenum">
              <a:rPr lang="en-US" smtClean="0"/>
              <a:pPr/>
              <a:t>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564904"/>
            <a:ext cx="2160240" cy="1584176"/>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4293096"/>
            <a:ext cx="2122552" cy="1440160"/>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1052736"/>
            <a:ext cx="2088232" cy="1422264"/>
          </a:xfrm>
          <a:prstGeom prst="rect">
            <a:avLst/>
          </a:prstGeom>
          <a:ln>
            <a:noFill/>
          </a:ln>
          <a:effectLst>
            <a:softEdge rad="112500"/>
          </a:effectLst>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par>
                          <p:cTn id="11" fill="hold">
                            <p:stCondLst>
                              <p:cond delay="3000"/>
                            </p:stCondLst>
                            <p:childTnLst>
                              <p:par>
                                <p:cTn id="12" presetID="6"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par>
                          <p:cTn id="15" fill="hold">
                            <p:stCondLst>
                              <p:cond delay="5000"/>
                            </p:stCondLst>
                            <p:childTnLst>
                              <p:par>
                                <p:cTn id="16" presetID="6"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par>
                          <p:cTn id="19" fill="hold">
                            <p:stCondLst>
                              <p:cond delay="7000"/>
                            </p:stCondLst>
                            <p:childTnLst>
                              <p:par>
                                <p:cTn id="20" presetID="6"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810379"/>
            <a:ext cx="8247860" cy="2232248"/>
          </a:xfrm>
        </p:spPr>
        <p:txBody>
          <a:bodyPr>
            <a:normAutofit fontScale="90000"/>
          </a:bodyPr>
          <a:lstStyle/>
          <a:p>
            <a:pPr algn="r"/>
            <a:r>
              <a:rPr lang="fa-IR" sz="3600" b="0" dirty="0">
                <a:solidFill>
                  <a:srgbClr val="00B050"/>
                </a:solidFill>
                <a:latin typeface="IranNastaliq" pitchFamily="18" charset="0"/>
                <a:cs typeface="IranNastaliq" pitchFamily="18" charset="0"/>
              </a:rPr>
              <a:t>یک فرد عادی</a:t>
            </a:r>
            <a:r>
              <a:rPr lang="fa-IR" sz="3600" b="0" dirty="0">
                <a:solidFill>
                  <a:schemeClr val="bg1"/>
                </a:solidFill>
                <a:latin typeface="IranNastaliq" pitchFamily="18" charset="0"/>
                <a:cs typeface="IranNastaliq" pitchFamily="18" charset="0"/>
              </a:rPr>
              <a:t>:</a:t>
            </a:r>
            <a:r>
              <a:rPr lang="fa-IR" sz="2400" b="0" dirty="0">
                <a:solidFill>
                  <a:schemeClr val="bg1"/>
                </a:solidFill>
                <a:latin typeface="IranNastaliq" pitchFamily="18" charset="0"/>
                <a:cs typeface="B Nazanin" pitchFamily="2" charset="-78"/>
              </a:rPr>
              <a:t>آ</a:t>
            </a:r>
            <a:r>
              <a:rPr lang="fa-IR" sz="2400" dirty="0">
                <a:solidFill>
                  <a:schemeClr val="bg1"/>
                </a:solidFill>
                <a:latin typeface="IranNastaliq" pitchFamily="18" charset="0"/>
                <a:cs typeface="B Nazanin" pitchFamily="2" charset="-78"/>
              </a:rPr>
              <a:t>ن چیزی که ما در مدارس انجام می دهیم یا از مدارس می خواهیم.</a:t>
            </a:r>
            <a:br>
              <a:rPr lang="fa-IR" sz="2400" b="0" dirty="0">
                <a:solidFill>
                  <a:schemeClr val="bg1"/>
                </a:solidFill>
                <a:latin typeface="IranNastaliq" pitchFamily="18" charset="0"/>
                <a:cs typeface="B Nazanin" pitchFamily="2" charset="-78"/>
              </a:rPr>
            </a:br>
            <a:br>
              <a:rPr lang="fa-IR" sz="2400" b="0" dirty="0">
                <a:solidFill>
                  <a:schemeClr val="bg1"/>
                </a:solidFill>
                <a:latin typeface="IranNastaliq" pitchFamily="18" charset="0"/>
                <a:cs typeface="B Nazanin" pitchFamily="2" charset="-78"/>
              </a:rPr>
            </a:br>
            <a:r>
              <a:rPr lang="fa-IR" sz="3600" b="0" dirty="0">
                <a:solidFill>
                  <a:srgbClr val="0070C0"/>
                </a:solidFill>
                <a:latin typeface="IranNastaliq" pitchFamily="18" charset="0"/>
                <a:cs typeface="IranNastaliq" pitchFamily="18" charset="0"/>
              </a:rPr>
              <a:t>تعریف کامل</a:t>
            </a:r>
            <a:r>
              <a:rPr lang="fa-IR" sz="3600" b="0" dirty="0">
                <a:solidFill>
                  <a:schemeClr val="bg1"/>
                </a:solidFill>
                <a:latin typeface="IranNastaliq" pitchFamily="18" charset="0"/>
                <a:cs typeface="IranNastaliq" pitchFamily="18" charset="0"/>
              </a:rPr>
              <a:t>:</a:t>
            </a:r>
            <a:r>
              <a:rPr lang="fa-IR" sz="2400" b="0" dirty="0">
                <a:solidFill>
                  <a:schemeClr val="bg1"/>
                </a:solidFill>
                <a:latin typeface="IranNastaliq" pitchFamily="18" charset="0"/>
                <a:cs typeface="B Nazanin" pitchFamily="2" charset="-78"/>
              </a:rPr>
              <a:t>هرنو ع تغییر نسبتا دائمی که در نتیجه نوعی تجربه در رفتار رخ می دهد.</a:t>
            </a:r>
            <a:br>
              <a:rPr lang="fa-IR" sz="2400" b="0" dirty="0">
                <a:solidFill>
                  <a:schemeClr val="bg1"/>
                </a:solidFill>
                <a:latin typeface="IranNastaliq" pitchFamily="18" charset="0"/>
                <a:cs typeface="B Nazanin" pitchFamily="2" charset="-78"/>
              </a:rPr>
            </a:br>
            <a:r>
              <a:rPr lang="fa-IR" sz="2400" b="0" dirty="0">
                <a:solidFill>
                  <a:schemeClr val="bg1"/>
                </a:solidFill>
                <a:cs typeface="B Nazanin" pitchFamily="2" charset="-78"/>
              </a:rPr>
              <a:t>یادگیری عبارتست از تغییر نسبتاً پایدار در </a:t>
            </a:r>
            <a:r>
              <a:rPr lang="fa-IR" sz="2400" dirty="0">
                <a:solidFill>
                  <a:schemeClr val="bg1"/>
                </a:solidFill>
                <a:effectLst>
                  <a:outerShdw blurRad="38100" dist="38100" dir="2700000" algn="tl">
                    <a:srgbClr val="000000">
                      <a:alpha val="43137"/>
                    </a:srgbClr>
                  </a:outerShdw>
                </a:effectLst>
                <a:cs typeface="B Nazanin" pitchFamily="2" charset="-78"/>
              </a:rPr>
              <a:t>احساس</a:t>
            </a:r>
            <a:r>
              <a:rPr lang="fa-IR" sz="2400" b="0" dirty="0">
                <a:solidFill>
                  <a:schemeClr val="bg1"/>
                </a:solidFill>
                <a:cs typeface="B Nazanin" pitchFamily="2" charset="-78"/>
              </a:rPr>
              <a:t>،</a:t>
            </a:r>
            <a:r>
              <a:rPr lang="fa-IR" sz="2400" dirty="0">
                <a:solidFill>
                  <a:schemeClr val="bg1"/>
                </a:solidFill>
                <a:cs typeface="B Nazanin" pitchFamily="2" charset="-78"/>
              </a:rPr>
              <a:t>تفکر</a:t>
            </a:r>
            <a:r>
              <a:rPr lang="fa-IR" sz="2400" b="0" dirty="0">
                <a:solidFill>
                  <a:schemeClr val="bg1"/>
                </a:solidFill>
                <a:cs typeface="B Nazanin" pitchFamily="2" charset="-78"/>
              </a:rPr>
              <a:t> و </a:t>
            </a:r>
            <a:r>
              <a:rPr lang="fa-IR" sz="2400" dirty="0">
                <a:solidFill>
                  <a:schemeClr val="bg1"/>
                </a:solidFill>
                <a:cs typeface="B Nazanin" pitchFamily="2" charset="-78"/>
              </a:rPr>
              <a:t>رفتار</a:t>
            </a:r>
            <a:r>
              <a:rPr lang="fa-IR" sz="2400" b="0" dirty="0">
                <a:solidFill>
                  <a:schemeClr val="bg1"/>
                </a:solidFill>
                <a:cs typeface="B Nazanin" pitchFamily="2" charset="-78"/>
              </a:rPr>
              <a:t>فرد که بر اساس تجربه ایجاد شده باشد.“</a:t>
            </a:r>
            <a:r>
              <a:rPr lang="fa-IR" sz="2400" b="0" i="1" dirty="0">
                <a:solidFill>
                  <a:schemeClr val="bg1"/>
                </a:solidFill>
                <a:cs typeface="B Nazanin" pitchFamily="2" charset="-78"/>
              </a:rPr>
              <a:t>هیلگارد“</a:t>
            </a:r>
            <a:endParaRPr lang="fa-IR" sz="3600" b="0" i="1" dirty="0">
              <a:solidFill>
                <a:schemeClr val="bg1"/>
              </a:solidFill>
              <a:latin typeface="IranNastaliq" pitchFamily="18" charset="0"/>
              <a:cs typeface="B Nazanin" pitchFamily="2" charset="-78"/>
            </a:endParaRPr>
          </a:p>
        </p:txBody>
      </p:sp>
      <p:sp>
        <p:nvSpPr>
          <p:cNvPr id="3" name="Text Placeholder 2"/>
          <p:cNvSpPr>
            <a:spLocks noGrp="1"/>
          </p:cNvSpPr>
          <p:nvPr>
            <p:ph type="body" idx="1"/>
          </p:nvPr>
        </p:nvSpPr>
        <p:spPr>
          <a:xfrm>
            <a:off x="683568" y="595957"/>
            <a:ext cx="7772400" cy="1500187"/>
          </a:xfrm>
        </p:spPr>
        <p:txBody>
          <a:bodyPr anchor="ctr"/>
          <a:lstStyle/>
          <a:p>
            <a:pPr algn="ctr"/>
            <a:r>
              <a:rPr lang="fa-IR" sz="4800" b="1" dirty="0">
                <a:solidFill>
                  <a:srgbClr val="C00000"/>
                </a:solidFill>
                <a:effectLst>
                  <a:outerShdw blurRad="38100" dist="38100" dir="2700000" algn="tl">
                    <a:srgbClr val="000000">
                      <a:alpha val="43137"/>
                    </a:srgbClr>
                  </a:outerShdw>
                </a:effectLst>
                <a:latin typeface="IranNastaliq" pitchFamily="18" charset="0"/>
                <a:cs typeface="IranNastaliq" pitchFamily="18" charset="0"/>
              </a:rPr>
              <a:t>یادگیری:</a:t>
            </a:r>
          </a:p>
        </p:txBody>
      </p:sp>
      <p:sp>
        <p:nvSpPr>
          <p:cNvPr id="30" name="Slide Number Placeholder 29"/>
          <p:cNvSpPr>
            <a:spLocks noGrp="1"/>
          </p:cNvSpPr>
          <p:nvPr>
            <p:ph type="sldNum" sz="quarter" idx="12"/>
          </p:nvPr>
        </p:nvSpPr>
        <p:spPr>
          <a:xfrm>
            <a:off x="6620774" y="6237312"/>
            <a:ext cx="2133600" cy="476250"/>
          </a:xfrm>
          <a:prstGeom prst="rect">
            <a:avLst/>
          </a:prstGeom>
        </p:spPr>
        <p:txBody>
          <a:bodyPr/>
          <a:lstStyle/>
          <a:p>
            <a:fld id="{B82CCC60-E8CD-4174-8B1A-7DF615B22EEF}" type="slidenum">
              <a:rPr lang="en-US" smtClean="0"/>
              <a:pPr/>
              <a:t>4</a:t>
            </a:fld>
            <a:endParaRPr lang="en-US"/>
          </a:p>
        </p:txBody>
      </p:sp>
      <p:sp>
        <p:nvSpPr>
          <p:cNvPr id="4" name="TextBox 3"/>
          <p:cNvSpPr txBox="1"/>
          <p:nvPr/>
        </p:nvSpPr>
        <p:spPr>
          <a:xfrm>
            <a:off x="7308304" y="4673029"/>
            <a:ext cx="758541" cy="461665"/>
          </a:xfrm>
          <a:prstGeom prst="rect">
            <a:avLst/>
          </a:prstGeom>
          <a:noFill/>
        </p:spPr>
        <p:txBody>
          <a:bodyPr wrap="none" rtlCol="1">
            <a:spAutoFit/>
          </a:bodyPr>
          <a:lstStyle/>
          <a:p>
            <a:r>
              <a:rPr lang="fa-IR" sz="2400" dirty="0">
                <a:solidFill>
                  <a:schemeClr val="bg1"/>
                </a:solidFill>
                <a:effectLst>
                  <a:outerShdw blurRad="38100" dist="38100" dir="2700000" algn="tl">
                    <a:srgbClr val="000000">
                      <a:alpha val="43137"/>
                    </a:srgbClr>
                  </a:outerShdw>
                </a:effectLst>
                <a:cs typeface="B Nazanin" pitchFamily="2" charset="-78"/>
              </a:rPr>
              <a:t>محیط</a:t>
            </a:r>
          </a:p>
        </p:txBody>
      </p:sp>
      <p:cxnSp>
        <p:nvCxnSpPr>
          <p:cNvPr id="6" name="Straight Arrow Connector 5"/>
          <p:cNvCxnSpPr/>
          <p:nvPr/>
        </p:nvCxnSpPr>
        <p:spPr bwMode="auto">
          <a:xfrm rot="10800000">
            <a:off x="6516216" y="4961061"/>
            <a:ext cx="720080" cy="1588"/>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
        <p:nvSpPr>
          <p:cNvPr id="8" name="TextBox 7"/>
          <p:cNvSpPr txBox="1"/>
          <p:nvPr/>
        </p:nvSpPr>
        <p:spPr>
          <a:xfrm>
            <a:off x="4499992" y="4673029"/>
            <a:ext cx="2032929" cy="461665"/>
          </a:xfrm>
          <a:prstGeom prst="rect">
            <a:avLst/>
          </a:prstGeom>
          <a:noFill/>
        </p:spPr>
        <p:txBody>
          <a:bodyPr wrap="none" rtlCol="1">
            <a:spAutoFit/>
          </a:bodyPr>
          <a:lstStyle/>
          <a:p>
            <a:r>
              <a:rPr lang="fa-IR" sz="2400" dirty="0">
                <a:solidFill>
                  <a:schemeClr val="bg1"/>
                </a:solidFill>
                <a:cs typeface="B Nazanin" pitchFamily="2" charset="-78"/>
              </a:rPr>
              <a:t>رابطه علت و معلولی</a:t>
            </a:r>
          </a:p>
        </p:txBody>
      </p:sp>
      <p:cxnSp>
        <p:nvCxnSpPr>
          <p:cNvPr id="10" name="Straight Arrow Connector 9"/>
          <p:cNvCxnSpPr/>
          <p:nvPr/>
        </p:nvCxnSpPr>
        <p:spPr bwMode="auto">
          <a:xfrm rot="10800000">
            <a:off x="3563888" y="4240981"/>
            <a:ext cx="1008112" cy="720080"/>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13" name="Straight Arrow Connector 12"/>
          <p:cNvCxnSpPr/>
          <p:nvPr/>
        </p:nvCxnSpPr>
        <p:spPr bwMode="auto">
          <a:xfrm rot="10800000" flipV="1">
            <a:off x="3563888" y="4961061"/>
            <a:ext cx="1008112" cy="648072"/>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
        <p:nvSpPr>
          <p:cNvPr id="14" name="TextBox 13"/>
          <p:cNvSpPr txBox="1"/>
          <p:nvPr/>
        </p:nvSpPr>
        <p:spPr>
          <a:xfrm>
            <a:off x="2411760" y="4024957"/>
            <a:ext cx="1181734" cy="461665"/>
          </a:xfrm>
          <a:prstGeom prst="rect">
            <a:avLst/>
          </a:prstGeom>
          <a:noFill/>
        </p:spPr>
        <p:txBody>
          <a:bodyPr wrap="none" rtlCol="1">
            <a:spAutoFit/>
          </a:bodyPr>
          <a:lstStyle/>
          <a:p>
            <a:r>
              <a:rPr lang="fa-IR" sz="2400" dirty="0">
                <a:solidFill>
                  <a:schemeClr val="bg1"/>
                </a:solidFill>
                <a:effectLst>
                  <a:outerShdw blurRad="38100" dist="38100" dir="2700000" algn="tl">
                    <a:srgbClr val="000000">
                      <a:alpha val="43137"/>
                    </a:srgbClr>
                  </a:outerShdw>
                </a:effectLst>
                <a:cs typeface="B Nazanin" pitchFamily="2" charset="-78"/>
              </a:rPr>
              <a:t>شکل دادن</a:t>
            </a:r>
          </a:p>
        </p:txBody>
      </p:sp>
      <p:sp>
        <p:nvSpPr>
          <p:cNvPr id="15" name="TextBox 14"/>
          <p:cNvSpPr txBox="1"/>
          <p:nvPr/>
        </p:nvSpPr>
        <p:spPr>
          <a:xfrm>
            <a:off x="2483768" y="5393109"/>
            <a:ext cx="1125629" cy="461665"/>
          </a:xfrm>
          <a:prstGeom prst="rect">
            <a:avLst/>
          </a:prstGeom>
          <a:noFill/>
        </p:spPr>
        <p:txBody>
          <a:bodyPr wrap="none" rtlCol="1">
            <a:spAutoFit/>
          </a:bodyPr>
          <a:lstStyle/>
          <a:p>
            <a:r>
              <a:rPr lang="fa-IR" sz="2400" dirty="0">
                <a:solidFill>
                  <a:schemeClr val="bg1"/>
                </a:solidFill>
                <a:effectLst>
                  <a:outerShdw blurRad="38100" dist="38100" dir="2700000" algn="tl">
                    <a:srgbClr val="000000">
                      <a:alpha val="43137"/>
                    </a:srgbClr>
                  </a:outerShdw>
                </a:effectLst>
                <a:cs typeface="B Nazanin" pitchFamily="2" charset="-78"/>
              </a:rPr>
              <a:t>الگو سازی</a:t>
            </a:r>
          </a:p>
        </p:txBody>
      </p:sp>
      <p:sp>
        <p:nvSpPr>
          <p:cNvPr id="16" name="TextBox 15"/>
          <p:cNvSpPr txBox="1"/>
          <p:nvPr/>
        </p:nvSpPr>
        <p:spPr>
          <a:xfrm>
            <a:off x="710692" y="4745037"/>
            <a:ext cx="625492" cy="461665"/>
          </a:xfrm>
          <a:prstGeom prst="rect">
            <a:avLst/>
          </a:prstGeom>
          <a:noFill/>
        </p:spPr>
        <p:txBody>
          <a:bodyPr wrap="none" rtlCol="1">
            <a:spAutoFit/>
          </a:bodyPr>
          <a:lstStyle/>
          <a:p>
            <a:r>
              <a:rPr lang="fa-IR" sz="2400" dirty="0">
                <a:solidFill>
                  <a:schemeClr val="bg1"/>
                </a:solidFill>
                <a:effectLst>
                  <a:outerShdw blurRad="38100" dist="38100" dir="2700000" algn="tl">
                    <a:srgbClr val="000000">
                      <a:alpha val="43137"/>
                    </a:srgbClr>
                  </a:outerShdw>
                </a:effectLst>
                <a:cs typeface="B Nazanin" pitchFamily="2" charset="-78"/>
              </a:rPr>
              <a:t>رفتار</a:t>
            </a:r>
          </a:p>
        </p:txBody>
      </p:sp>
      <p:cxnSp>
        <p:nvCxnSpPr>
          <p:cNvPr id="18" name="Straight Arrow Connector 17"/>
          <p:cNvCxnSpPr/>
          <p:nvPr/>
        </p:nvCxnSpPr>
        <p:spPr bwMode="auto">
          <a:xfrm rot="10800000" flipV="1">
            <a:off x="1259632" y="4312989"/>
            <a:ext cx="1075576" cy="688722"/>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20" name="Straight Arrow Connector 19"/>
          <p:cNvCxnSpPr/>
          <p:nvPr/>
        </p:nvCxnSpPr>
        <p:spPr bwMode="auto">
          <a:xfrm rot="10800000">
            <a:off x="1259632" y="5033069"/>
            <a:ext cx="1075576" cy="576064"/>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1800" decel="100000" fill="hold"/>
                                        <p:tgtEl>
                                          <p:spTgt spid="2"/>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plus(in)">
                                      <p:cBhvr>
                                        <p:cTn id="21" dur="500"/>
                                        <p:tgtEl>
                                          <p:spTgt spid="4"/>
                                        </p:tgtEl>
                                      </p:cBhvr>
                                    </p:animEffect>
                                  </p:childTnLst>
                                </p:cTn>
                              </p:par>
                            </p:childTnLst>
                          </p:cTn>
                        </p:par>
                        <p:par>
                          <p:cTn id="22" fill="hold">
                            <p:stCondLst>
                              <p:cond delay="500"/>
                            </p:stCondLst>
                            <p:childTnLst>
                              <p:par>
                                <p:cTn id="23" presetID="1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plus(in)">
                                      <p:cBhvr>
                                        <p:cTn id="25" dur="500"/>
                                        <p:tgtEl>
                                          <p:spTgt spid="6"/>
                                        </p:tgtEl>
                                      </p:cBhvr>
                                    </p:animEffect>
                                  </p:childTnLst>
                                </p:cTn>
                              </p:par>
                            </p:childTnLst>
                          </p:cTn>
                        </p:par>
                        <p:par>
                          <p:cTn id="26" fill="hold">
                            <p:stCondLst>
                              <p:cond delay="1000"/>
                            </p:stCondLst>
                            <p:childTnLst>
                              <p:par>
                                <p:cTn id="27" presetID="1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plus(in)">
                                      <p:cBhvr>
                                        <p:cTn id="29" dur="2000"/>
                                        <p:tgtEl>
                                          <p:spTgt spid="8"/>
                                        </p:tgtEl>
                                      </p:cBhvr>
                                    </p:animEffect>
                                  </p:childTnLst>
                                </p:cTn>
                              </p:par>
                            </p:childTnLst>
                          </p:cTn>
                        </p:par>
                        <p:par>
                          <p:cTn id="30" fill="hold">
                            <p:stCondLst>
                              <p:cond delay="3000"/>
                            </p:stCondLst>
                            <p:childTnLst>
                              <p:par>
                                <p:cTn id="31" presetID="1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plus(in)">
                                      <p:cBhvr>
                                        <p:cTn id="33" dur="500"/>
                                        <p:tgtEl>
                                          <p:spTgt spid="10"/>
                                        </p:tgtEl>
                                      </p:cBhvr>
                                    </p:animEffect>
                                  </p:childTnLst>
                                </p:cTn>
                              </p:par>
                            </p:childTnLst>
                          </p:cTn>
                        </p:par>
                        <p:par>
                          <p:cTn id="34" fill="hold">
                            <p:stCondLst>
                              <p:cond delay="3500"/>
                            </p:stCondLst>
                            <p:childTnLst>
                              <p:par>
                                <p:cTn id="35" presetID="1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plus(in)">
                                      <p:cBhvr>
                                        <p:cTn id="37" dur="500"/>
                                        <p:tgtEl>
                                          <p:spTgt spid="14"/>
                                        </p:tgtEl>
                                      </p:cBhvr>
                                    </p:animEffect>
                                  </p:childTnLst>
                                </p:cTn>
                              </p:par>
                            </p:childTnLst>
                          </p:cTn>
                        </p:par>
                        <p:par>
                          <p:cTn id="38" fill="hold">
                            <p:stCondLst>
                              <p:cond delay="4000"/>
                            </p:stCondLst>
                            <p:childTnLst>
                              <p:par>
                                <p:cTn id="39" presetID="1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plus(in)">
                                      <p:cBhvr>
                                        <p:cTn id="41" dur="500"/>
                                        <p:tgtEl>
                                          <p:spTgt spid="13"/>
                                        </p:tgtEl>
                                      </p:cBhvr>
                                    </p:animEffect>
                                  </p:childTnLst>
                                </p:cTn>
                              </p:par>
                            </p:childTnLst>
                          </p:cTn>
                        </p:par>
                        <p:par>
                          <p:cTn id="42" fill="hold">
                            <p:stCondLst>
                              <p:cond delay="4500"/>
                            </p:stCondLst>
                            <p:childTnLst>
                              <p:par>
                                <p:cTn id="43" presetID="1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plus(in)">
                                      <p:cBhvr>
                                        <p:cTn id="45" dur="500"/>
                                        <p:tgtEl>
                                          <p:spTgt spid="15"/>
                                        </p:tgtEl>
                                      </p:cBhvr>
                                    </p:animEffect>
                                  </p:childTnLst>
                                </p:cTn>
                              </p:par>
                            </p:childTnLst>
                          </p:cTn>
                        </p:par>
                        <p:par>
                          <p:cTn id="46" fill="hold">
                            <p:stCondLst>
                              <p:cond delay="5000"/>
                            </p:stCondLst>
                            <p:childTnLst>
                              <p:par>
                                <p:cTn id="47" presetID="13" presetClass="entr" presetSubtype="16"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plus(in)">
                                      <p:cBhvr>
                                        <p:cTn id="49" dur="500"/>
                                        <p:tgtEl>
                                          <p:spTgt spid="18"/>
                                        </p:tgtEl>
                                      </p:cBhvr>
                                    </p:animEffect>
                                  </p:childTnLst>
                                </p:cTn>
                              </p:par>
                            </p:childTnLst>
                          </p:cTn>
                        </p:par>
                        <p:par>
                          <p:cTn id="50" fill="hold">
                            <p:stCondLst>
                              <p:cond delay="5500"/>
                            </p:stCondLst>
                            <p:childTnLst>
                              <p:par>
                                <p:cTn id="51" presetID="1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plus(in)">
                                      <p:cBhvr>
                                        <p:cTn id="53" dur="500"/>
                                        <p:tgtEl>
                                          <p:spTgt spid="20"/>
                                        </p:tgtEl>
                                      </p:cBhvr>
                                    </p:animEffect>
                                  </p:childTnLst>
                                </p:cTn>
                              </p:par>
                            </p:childTnLst>
                          </p:cTn>
                        </p:par>
                        <p:par>
                          <p:cTn id="54" fill="hold">
                            <p:stCondLst>
                              <p:cond delay="6000"/>
                            </p:stCondLst>
                            <p:childTnLst>
                              <p:par>
                                <p:cTn id="55" presetID="1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plus(in)">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8"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137743">
            <a:off x="255947" y="2137039"/>
            <a:ext cx="4248472" cy="2548244"/>
          </a:xfrm>
        </p:spPr>
        <p:txBody>
          <a:bodyPr>
            <a:normAutofit fontScale="90000"/>
          </a:bodyPr>
          <a:lstStyle/>
          <a:p>
            <a:pPr algn="r"/>
            <a:r>
              <a:rPr lang="fa-IR" sz="2400" dirty="0">
                <a:solidFill>
                  <a:schemeClr val="bg1"/>
                </a:solidFill>
                <a:cs typeface="B Nazanin" pitchFamily="2" charset="-78"/>
              </a:rPr>
              <a:t>”تمایل به انجام کار که در گرو توانایی فرد است تا به وسیله آن نوعی از نیاز یا خواسته تامین گردد.“</a:t>
            </a:r>
            <a:br>
              <a:rPr lang="fa-IR" sz="2400" dirty="0">
                <a:solidFill>
                  <a:schemeClr val="bg1"/>
                </a:solidFill>
                <a:cs typeface="B Nazanin" pitchFamily="2" charset="-78"/>
              </a:rPr>
            </a:br>
            <a:r>
              <a:rPr lang="fa-IR" sz="2400" dirty="0">
                <a:solidFill>
                  <a:schemeClr val="bg1"/>
                </a:solidFill>
                <a:cs typeface="B Nazanin" pitchFamily="2" charset="-78"/>
              </a:rPr>
              <a:t>”انگیزش به فرایندهایی ارتباط دارد که به رفتار نیرو و جهت میدهد. این فرایندها عبارتند از: نیازها، شناختها، هیجانهاو رویدادهای بیرونی.“</a:t>
            </a:r>
            <a:br>
              <a:rPr lang="fa-IR" sz="2400" dirty="0">
                <a:cs typeface="B Nazanin" pitchFamily="2" charset="-78"/>
              </a:rPr>
            </a:br>
            <a:endParaRPr lang="fa-IR" sz="2400" dirty="0">
              <a:solidFill>
                <a:schemeClr val="bg1"/>
              </a:solidFill>
              <a:cs typeface="B Nazanin" pitchFamily="2" charset="-78"/>
            </a:endParaRPr>
          </a:p>
        </p:txBody>
      </p:sp>
      <p:sp>
        <p:nvSpPr>
          <p:cNvPr id="3" name="Text Placeholder 2"/>
          <p:cNvSpPr>
            <a:spLocks noGrp="1"/>
          </p:cNvSpPr>
          <p:nvPr>
            <p:ph type="body" idx="1"/>
          </p:nvPr>
        </p:nvSpPr>
        <p:spPr>
          <a:xfrm rot="20883328">
            <a:off x="683568" y="530900"/>
            <a:ext cx="7772400" cy="1170359"/>
          </a:xfrm>
        </p:spPr>
        <p:txBody>
          <a:bodyPr anchor="ctr"/>
          <a:lstStyle/>
          <a:p>
            <a:pPr algn="ctr"/>
            <a:r>
              <a:rPr lang="fa-IR" sz="4800" b="1" dirty="0">
                <a:solidFill>
                  <a:srgbClr val="C00000"/>
                </a:solidFill>
                <a:effectLst>
                  <a:outerShdw blurRad="38100" dist="38100" dir="2700000" algn="tl">
                    <a:srgbClr val="000000">
                      <a:alpha val="43137"/>
                    </a:srgbClr>
                  </a:outerShdw>
                </a:effectLst>
                <a:latin typeface="IranNastaliq" pitchFamily="18" charset="0"/>
                <a:cs typeface="IranNastaliq" pitchFamily="18" charset="0"/>
              </a:rPr>
              <a:t>انگیزش:</a:t>
            </a:r>
          </a:p>
        </p:txBody>
      </p:sp>
      <p:sp>
        <p:nvSpPr>
          <p:cNvPr id="4" name="Slide Number Placeholder 3"/>
          <p:cNvSpPr>
            <a:spLocks noGrp="1"/>
          </p:cNvSpPr>
          <p:nvPr>
            <p:ph type="sldNum" sz="quarter" idx="12"/>
          </p:nvPr>
        </p:nvSpPr>
        <p:spPr>
          <a:xfrm>
            <a:off x="7010400" y="6245225"/>
            <a:ext cx="2133600" cy="476250"/>
          </a:xfrm>
          <a:prstGeom prst="rect">
            <a:avLst/>
          </a:prstGeom>
        </p:spPr>
        <p:txBody>
          <a:bodyPr/>
          <a:lstStyle/>
          <a:p>
            <a:fld id="{B82CCC60-E8CD-4174-8B1A-7DF615B22EEF}" type="slidenum">
              <a:rPr lang="en-US" smtClean="0"/>
              <a:pPr/>
              <a:t>5</a:t>
            </a:fld>
            <a:endParaRPr lang="en-US"/>
          </a:p>
        </p:txBody>
      </p:sp>
      <p:sp>
        <p:nvSpPr>
          <p:cNvPr id="7" name="TextBox 6"/>
          <p:cNvSpPr txBox="1"/>
          <p:nvPr/>
        </p:nvSpPr>
        <p:spPr>
          <a:xfrm>
            <a:off x="4656052" y="4365104"/>
            <a:ext cx="4487947" cy="830997"/>
          </a:xfrm>
          <a:prstGeom prst="rect">
            <a:avLst/>
          </a:prstGeom>
          <a:noFill/>
        </p:spPr>
        <p:txBody>
          <a:bodyPr wrap="square" rtlCol="1">
            <a:spAutoFit/>
          </a:bodyPr>
          <a:lstStyle/>
          <a:p>
            <a:pPr algn="ctr"/>
            <a:r>
              <a:rPr lang="fa-IR" sz="2400" dirty="0">
                <a:solidFill>
                  <a:schemeClr val="accent1">
                    <a:lumMod val="75000"/>
                  </a:schemeClr>
                </a:solidFill>
                <a:effectLst>
                  <a:outerShdw blurRad="38100" dist="38100" dir="2700000" algn="tl">
                    <a:srgbClr val="000000">
                      <a:alpha val="43137"/>
                    </a:srgbClr>
                  </a:outerShdw>
                </a:effectLst>
                <a:cs typeface="B Nazanin" pitchFamily="2" charset="-78"/>
              </a:rPr>
              <a:t>انگیزش را معمولاً به سه طریق نشان میدهند: رفتار، فیزیولوژی و گزارش شخصی</a:t>
            </a:r>
          </a:p>
        </p:txBody>
      </p:sp>
      <p:sp>
        <p:nvSpPr>
          <p:cNvPr id="5" name="TextBox 4"/>
          <p:cNvSpPr txBox="1"/>
          <p:nvPr/>
        </p:nvSpPr>
        <p:spPr>
          <a:xfrm rot="21141156">
            <a:off x="677036" y="4645958"/>
            <a:ext cx="4073163" cy="1384995"/>
          </a:xfrm>
          <a:prstGeom prst="rect">
            <a:avLst/>
          </a:prstGeom>
          <a:noFill/>
        </p:spPr>
        <p:txBody>
          <a:bodyPr wrap="square" rtlCol="1">
            <a:spAutoFit/>
          </a:bodyPr>
          <a:lstStyle/>
          <a:p>
            <a:r>
              <a:rPr lang="fa-IR" sz="3600" dirty="0">
                <a:solidFill>
                  <a:schemeClr val="bg1"/>
                </a:solidFill>
                <a:latin typeface="IranNastaliq" pitchFamily="18" charset="0"/>
                <a:cs typeface="IranNastaliq" pitchFamily="18" charset="0"/>
              </a:rPr>
              <a:t>نیاز  :</a:t>
            </a:r>
            <a:r>
              <a:rPr lang="fa-IR" sz="2400" dirty="0">
                <a:solidFill>
                  <a:schemeClr val="bg1"/>
                </a:solidFill>
                <a:latin typeface="IranNastaliq" pitchFamily="18" charset="0"/>
                <a:cs typeface="B Nazanin" pitchFamily="2" charset="-78"/>
              </a:rPr>
              <a:t>نوعی کسر و کمبود روانی وفیزیولوژیکی که می تواند دست آوردی خاص را جذاب نماید.</a:t>
            </a:r>
            <a:endParaRPr lang="fa-IR"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556792"/>
            <a:ext cx="2988940" cy="2415046"/>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ppt_w</p:attrName>
                                        </p:attrNameLst>
                                      </p:cBhvr>
                                      <p:tavLst>
                                        <p:tav tm="0">
                                          <p:val>
                                            <p:fltVal val="0"/>
                                          </p:val>
                                        </p:tav>
                                        <p:tav tm="100000">
                                          <p:val>
                                            <p:strVal val="#ppt_w"/>
                                          </p:val>
                                        </p:tav>
                                      </p:tavLst>
                                    </p:anim>
                                    <p:anim calcmode="lin" valueType="num">
                                      <p:cBhvr>
                                        <p:cTn id="16" dur="2000" fill="hold"/>
                                        <p:tgtEl>
                                          <p:spTgt spid="2"/>
                                        </p:tgtEl>
                                        <p:attrNameLst>
                                          <p:attrName>ppt_h</p:attrName>
                                        </p:attrNameLst>
                                      </p:cBhvr>
                                      <p:tavLst>
                                        <p:tav tm="0">
                                          <p:val>
                                            <p:fltVal val="0"/>
                                          </p:val>
                                        </p:tav>
                                        <p:tav tm="100000">
                                          <p:val>
                                            <p:strVal val="#ppt_h"/>
                                          </p:val>
                                        </p:tav>
                                      </p:tavLst>
                                    </p:anim>
                                    <p:anim calcmode="lin" valueType="num">
                                      <p:cBhvr>
                                        <p:cTn id="17" dur="2000" fill="hold"/>
                                        <p:tgtEl>
                                          <p:spTgt spid="2"/>
                                        </p:tgtEl>
                                        <p:attrNameLst>
                                          <p:attrName>style.rotation</p:attrName>
                                        </p:attrNameLst>
                                      </p:cBhvr>
                                      <p:tavLst>
                                        <p:tav tm="0">
                                          <p:val>
                                            <p:fltVal val="360"/>
                                          </p:val>
                                        </p:tav>
                                        <p:tav tm="100000">
                                          <p:val>
                                            <p:fltVal val="0"/>
                                          </p:val>
                                        </p:tav>
                                      </p:tavLst>
                                    </p:anim>
                                    <p:animEffect transition="in" filter="fade">
                                      <p:cBhvr>
                                        <p:cTn id="18" dur="2000"/>
                                        <p:tgtEl>
                                          <p:spTgt spid="2"/>
                                        </p:tgtEl>
                                      </p:cBhvr>
                                    </p:animEffect>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3254" y="332656"/>
            <a:ext cx="2307042" cy="830997"/>
          </a:xfrm>
          <a:prstGeom prst="rect">
            <a:avLst/>
          </a:prstGeom>
          <a:noFill/>
        </p:spPr>
        <p:txBody>
          <a:bodyPr wrap="none" rtlCol="1">
            <a:spAutoFit/>
          </a:bodyPr>
          <a:lstStyle/>
          <a:p>
            <a:r>
              <a:rPr lang="fa-IR" sz="4800" b="1" dirty="0">
                <a:solidFill>
                  <a:srgbClr val="C00000"/>
                </a:solidFill>
                <a:effectLst>
                  <a:outerShdw blurRad="38100" dist="38100" dir="2700000" algn="tl">
                    <a:srgbClr val="000000">
                      <a:alpha val="43137"/>
                    </a:srgbClr>
                  </a:outerShdw>
                </a:effectLst>
                <a:latin typeface="IranNastaliq" pitchFamily="18" charset="0"/>
                <a:cs typeface="IranNastaliq" pitchFamily="18" charset="0"/>
              </a:rPr>
              <a:t>فرآیند اصلی انگیزش:</a:t>
            </a:r>
          </a:p>
        </p:txBody>
      </p:sp>
      <p:sp>
        <p:nvSpPr>
          <p:cNvPr id="3" name="Rectangle 2"/>
          <p:cNvSpPr/>
          <p:nvPr/>
        </p:nvSpPr>
        <p:spPr bwMode="auto">
          <a:xfrm>
            <a:off x="4719024" y="1134653"/>
            <a:ext cx="1274440" cy="72008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B Nazanin" pitchFamily="2" charset="-78"/>
              </a:rPr>
              <a:t>نیازهای</a:t>
            </a:r>
            <a:r>
              <a:rPr kumimoji="0" lang="fa-IR" sz="2400" b="0" i="0" u="none" strike="noStrike" cap="none" normalizeH="0" dirty="0">
                <a:ln>
                  <a:noFill/>
                </a:ln>
                <a:solidFill>
                  <a:schemeClr val="tx1"/>
                </a:solidFill>
                <a:effectLst>
                  <a:outerShdw blurRad="38100" dist="38100" dir="2700000" algn="tl">
                    <a:srgbClr val="000000">
                      <a:alpha val="43137"/>
                    </a:srgbClr>
                  </a:outerShdw>
                </a:effectLst>
                <a:latin typeface="Arial" charset="0"/>
                <a:cs typeface="B Nazanin" pitchFamily="2" charset="-78"/>
              </a:rPr>
              <a:t> ارضا نشده</a:t>
            </a:r>
            <a:endParaRPr kumimoji="0" lang="fa-IR" sz="24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B Nazanin" pitchFamily="2" charset="-78"/>
            </a:endParaRPr>
          </a:p>
        </p:txBody>
      </p:sp>
      <p:sp>
        <p:nvSpPr>
          <p:cNvPr id="8" name="Rectangle 7"/>
          <p:cNvSpPr/>
          <p:nvPr/>
        </p:nvSpPr>
        <p:spPr bwMode="auto">
          <a:xfrm>
            <a:off x="4809517" y="2788987"/>
            <a:ext cx="1274440" cy="7200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a-IR" sz="2400" dirty="0">
                <a:solidFill>
                  <a:schemeClr val="tx1"/>
                </a:solidFill>
                <a:effectLst>
                  <a:outerShdw blurRad="38100" dist="38100" dir="2700000" algn="tl">
                    <a:srgbClr val="000000">
                      <a:alpha val="43137"/>
                    </a:srgbClr>
                  </a:outerShdw>
                </a:effectLst>
                <a:latin typeface="Arial" charset="0"/>
                <a:cs typeface="B Nazanin" pitchFamily="2" charset="-78"/>
              </a:rPr>
              <a:t>انگیزه</a:t>
            </a:r>
            <a:endParaRPr kumimoji="0" lang="fa-IR" sz="24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B Nazanin" pitchFamily="2" charset="-78"/>
            </a:endParaRPr>
          </a:p>
        </p:txBody>
      </p:sp>
      <p:sp>
        <p:nvSpPr>
          <p:cNvPr id="10" name="Rectangle 9"/>
          <p:cNvSpPr/>
          <p:nvPr/>
        </p:nvSpPr>
        <p:spPr bwMode="auto">
          <a:xfrm>
            <a:off x="3135663" y="3521914"/>
            <a:ext cx="1274440" cy="72008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a-IR" sz="2400" dirty="0">
                <a:solidFill>
                  <a:schemeClr val="tx1"/>
                </a:solidFill>
                <a:effectLst>
                  <a:outerShdw blurRad="38100" dist="38100" dir="2700000" algn="tl">
                    <a:srgbClr val="000000">
                      <a:alpha val="43137"/>
                    </a:srgbClr>
                  </a:outerShdw>
                </a:effectLst>
                <a:latin typeface="Arial" charset="0"/>
                <a:cs typeface="B Nazanin" pitchFamily="2" charset="-78"/>
              </a:rPr>
              <a:t>کوششهای رفتاری</a:t>
            </a:r>
            <a:endParaRPr kumimoji="0" lang="fa-IR" sz="24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B Nazanin" pitchFamily="2" charset="-78"/>
            </a:endParaRPr>
          </a:p>
        </p:txBody>
      </p:sp>
      <p:sp>
        <p:nvSpPr>
          <p:cNvPr id="11" name="Rectangle 10"/>
          <p:cNvSpPr/>
          <p:nvPr/>
        </p:nvSpPr>
        <p:spPr bwMode="auto">
          <a:xfrm>
            <a:off x="3140631" y="1926741"/>
            <a:ext cx="1274440" cy="72008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a-IR" sz="2400" dirty="0">
                <a:solidFill>
                  <a:schemeClr val="tx1"/>
                </a:solidFill>
                <a:effectLst>
                  <a:outerShdw blurRad="38100" dist="38100" dir="2700000" algn="tl">
                    <a:srgbClr val="000000">
                      <a:alpha val="43137"/>
                    </a:srgbClr>
                  </a:outerShdw>
                </a:effectLst>
                <a:latin typeface="Arial" charset="0"/>
                <a:cs typeface="B Nazanin" pitchFamily="2" charset="-78"/>
              </a:rPr>
              <a:t>تنش</a:t>
            </a:r>
            <a:endParaRPr kumimoji="0" lang="fa-IR" sz="24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B Nazanin" pitchFamily="2" charset="-78"/>
            </a:endParaRPr>
          </a:p>
        </p:txBody>
      </p:sp>
      <p:sp>
        <p:nvSpPr>
          <p:cNvPr id="12" name="Rectangle 11"/>
          <p:cNvSpPr/>
          <p:nvPr/>
        </p:nvSpPr>
        <p:spPr bwMode="auto">
          <a:xfrm>
            <a:off x="3135663" y="5307575"/>
            <a:ext cx="1274440" cy="72008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a-IR" sz="2400" dirty="0">
                <a:solidFill>
                  <a:schemeClr val="tx1"/>
                </a:solidFill>
                <a:effectLst>
                  <a:outerShdw blurRad="38100" dist="38100" dir="2700000" algn="tl">
                    <a:srgbClr val="000000">
                      <a:alpha val="43137"/>
                    </a:srgbClr>
                  </a:outerShdw>
                </a:effectLst>
                <a:latin typeface="Arial" charset="0"/>
                <a:cs typeface="B Nazanin" pitchFamily="2" charset="-78"/>
              </a:rPr>
              <a:t>کاهش تنش</a:t>
            </a:r>
            <a:endParaRPr kumimoji="0" lang="fa-IR" sz="24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B Nazanin" pitchFamily="2" charset="-78"/>
            </a:endParaRPr>
          </a:p>
        </p:txBody>
      </p:sp>
      <p:sp>
        <p:nvSpPr>
          <p:cNvPr id="13" name="Rectangle 12"/>
          <p:cNvSpPr/>
          <p:nvPr/>
        </p:nvSpPr>
        <p:spPr bwMode="auto">
          <a:xfrm>
            <a:off x="4550296" y="4462053"/>
            <a:ext cx="1274440" cy="72008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a-IR" sz="2400" dirty="0">
                <a:solidFill>
                  <a:schemeClr val="tx1"/>
                </a:solidFill>
                <a:effectLst>
                  <a:outerShdw blurRad="38100" dist="38100" dir="2700000" algn="tl">
                    <a:srgbClr val="000000">
                      <a:alpha val="43137"/>
                    </a:srgbClr>
                  </a:outerShdw>
                </a:effectLst>
                <a:latin typeface="Arial" charset="0"/>
                <a:cs typeface="B Nazanin" pitchFamily="2" charset="-78"/>
              </a:rPr>
              <a:t>نیازهای ارضا شد</a:t>
            </a:r>
            <a:r>
              <a:rPr kumimoji="0" lang="fa-IR" sz="24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B Nazanin" pitchFamily="2" charset="-78"/>
              </a:rPr>
              <a:t>ه</a:t>
            </a:r>
          </a:p>
        </p:txBody>
      </p:sp>
      <p:cxnSp>
        <p:nvCxnSpPr>
          <p:cNvPr id="15" name="Straight Arrow Connector 14"/>
          <p:cNvCxnSpPr/>
          <p:nvPr/>
        </p:nvCxnSpPr>
        <p:spPr bwMode="auto">
          <a:xfrm>
            <a:off x="6004904" y="1494693"/>
            <a:ext cx="432048" cy="1588"/>
          </a:xfrm>
          <a:prstGeom prst="straightConnector1">
            <a:avLst/>
          </a:prstGeom>
          <a:ln>
            <a:solidFill>
              <a:schemeClr val="bg1"/>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bwMode="auto">
          <a:xfrm rot="10800000">
            <a:off x="2703615" y="2285193"/>
            <a:ext cx="432048" cy="1588"/>
          </a:xfrm>
          <a:prstGeom prst="straightConnector1">
            <a:avLst/>
          </a:prstGeom>
          <a:ln>
            <a:solidFill>
              <a:schemeClr val="bg1"/>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bwMode="auto">
          <a:xfrm>
            <a:off x="5829061" y="4644224"/>
            <a:ext cx="432048" cy="1588"/>
          </a:xfrm>
          <a:prstGeom prst="straightConnector1">
            <a:avLst/>
          </a:prstGeom>
          <a:ln>
            <a:solidFill>
              <a:schemeClr val="bg1"/>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bwMode="auto">
          <a:xfrm>
            <a:off x="6083957" y="3088781"/>
            <a:ext cx="432048" cy="1588"/>
          </a:xfrm>
          <a:prstGeom prst="straightConnector1">
            <a:avLst/>
          </a:prstGeom>
          <a:ln>
            <a:solidFill>
              <a:schemeClr val="bg1"/>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bwMode="auto">
          <a:xfrm rot="10800000">
            <a:off x="2656867" y="5667615"/>
            <a:ext cx="432048" cy="1588"/>
          </a:xfrm>
          <a:prstGeom prst="straightConnector1">
            <a:avLst/>
          </a:prstGeom>
          <a:ln>
            <a:solidFill>
              <a:schemeClr val="bg1"/>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bwMode="auto">
          <a:xfrm rot="10800000">
            <a:off x="2457911" y="3869369"/>
            <a:ext cx="432048" cy="1588"/>
          </a:xfrm>
          <a:prstGeom prst="straightConnector1">
            <a:avLst/>
          </a:prstGeom>
          <a:ln>
            <a:solidFill>
              <a:schemeClr val="bg1"/>
            </a:solidFill>
            <a:headEnd type="none" w="med" len="med"/>
            <a:tailEnd type="arrow"/>
          </a:ln>
        </p:spPr>
        <p:style>
          <a:lnRef idx="2">
            <a:schemeClr val="dk1"/>
          </a:lnRef>
          <a:fillRef idx="0">
            <a:schemeClr val="dk1"/>
          </a:fillRef>
          <a:effectRef idx="1">
            <a:schemeClr val="dk1"/>
          </a:effectRef>
          <a:fontRef idx="minor">
            <a:schemeClr val="tx1"/>
          </a:fontRef>
        </p:style>
      </p:cxnSp>
      <p:sp>
        <p:nvSpPr>
          <p:cNvPr id="28" name="Slide Number Placeholder 27"/>
          <p:cNvSpPr>
            <a:spLocks noGrp="1"/>
          </p:cNvSpPr>
          <p:nvPr>
            <p:ph type="sldNum" sz="quarter" idx="12"/>
          </p:nvPr>
        </p:nvSpPr>
        <p:spPr>
          <a:xfrm>
            <a:off x="6732240" y="5577048"/>
            <a:ext cx="2133600" cy="476250"/>
          </a:xfrm>
          <a:prstGeom prst="rect">
            <a:avLst/>
          </a:prstGeom>
        </p:spPr>
        <p:txBody>
          <a:bodyPr/>
          <a:lstStyle/>
          <a:p>
            <a:fld id="{B82CCC60-E8CD-4174-8B1A-7DF615B22EEF}" type="slidenum">
              <a:rPr lang="en-US" smtClean="0"/>
              <a:pPr/>
              <a:t>6</a:t>
            </a:fld>
            <a:endParaRPr lang="en-US"/>
          </a:p>
        </p:txBody>
      </p:sp>
      <p:pic>
        <p:nvPicPr>
          <p:cNvPr id="16" name="Picture 15" descr="ق.jpeg"/>
          <p:cNvPicPr>
            <a:picLocks noChangeAspect="1"/>
          </p:cNvPicPr>
          <p:nvPr/>
        </p:nvPicPr>
        <p:blipFill>
          <a:blip r:embed="rId2"/>
          <a:stretch>
            <a:fillRect/>
          </a:stretch>
        </p:blipFill>
        <p:spPr>
          <a:xfrm>
            <a:off x="6299981" y="708875"/>
            <a:ext cx="2071702" cy="1571636"/>
          </a:xfrm>
          <a:prstGeom prst="rect">
            <a:avLst/>
          </a:prstGeom>
          <a:ln>
            <a:noFill/>
          </a:ln>
          <a:effectLst>
            <a:softEdge rad="112500"/>
          </a:effectLst>
        </p:spPr>
      </p:pic>
      <p:pic>
        <p:nvPicPr>
          <p:cNvPr id="17" name="Picture 16" descr="نبان.jpeg"/>
          <p:cNvPicPr>
            <a:picLocks noChangeAspect="1"/>
          </p:cNvPicPr>
          <p:nvPr/>
        </p:nvPicPr>
        <p:blipFill>
          <a:blip r:embed="rId3"/>
          <a:stretch>
            <a:fillRect/>
          </a:stretch>
        </p:blipFill>
        <p:spPr>
          <a:xfrm>
            <a:off x="6220928" y="4179879"/>
            <a:ext cx="2143140" cy="1285884"/>
          </a:xfrm>
          <a:prstGeom prst="rect">
            <a:avLst/>
          </a:prstGeom>
          <a:ln>
            <a:noFill/>
          </a:ln>
          <a:effectLst>
            <a:softEdge rad="112500"/>
          </a:effectLst>
        </p:spPr>
      </p:pic>
      <p:pic>
        <p:nvPicPr>
          <p:cNvPr id="18" name="Picture 17" descr="یب.jpeg"/>
          <p:cNvPicPr>
            <a:picLocks noChangeAspect="1"/>
          </p:cNvPicPr>
          <p:nvPr/>
        </p:nvPicPr>
        <p:blipFill>
          <a:blip r:embed="rId4"/>
          <a:stretch>
            <a:fillRect/>
          </a:stretch>
        </p:blipFill>
        <p:spPr>
          <a:xfrm>
            <a:off x="539552" y="2896531"/>
            <a:ext cx="1943104" cy="1357322"/>
          </a:xfrm>
          <a:prstGeom prst="rect">
            <a:avLst/>
          </a:prstGeom>
          <a:ln>
            <a:noFill/>
          </a:ln>
          <a:effectLst>
            <a:softEdge rad="112500"/>
          </a:effectLst>
        </p:spPr>
      </p:pic>
      <p:pic>
        <p:nvPicPr>
          <p:cNvPr id="22" name="Picture 21" descr="اتیلات.jpeg"/>
          <p:cNvPicPr>
            <a:picLocks noChangeAspect="1"/>
          </p:cNvPicPr>
          <p:nvPr/>
        </p:nvPicPr>
        <p:blipFill>
          <a:blip r:embed="rId5"/>
          <a:stretch>
            <a:fillRect/>
          </a:stretch>
        </p:blipFill>
        <p:spPr>
          <a:xfrm>
            <a:off x="6588224" y="2517277"/>
            <a:ext cx="1928826" cy="1143008"/>
          </a:xfrm>
          <a:prstGeom prst="rect">
            <a:avLst/>
          </a:prstGeom>
          <a:ln>
            <a:noFill/>
          </a:ln>
          <a:effectLst>
            <a:softEdge rad="112500"/>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917" y="1251597"/>
            <a:ext cx="1987153" cy="1524000"/>
          </a:xfrm>
          <a:prstGeom prst="rect">
            <a:avLst/>
          </a:prstGeom>
          <a:ln>
            <a:noFill/>
          </a:ln>
          <a:effectLst>
            <a:softEdge rad="112500"/>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997" y="4697894"/>
            <a:ext cx="1943106" cy="1514475"/>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0.70"/>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5"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0.70"/>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strVal val="#ppt_w*0.70"/>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Effect transition="in" filter="fade">
                                      <p:cBhvr>
                                        <p:cTn id="34" dur="1000"/>
                                        <p:tgtEl>
                                          <p:spTgt spid="8"/>
                                        </p:tgtEl>
                                      </p:cBhvr>
                                    </p:animEffect>
                                  </p:childTnLst>
                                </p:cTn>
                              </p:par>
                              <p:par>
                                <p:cTn id="35" presetID="55"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0.70"/>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par>
                                <p:cTn id="45" presetID="55"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ppt_w</p:attrName>
                                        </p:attrNameLst>
                                      </p:cBhvr>
                                      <p:tavLst>
                                        <p:tav tm="0">
                                          <p:val>
                                            <p:strVal val="#ppt_w*0.70"/>
                                          </p:val>
                                        </p:tav>
                                        <p:tav tm="100000">
                                          <p:val>
                                            <p:strVal val="#ppt_w"/>
                                          </p:val>
                                        </p:tav>
                                      </p:tavLst>
                                    </p:anim>
                                    <p:anim calcmode="lin" valueType="num">
                                      <p:cBhvr>
                                        <p:cTn id="48" dur="1000" fill="hold"/>
                                        <p:tgtEl>
                                          <p:spTgt spid="24"/>
                                        </p:tgtEl>
                                        <p:attrNameLst>
                                          <p:attrName>ppt_h</p:attrName>
                                        </p:attrNameLst>
                                      </p:cBhvr>
                                      <p:tavLst>
                                        <p:tav tm="0">
                                          <p:val>
                                            <p:strVal val="#ppt_h"/>
                                          </p:val>
                                        </p:tav>
                                        <p:tav tm="100000">
                                          <p:val>
                                            <p:strVal val="#ppt_h"/>
                                          </p:val>
                                        </p:tav>
                                      </p:tavLst>
                                    </p:anim>
                                    <p:animEffect transition="in" filter="fade">
                                      <p:cBhvr>
                                        <p:cTn id="49" dur="1000"/>
                                        <p:tgtEl>
                                          <p:spTgt spid="24"/>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0.70"/>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Effect transition="in" filter="fade">
                                      <p:cBhvr>
                                        <p:cTn id="54" dur="1000"/>
                                        <p:tgtEl>
                                          <p:spTgt spid="13"/>
                                        </p:tgtEl>
                                      </p:cBhvr>
                                    </p:animEffect>
                                  </p:childTnLst>
                                </p:cTn>
                              </p:par>
                              <p:par>
                                <p:cTn id="55" presetID="55"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1000" fill="hold"/>
                                        <p:tgtEl>
                                          <p:spTgt spid="20"/>
                                        </p:tgtEl>
                                        <p:attrNameLst>
                                          <p:attrName>ppt_w</p:attrName>
                                        </p:attrNameLst>
                                      </p:cBhvr>
                                      <p:tavLst>
                                        <p:tav tm="0">
                                          <p:val>
                                            <p:strVal val="#ppt_w*0.70"/>
                                          </p:val>
                                        </p:tav>
                                        <p:tav tm="100000">
                                          <p:val>
                                            <p:strVal val="#ppt_w"/>
                                          </p:val>
                                        </p:tav>
                                      </p:tavLst>
                                    </p:anim>
                                    <p:anim calcmode="lin" valueType="num">
                                      <p:cBhvr>
                                        <p:cTn id="58" dur="1000" fill="hold"/>
                                        <p:tgtEl>
                                          <p:spTgt spid="20"/>
                                        </p:tgtEl>
                                        <p:attrNameLst>
                                          <p:attrName>ppt_h</p:attrName>
                                        </p:attrNameLst>
                                      </p:cBhvr>
                                      <p:tavLst>
                                        <p:tav tm="0">
                                          <p:val>
                                            <p:strVal val="#ppt_h"/>
                                          </p:val>
                                        </p:tav>
                                        <p:tav tm="100000">
                                          <p:val>
                                            <p:strVal val="#ppt_h"/>
                                          </p:val>
                                        </p:tav>
                                      </p:tavLst>
                                    </p:anim>
                                    <p:animEffect transition="in" filter="fade">
                                      <p:cBhvr>
                                        <p:cTn id="59" dur="1000"/>
                                        <p:tgtEl>
                                          <p:spTgt spid="20"/>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ppt_w</p:attrName>
                                        </p:attrNameLst>
                                      </p:cBhvr>
                                      <p:tavLst>
                                        <p:tav tm="0">
                                          <p:val>
                                            <p:strVal val="#ppt_w*0.70"/>
                                          </p:val>
                                        </p:tav>
                                        <p:tav tm="100000">
                                          <p:val>
                                            <p:strVal val="#ppt_w"/>
                                          </p:val>
                                        </p:tav>
                                      </p:tavLst>
                                    </p:anim>
                                    <p:anim calcmode="lin" valueType="num">
                                      <p:cBhvr>
                                        <p:cTn id="63" dur="1000" fill="hold"/>
                                        <p:tgtEl>
                                          <p:spTgt spid="12"/>
                                        </p:tgtEl>
                                        <p:attrNameLst>
                                          <p:attrName>ppt_h</p:attrName>
                                        </p:attrNameLst>
                                      </p:cBhvr>
                                      <p:tavLst>
                                        <p:tav tm="0">
                                          <p:val>
                                            <p:strVal val="#ppt_h"/>
                                          </p:val>
                                        </p:tav>
                                        <p:tav tm="100000">
                                          <p:val>
                                            <p:strVal val="#ppt_h"/>
                                          </p:val>
                                        </p:tav>
                                      </p:tavLst>
                                    </p:anim>
                                    <p:animEffect transition="in" filter="fade">
                                      <p:cBhvr>
                                        <p:cTn id="64" dur="1000"/>
                                        <p:tgtEl>
                                          <p:spTgt spid="12"/>
                                        </p:tgtEl>
                                      </p:cBhvr>
                                    </p:animEffect>
                                  </p:childTnLst>
                                </p:cTn>
                              </p:par>
                              <p:par>
                                <p:cTn id="65" presetID="55"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1000" fill="hold"/>
                                        <p:tgtEl>
                                          <p:spTgt spid="23"/>
                                        </p:tgtEl>
                                        <p:attrNameLst>
                                          <p:attrName>ppt_w</p:attrName>
                                        </p:attrNameLst>
                                      </p:cBhvr>
                                      <p:tavLst>
                                        <p:tav tm="0">
                                          <p:val>
                                            <p:strVal val="#ppt_w*0.70"/>
                                          </p:val>
                                        </p:tav>
                                        <p:tav tm="100000">
                                          <p:val>
                                            <p:strVal val="#ppt_w"/>
                                          </p:val>
                                        </p:tav>
                                      </p:tavLst>
                                    </p:anim>
                                    <p:anim calcmode="lin" valueType="num">
                                      <p:cBhvr>
                                        <p:cTn id="68" dur="1000" fill="hold"/>
                                        <p:tgtEl>
                                          <p:spTgt spid="23"/>
                                        </p:tgtEl>
                                        <p:attrNameLst>
                                          <p:attrName>ppt_h</p:attrName>
                                        </p:attrNameLst>
                                      </p:cBhvr>
                                      <p:tavLst>
                                        <p:tav tm="0">
                                          <p:val>
                                            <p:strVal val="#ppt_h"/>
                                          </p:val>
                                        </p:tav>
                                        <p:tav tm="100000">
                                          <p:val>
                                            <p:strVal val="#ppt_h"/>
                                          </p:val>
                                        </p:tav>
                                      </p:tavLst>
                                    </p:anim>
                                    <p:animEffect transition="in" filter="fade">
                                      <p:cBhvr>
                                        <p:cTn id="6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107" y="1017803"/>
            <a:ext cx="6003256" cy="1547101"/>
          </a:xfrm>
        </p:spPr>
        <p:txBody>
          <a:bodyPr>
            <a:normAutofit fontScale="90000"/>
          </a:bodyPr>
          <a:lstStyle/>
          <a:p>
            <a:pPr algn="r"/>
            <a:r>
              <a:rPr lang="fa-IR" sz="3600" b="0" dirty="0">
                <a:solidFill>
                  <a:schemeClr val="bg1"/>
                </a:solidFill>
                <a:effectLst>
                  <a:outerShdw blurRad="38100" dist="38100" dir="2700000" algn="tl">
                    <a:srgbClr val="000000">
                      <a:alpha val="43137"/>
                    </a:srgbClr>
                  </a:outerShdw>
                </a:effectLst>
                <a:latin typeface="IranNastaliq" pitchFamily="18" charset="0"/>
                <a:cs typeface="IranNastaliq" pitchFamily="18" charset="0"/>
              </a:rPr>
              <a:t>سلسله مراتب نیازها:</a:t>
            </a:r>
            <a:r>
              <a:rPr lang="fa-IR" sz="3600" b="0" dirty="0">
                <a:solidFill>
                  <a:schemeClr val="bg1"/>
                </a:solidFill>
                <a:effectLst>
                  <a:outerShdw blurRad="38100" dist="38100" dir="2700000" algn="tl">
                    <a:srgbClr val="000000">
                      <a:alpha val="43137"/>
                    </a:srgbClr>
                  </a:outerShdw>
                </a:effectLst>
                <a:latin typeface="IranNastaliq" pitchFamily="18" charset="0"/>
                <a:cs typeface="B Nazanin" pitchFamily="2" charset="-78"/>
              </a:rPr>
              <a:t> </a:t>
            </a:r>
            <a:r>
              <a:rPr lang="fa-IR" sz="2400" b="0" dirty="0">
                <a:solidFill>
                  <a:schemeClr val="bg1"/>
                </a:solidFill>
                <a:effectLst>
                  <a:outerShdw blurRad="38100" dist="38100" dir="2700000" algn="tl">
                    <a:srgbClr val="000000">
                      <a:alpha val="43137"/>
                    </a:srgbClr>
                  </a:outerShdw>
                </a:effectLst>
                <a:latin typeface="IranNastaliq" pitchFamily="18" charset="0"/>
                <a:cs typeface="B Nazanin" pitchFamily="2" charset="-78"/>
              </a:rPr>
              <a:t>*</a:t>
            </a:r>
            <a:r>
              <a:rPr lang="fa-IR" sz="3600" b="0" dirty="0">
                <a:solidFill>
                  <a:schemeClr val="bg1"/>
                </a:solidFill>
                <a:effectLst>
                  <a:outerShdw blurRad="38100" dist="38100" dir="2700000" algn="tl">
                    <a:srgbClr val="000000">
                      <a:alpha val="43137"/>
                    </a:srgbClr>
                  </a:outerShdw>
                </a:effectLst>
                <a:latin typeface="IranNastaliq" pitchFamily="18" charset="0"/>
                <a:cs typeface="IranNastaliq" pitchFamily="18" charset="0"/>
              </a:rPr>
              <a:t>  </a:t>
            </a:r>
            <a:r>
              <a:rPr lang="fa-IR" sz="2400" b="0" dirty="0">
                <a:solidFill>
                  <a:schemeClr val="bg1"/>
                </a:solidFill>
                <a:effectLst>
                  <a:outerShdw blurRad="38100" dist="38100" dir="2700000" algn="tl">
                    <a:srgbClr val="000000">
                      <a:alpha val="43137"/>
                    </a:srgbClr>
                  </a:outerShdw>
                </a:effectLst>
                <a:latin typeface="IranNastaliq" pitchFamily="18" charset="0"/>
                <a:cs typeface="B Nazanin" pitchFamily="2" charset="-78"/>
              </a:rPr>
              <a:t>اگر نیازی به صورت اساسی وبه مقدار لازم ارضا شود دیگر ایجاد انگیزه نمی کند.</a:t>
            </a:r>
            <a:br>
              <a:rPr lang="fa-IR" sz="2400" b="0" dirty="0">
                <a:solidFill>
                  <a:schemeClr val="bg1"/>
                </a:solidFill>
                <a:effectLst>
                  <a:outerShdw blurRad="38100" dist="38100" dir="2700000" algn="tl">
                    <a:srgbClr val="000000">
                      <a:alpha val="43137"/>
                    </a:srgbClr>
                  </a:outerShdw>
                </a:effectLst>
                <a:latin typeface="IranNastaliq" pitchFamily="18" charset="0"/>
                <a:cs typeface="B Nazanin" pitchFamily="2" charset="-78"/>
              </a:rPr>
            </a:br>
            <a:r>
              <a:rPr lang="fa-IR" sz="2400" b="0" dirty="0">
                <a:solidFill>
                  <a:schemeClr val="bg1"/>
                </a:solidFill>
                <a:effectLst>
                  <a:outerShdw blurRad="38100" dist="38100" dir="2700000" algn="tl">
                    <a:srgbClr val="000000">
                      <a:alpha val="43137"/>
                    </a:srgbClr>
                  </a:outerShdw>
                </a:effectLst>
                <a:latin typeface="IranNastaliq" pitchFamily="18" charset="0"/>
                <a:cs typeface="B Nazanin" pitchFamily="2" charset="-78"/>
              </a:rPr>
              <a:t>* برای تحریک فرد باید دریافت که فرد در کجای سلسله مراتب نیازها قرار دارد.</a:t>
            </a:r>
            <a:br>
              <a:rPr lang="fa-IR" sz="2400" b="0" dirty="0">
                <a:solidFill>
                  <a:schemeClr val="bg1"/>
                </a:solidFill>
                <a:effectLst>
                  <a:outerShdw blurRad="38100" dist="38100" dir="2700000" algn="tl">
                    <a:srgbClr val="000000">
                      <a:alpha val="43137"/>
                    </a:srgbClr>
                  </a:outerShdw>
                </a:effectLst>
                <a:latin typeface="IranNastaliq" pitchFamily="18" charset="0"/>
                <a:cs typeface="B Nazanin" pitchFamily="2" charset="-78"/>
              </a:rPr>
            </a:br>
            <a:endParaRPr lang="fa-IR" sz="3600" b="0" dirty="0">
              <a:solidFill>
                <a:schemeClr val="bg1"/>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3" name="Text Placeholder 2"/>
          <p:cNvSpPr>
            <a:spLocks noGrp="1"/>
          </p:cNvSpPr>
          <p:nvPr>
            <p:ph type="body" idx="1"/>
          </p:nvPr>
        </p:nvSpPr>
        <p:spPr>
          <a:xfrm>
            <a:off x="744629" y="192909"/>
            <a:ext cx="7772400" cy="1196752"/>
          </a:xfrm>
        </p:spPr>
        <p:txBody>
          <a:bodyPr anchor="ctr"/>
          <a:lstStyle/>
          <a:p>
            <a:pPr algn="ctr"/>
            <a:r>
              <a:rPr lang="fa-IR" sz="4800" b="1" dirty="0">
                <a:solidFill>
                  <a:srgbClr val="C00000"/>
                </a:solidFill>
                <a:effectLst>
                  <a:outerShdw blurRad="38100" dist="38100" dir="2700000" algn="tl">
                    <a:srgbClr val="000000">
                      <a:alpha val="43137"/>
                    </a:srgbClr>
                  </a:outerShdw>
                </a:effectLst>
                <a:latin typeface="IranNastaliq" pitchFamily="18" charset="0"/>
                <a:cs typeface="IranNastaliq" pitchFamily="18" charset="0"/>
              </a:rPr>
              <a:t>نخستین نظریه های انگیزشی:</a:t>
            </a:r>
          </a:p>
        </p:txBody>
      </p:sp>
      <p:sp>
        <p:nvSpPr>
          <p:cNvPr id="78" name="Slide Number Placeholder 77"/>
          <p:cNvSpPr>
            <a:spLocks noGrp="1"/>
          </p:cNvSpPr>
          <p:nvPr>
            <p:ph type="sldNum" sz="quarter" idx="12"/>
          </p:nvPr>
        </p:nvSpPr>
        <p:spPr>
          <a:xfrm>
            <a:off x="7010400" y="6049094"/>
            <a:ext cx="2133600" cy="476250"/>
          </a:xfrm>
          <a:prstGeom prst="rect">
            <a:avLst/>
          </a:prstGeom>
        </p:spPr>
        <p:txBody>
          <a:bodyPr/>
          <a:lstStyle/>
          <a:p>
            <a:fld id="{B82CCC60-E8CD-4174-8B1A-7DF615B22EEF}" type="slidenum">
              <a:rPr lang="en-US" smtClean="0"/>
              <a:pPr/>
              <a:t>7</a:t>
            </a:fld>
            <a:endParaRPr lang="en-US"/>
          </a:p>
        </p:txBody>
      </p:sp>
      <p:sp>
        <p:nvSpPr>
          <p:cNvPr id="24" name="TextBox 23"/>
          <p:cNvSpPr txBox="1"/>
          <p:nvPr/>
        </p:nvSpPr>
        <p:spPr>
          <a:xfrm>
            <a:off x="3640361" y="3097757"/>
            <a:ext cx="1252266" cy="400110"/>
          </a:xfrm>
          <a:prstGeom prst="rect">
            <a:avLst/>
          </a:prstGeom>
          <a:noFill/>
        </p:spPr>
        <p:txBody>
          <a:bodyPr wrap="none" rtlCol="1">
            <a:spAutoFit/>
          </a:bodyPr>
          <a:lstStyle/>
          <a:p>
            <a:r>
              <a:rPr lang="fa-IR" sz="2000" dirty="0">
                <a:solidFill>
                  <a:srgbClr val="C00000"/>
                </a:solidFill>
                <a:effectLst>
                  <a:outerShdw blurRad="38100" dist="38100" dir="2700000" algn="tl">
                    <a:srgbClr val="000000">
                      <a:alpha val="43137"/>
                    </a:srgbClr>
                  </a:outerShdw>
                </a:effectLst>
                <a:cs typeface="B Nazanin" pitchFamily="2" charset="-78"/>
              </a:rPr>
              <a:t>خود شکوفایی</a:t>
            </a:r>
          </a:p>
        </p:txBody>
      </p:sp>
      <p:sp>
        <p:nvSpPr>
          <p:cNvPr id="25" name="TextBox 24"/>
          <p:cNvSpPr txBox="1"/>
          <p:nvPr/>
        </p:nvSpPr>
        <p:spPr>
          <a:xfrm>
            <a:off x="3928393" y="3673821"/>
            <a:ext cx="668773" cy="400110"/>
          </a:xfrm>
          <a:prstGeom prst="rect">
            <a:avLst/>
          </a:prstGeom>
          <a:noFill/>
        </p:spPr>
        <p:txBody>
          <a:bodyPr wrap="none" rtlCol="1">
            <a:spAutoFit/>
          </a:bodyPr>
          <a:lstStyle/>
          <a:p>
            <a:r>
              <a:rPr lang="fa-IR" sz="2000" dirty="0">
                <a:solidFill>
                  <a:srgbClr val="FF0000"/>
                </a:solidFill>
                <a:effectLst>
                  <a:outerShdw blurRad="38100" dist="38100" dir="2700000" algn="tl">
                    <a:srgbClr val="000000">
                      <a:alpha val="43137"/>
                    </a:srgbClr>
                  </a:outerShdw>
                </a:effectLst>
                <a:cs typeface="B Nazanin" pitchFamily="2" charset="-78"/>
              </a:rPr>
              <a:t>احترام</a:t>
            </a:r>
          </a:p>
        </p:txBody>
      </p:sp>
      <p:sp>
        <p:nvSpPr>
          <p:cNvPr id="26" name="TextBox 25"/>
          <p:cNvSpPr txBox="1"/>
          <p:nvPr/>
        </p:nvSpPr>
        <p:spPr>
          <a:xfrm>
            <a:off x="3779912" y="4240981"/>
            <a:ext cx="856325" cy="400110"/>
          </a:xfrm>
          <a:prstGeom prst="rect">
            <a:avLst/>
          </a:prstGeom>
          <a:noFill/>
        </p:spPr>
        <p:txBody>
          <a:bodyPr wrap="none" rtlCol="1">
            <a:spAutoFit/>
          </a:bodyPr>
          <a:lstStyle/>
          <a:p>
            <a:r>
              <a:rPr lang="fa-IR" sz="2000" dirty="0">
                <a:solidFill>
                  <a:srgbClr val="00B050"/>
                </a:solidFill>
                <a:effectLst>
                  <a:outerShdw blurRad="38100" dist="38100" dir="2700000" algn="tl">
                    <a:srgbClr val="000000">
                      <a:alpha val="43137"/>
                    </a:srgbClr>
                  </a:outerShdw>
                </a:effectLst>
                <a:cs typeface="B Nazanin" pitchFamily="2" charset="-78"/>
              </a:rPr>
              <a:t>اجتماعی</a:t>
            </a:r>
          </a:p>
        </p:txBody>
      </p:sp>
      <p:sp>
        <p:nvSpPr>
          <p:cNvPr id="27" name="TextBox 26"/>
          <p:cNvSpPr txBox="1"/>
          <p:nvPr/>
        </p:nvSpPr>
        <p:spPr>
          <a:xfrm>
            <a:off x="3928393" y="4897957"/>
            <a:ext cx="702436" cy="400110"/>
          </a:xfrm>
          <a:prstGeom prst="rect">
            <a:avLst/>
          </a:prstGeom>
          <a:noFill/>
        </p:spPr>
        <p:txBody>
          <a:bodyPr wrap="none" rtlCol="1">
            <a:spAutoFit/>
          </a:bodyPr>
          <a:lstStyle/>
          <a:p>
            <a:r>
              <a:rPr lang="fa-IR" sz="2000" dirty="0">
                <a:solidFill>
                  <a:srgbClr val="0070C0"/>
                </a:solidFill>
                <a:effectLst>
                  <a:outerShdw blurRad="38100" dist="38100" dir="2700000" algn="tl">
                    <a:srgbClr val="000000">
                      <a:alpha val="43137"/>
                    </a:srgbClr>
                  </a:outerShdw>
                </a:effectLst>
                <a:cs typeface="B Nazanin" pitchFamily="2" charset="-78"/>
              </a:rPr>
              <a:t>امنیتی</a:t>
            </a:r>
          </a:p>
        </p:txBody>
      </p:sp>
      <p:sp>
        <p:nvSpPr>
          <p:cNvPr id="28" name="TextBox 27"/>
          <p:cNvSpPr txBox="1"/>
          <p:nvPr/>
        </p:nvSpPr>
        <p:spPr>
          <a:xfrm>
            <a:off x="3856386" y="5546029"/>
            <a:ext cx="753731" cy="400110"/>
          </a:xfrm>
          <a:prstGeom prst="rect">
            <a:avLst/>
          </a:prstGeom>
          <a:noFill/>
        </p:spPr>
        <p:txBody>
          <a:bodyPr wrap="none" rtlCol="1">
            <a:spAutoFit/>
          </a:bodyPr>
          <a:lstStyle/>
          <a:p>
            <a:r>
              <a:rPr lang="fa-IR" sz="2000" dirty="0">
                <a:solidFill>
                  <a:srgbClr val="002060"/>
                </a:solidFill>
                <a:effectLst>
                  <a:outerShdw blurRad="38100" dist="38100" dir="2700000" algn="tl">
                    <a:srgbClr val="000000">
                      <a:alpha val="43137"/>
                    </a:srgbClr>
                  </a:outerShdw>
                </a:effectLst>
                <a:cs typeface="B Nazanin" pitchFamily="2" charset="-78"/>
              </a:rPr>
              <a:t>فیزیکی</a:t>
            </a:r>
          </a:p>
        </p:txBody>
      </p:sp>
      <p:cxnSp>
        <p:nvCxnSpPr>
          <p:cNvPr id="32" name="Straight Connector 31"/>
          <p:cNvCxnSpPr/>
          <p:nvPr/>
        </p:nvCxnSpPr>
        <p:spPr bwMode="auto">
          <a:xfrm rot="16200000" flipH="1">
            <a:off x="3388333" y="3133761"/>
            <a:ext cx="3816424" cy="2016224"/>
          </a:xfrm>
          <a:prstGeom prst="line">
            <a:avLst/>
          </a:prstGeom>
          <a:ln>
            <a:solidFill>
              <a:schemeClr val="accent6">
                <a:lumMod val="75000"/>
              </a:schemeClr>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bwMode="auto">
          <a:xfrm rot="5400000">
            <a:off x="1408113" y="3169765"/>
            <a:ext cx="3816424" cy="1944216"/>
          </a:xfrm>
          <a:prstGeom prst="line">
            <a:avLst/>
          </a:prstGeom>
          <a:ln>
            <a:solidFill>
              <a:schemeClr val="accent6">
                <a:lumMod val="75000"/>
              </a:schemeClr>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bwMode="auto">
          <a:xfrm rot="10800000">
            <a:off x="2344217" y="6050085"/>
            <a:ext cx="3960440" cy="0"/>
          </a:xfrm>
          <a:prstGeom prst="line">
            <a:avLst/>
          </a:prstGeom>
          <a:ln>
            <a:solidFill>
              <a:schemeClr val="accent6">
                <a:lumMod val="75000"/>
              </a:schemeClr>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rot="10800000">
            <a:off x="3640361" y="3529805"/>
            <a:ext cx="1368152"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10800000">
            <a:off x="3352329" y="4105869"/>
            <a:ext cx="194421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10800000">
            <a:off x="3064297" y="4681933"/>
            <a:ext cx="2520280" cy="0"/>
          </a:xfrm>
          <a:prstGeom prst="line">
            <a:avLst/>
          </a:prstGeom>
          <a:ln>
            <a:solidFill>
              <a:schemeClr val="accent6">
                <a:lumMod val="5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6" name="Straight Connector 45"/>
          <p:cNvCxnSpPr/>
          <p:nvPr/>
        </p:nvCxnSpPr>
        <p:spPr bwMode="auto">
          <a:xfrm rot="10800000">
            <a:off x="2704257" y="5402013"/>
            <a:ext cx="324036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rot="3678167">
            <a:off x="4166572" y="3318749"/>
            <a:ext cx="2359941" cy="461665"/>
          </a:xfrm>
          <a:prstGeom prst="rect">
            <a:avLst/>
          </a:prstGeom>
          <a:noFill/>
        </p:spPr>
        <p:txBody>
          <a:bodyPr wrap="none" rtlCol="1">
            <a:spAutoFit/>
          </a:bodyPr>
          <a:lstStyle/>
          <a:p>
            <a:r>
              <a:rPr lang="fa-IR" sz="2400" b="1" spc="300" dirty="0">
                <a:solidFill>
                  <a:schemeClr val="bg1"/>
                </a:solidFill>
                <a:effectLst>
                  <a:outerShdw blurRad="38100" dist="38100" dir="2700000" algn="tl">
                    <a:srgbClr val="000000">
                      <a:alpha val="43137"/>
                    </a:srgbClr>
                  </a:outerShdw>
                </a:effectLst>
                <a:cs typeface="B Nazanin" pitchFamily="2" charset="-78"/>
              </a:rPr>
              <a:t>نیازهای رده بالا</a:t>
            </a:r>
          </a:p>
        </p:txBody>
      </p:sp>
      <p:sp>
        <p:nvSpPr>
          <p:cNvPr id="73" name="TextBox 72"/>
          <p:cNvSpPr txBox="1"/>
          <p:nvPr/>
        </p:nvSpPr>
        <p:spPr>
          <a:xfrm rot="17790849">
            <a:off x="1379650" y="4935855"/>
            <a:ext cx="2034531" cy="461665"/>
          </a:xfrm>
          <a:prstGeom prst="rect">
            <a:avLst/>
          </a:prstGeom>
          <a:noFill/>
        </p:spPr>
        <p:txBody>
          <a:bodyPr wrap="none" rtlCol="1">
            <a:spAutoFit/>
          </a:bodyPr>
          <a:lstStyle/>
          <a:p>
            <a:r>
              <a:rPr lang="fa-IR" sz="2400" b="1" dirty="0">
                <a:solidFill>
                  <a:schemeClr val="bg1"/>
                </a:solidFill>
                <a:effectLst>
                  <a:outerShdw blurRad="38100" dist="38100" dir="2700000" algn="tl">
                    <a:srgbClr val="000000">
                      <a:alpha val="43137"/>
                    </a:srgbClr>
                  </a:outerShdw>
                </a:effectLst>
                <a:cs typeface="B Nazanin" pitchFamily="2" charset="-78"/>
              </a:rPr>
              <a:t>نیازهای رده پایین</a:t>
            </a:r>
          </a:p>
        </p:txBody>
      </p:sp>
      <p:sp>
        <p:nvSpPr>
          <p:cNvPr id="74" name="Up Arrow 73"/>
          <p:cNvSpPr/>
          <p:nvPr/>
        </p:nvSpPr>
        <p:spPr bwMode="auto">
          <a:xfrm rot="3516977">
            <a:off x="5969640" y="4227288"/>
            <a:ext cx="484632" cy="287323"/>
          </a:xfrm>
          <a:prstGeom prst="up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75" name="Up Arrow 74"/>
          <p:cNvSpPr/>
          <p:nvPr/>
        </p:nvSpPr>
        <p:spPr bwMode="auto">
          <a:xfrm rot="20077817">
            <a:off x="2665968" y="3898900"/>
            <a:ext cx="484632" cy="287323"/>
          </a:xfrm>
          <a:prstGeom prst="up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Arial" charset="0"/>
            </a:endParaRPr>
          </a:p>
        </p:txBody>
      </p:sp>
      <p:sp>
        <p:nvSpPr>
          <p:cNvPr id="76" name="TextBox 75"/>
          <p:cNvSpPr txBox="1"/>
          <p:nvPr/>
        </p:nvSpPr>
        <p:spPr>
          <a:xfrm>
            <a:off x="5796136" y="2656805"/>
            <a:ext cx="2940227" cy="830997"/>
          </a:xfrm>
          <a:prstGeom prst="rect">
            <a:avLst/>
          </a:prstGeom>
          <a:noFill/>
        </p:spPr>
        <p:txBody>
          <a:bodyPr wrap="none" rtlCol="1">
            <a:spAutoFit/>
          </a:bodyPr>
          <a:lstStyle/>
          <a:p>
            <a:pPr algn="ctr"/>
            <a:r>
              <a:rPr lang="fa-IR" sz="2400" dirty="0">
                <a:solidFill>
                  <a:schemeClr val="accent5">
                    <a:lumMod val="40000"/>
                    <a:lumOff val="60000"/>
                  </a:schemeClr>
                </a:solidFill>
                <a:effectLst>
                  <a:outerShdw blurRad="38100" dist="38100" dir="2700000" algn="tl">
                    <a:srgbClr val="000000">
                      <a:alpha val="43137"/>
                    </a:srgbClr>
                  </a:outerShdw>
                </a:effectLst>
                <a:cs typeface="B Nazanin" pitchFamily="2" charset="-78"/>
              </a:rPr>
              <a:t>نیازهای رده بالا بوسیله عوامل</a:t>
            </a:r>
          </a:p>
          <a:p>
            <a:pPr algn="ctr"/>
            <a:r>
              <a:rPr lang="fa-IR" sz="2400" dirty="0">
                <a:solidFill>
                  <a:schemeClr val="accent5">
                    <a:lumMod val="40000"/>
                    <a:lumOff val="60000"/>
                  </a:schemeClr>
                </a:solidFill>
                <a:effectLst>
                  <a:outerShdw blurRad="38100" dist="38100" dir="2700000" algn="tl">
                    <a:srgbClr val="000000">
                      <a:alpha val="43137"/>
                    </a:srgbClr>
                  </a:outerShdw>
                </a:effectLst>
                <a:cs typeface="B Nazanin" pitchFamily="2" charset="-78"/>
              </a:rPr>
              <a:t>درونی ارضا می شوند.</a:t>
            </a:r>
          </a:p>
        </p:txBody>
      </p:sp>
      <p:sp>
        <p:nvSpPr>
          <p:cNvPr id="77" name="TextBox 76"/>
          <p:cNvSpPr txBox="1"/>
          <p:nvPr/>
        </p:nvSpPr>
        <p:spPr>
          <a:xfrm>
            <a:off x="251520" y="2656805"/>
            <a:ext cx="2832827" cy="830997"/>
          </a:xfrm>
          <a:prstGeom prst="rect">
            <a:avLst/>
          </a:prstGeom>
          <a:noFill/>
        </p:spPr>
        <p:txBody>
          <a:bodyPr wrap="none" rtlCol="1">
            <a:spAutoFit/>
          </a:bodyPr>
          <a:lstStyle/>
          <a:p>
            <a:r>
              <a:rPr lang="fa-IR" sz="2400" dirty="0">
                <a:solidFill>
                  <a:schemeClr val="accent5">
                    <a:lumMod val="40000"/>
                    <a:lumOff val="60000"/>
                  </a:schemeClr>
                </a:solidFill>
                <a:effectLst>
                  <a:outerShdw blurRad="38100" dist="38100" dir="2700000" algn="tl">
                    <a:srgbClr val="000000">
                      <a:alpha val="43137"/>
                    </a:srgbClr>
                  </a:outerShdw>
                </a:effectLst>
                <a:cs typeface="B Nazanin" pitchFamily="2" charset="-78"/>
              </a:rPr>
              <a:t>نیازهای رده پایین از طریق </a:t>
            </a:r>
          </a:p>
          <a:p>
            <a:r>
              <a:rPr lang="fa-IR" sz="2400" dirty="0">
                <a:solidFill>
                  <a:schemeClr val="accent5">
                    <a:lumMod val="40000"/>
                    <a:lumOff val="60000"/>
                  </a:schemeClr>
                </a:solidFill>
                <a:effectLst>
                  <a:outerShdw blurRad="38100" dist="38100" dir="2700000" algn="tl">
                    <a:srgbClr val="000000">
                      <a:alpha val="43137"/>
                    </a:srgbClr>
                  </a:outerShdw>
                </a:effectLst>
                <a:cs typeface="B Nazanin" pitchFamily="2" charset="-78"/>
              </a:rPr>
              <a:t>عوامل بیرونی ارضا می شوند.</a:t>
            </a:r>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edge">
                                      <p:cBhvr>
                                        <p:cTn id="10" dur="2000"/>
                                        <p:tgtEl>
                                          <p:spTgt spid="3">
                                            <p:txEl>
                                              <p:pRg st="0" end="0"/>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edge">
                                      <p:cBhvr>
                                        <p:cTn id="13" dur="2000"/>
                                        <p:tgtEl>
                                          <p:spTgt spid="78"/>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edge">
                                      <p:cBhvr>
                                        <p:cTn id="16" dur="2000"/>
                                        <p:tgtEl>
                                          <p:spTgt spid="24"/>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edge">
                                      <p:cBhvr>
                                        <p:cTn id="19" dur="2000"/>
                                        <p:tgtEl>
                                          <p:spTgt spid="25"/>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edge">
                                      <p:cBhvr>
                                        <p:cTn id="22" dur="2000"/>
                                        <p:tgtEl>
                                          <p:spTgt spid="26"/>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edge">
                                      <p:cBhvr>
                                        <p:cTn id="25" dur="2000"/>
                                        <p:tgtEl>
                                          <p:spTgt spid="27"/>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edge">
                                      <p:cBhvr>
                                        <p:cTn id="28" dur="2000"/>
                                        <p:tgtEl>
                                          <p:spTgt spid="28"/>
                                        </p:tgtEl>
                                      </p:cBhvr>
                                    </p:animEffect>
                                  </p:childTnLst>
                                </p:cTn>
                              </p:par>
                              <p:par>
                                <p:cTn id="29" presetID="2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edge">
                                      <p:cBhvr>
                                        <p:cTn id="31" dur="2000"/>
                                        <p:tgtEl>
                                          <p:spTgt spid="32"/>
                                        </p:tgtEl>
                                      </p:cBhvr>
                                    </p:animEffect>
                                  </p:childTnLst>
                                </p:cTn>
                              </p:par>
                              <p:par>
                                <p:cTn id="32" presetID="2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edge">
                                      <p:cBhvr>
                                        <p:cTn id="34" dur="2000"/>
                                        <p:tgtEl>
                                          <p:spTgt spid="34"/>
                                        </p:tgtEl>
                                      </p:cBhvr>
                                    </p:animEffect>
                                  </p:childTnLst>
                                </p:cTn>
                              </p:par>
                              <p:par>
                                <p:cTn id="35" presetID="2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edge">
                                      <p:cBhvr>
                                        <p:cTn id="37" dur="2000"/>
                                        <p:tgtEl>
                                          <p:spTgt spid="36"/>
                                        </p:tgtEl>
                                      </p:cBhvr>
                                    </p:animEffect>
                                  </p:childTnLst>
                                </p:cTn>
                              </p:par>
                              <p:par>
                                <p:cTn id="38" presetID="20"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edge">
                                      <p:cBhvr>
                                        <p:cTn id="40" dur="2000"/>
                                        <p:tgtEl>
                                          <p:spTgt spid="40"/>
                                        </p:tgtEl>
                                      </p:cBhvr>
                                    </p:animEffect>
                                  </p:childTnLst>
                                </p:cTn>
                              </p:par>
                              <p:par>
                                <p:cTn id="41" presetID="20"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edge">
                                      <p:cBhvr>
                                        <p:cTn id="43" dur="2000"/>
                                        <p:tgtEl>
                                          <p:spTgt spid="42"/>
                                        </p:tgtEl>
                                      </p:cBhvr>
                                    </p:animEffect>
                                  </p:childTnLst>
                                </p:cTn>
                              </p:par>
                              <p:par>
                                <p:cTn id="44" presetID="20" presetClass="entr" presetSubtype="0"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edge">
                                      <p:cBhvr>
                                        <p:cTn id="46" dur="2000"/>
                                        <p:tgtEl>
                                          <p:spTgt spid="44"/>
                                        </p:tgtEl>
                                      </p:cBhvr>
                                    </p:animEffect>
                                  </p:childTnLst>
                                </p:cTn>
                              </p:par>
                              <p:par>
                                <p:cTn id="47" presetID="20"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edge">
                                      <p:cBhvr>
                                        <p:cTn id="49" dur="2000"/>
                                        <p:tgtEl>
                                          <p:spTgt spid="46"/>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edge">
                                      <p:cBhvr>
                                        <p:cTn id="52" dur="2000"/>
                                        <p:tgtEl>
                                          <p:spTgt spid="72"/>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edge">
                                      <p:cBhvr>
                                        <p:cTn id="55" dur="2000"/>
                                        <p:tgtEl>
                                          <p:spTgt spid="73"/>
                                        </p:tgtEl>
                                      </p:cBhvr>
                                    </p:animEffect>
                                  </p:childTnLst>
                                </p:cTn>
                              </p:par>
                              <p:par>
                                <p:cTn id="56" presetID="20" presetClass="entr" presetSubtype="0"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wedge">
                                      <p:cBhvr>
                                        <p:cTn id="58" dur="2000"/>
                                        <p:tgtEl>
                                          <p:spTgt spid="74"/>
                                        </p:tgtEl>
                                      </p:cBhvr>
                                    </p:animEffect>
                                  </p:childTnLst>
                                </p:cTn>
                              </p:par>
                              <p:par>
                                <p:cTn id="59" presetID="20" presetClass="entr" presetSubtype="0"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edge">
                                      <p:cBhvr>
                                        <p:cTn id="61" dur="2000"/>
                                        <p:tgtEl>
                                          <p:spTgt spid="75"/>
                                        </p:tgtEl>
                                      </p:cBhvr>
                                    </p:animEffect>
                                  </p:childTnLst>
                                </p:cTn>
                              </p:par>
                              <p:par>
                                <p:cTn id="62" presetID="20" presetClass="entr" presetSubtype="0" fill="hold" grpId="0"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edge">
                                      <p:cBhvr>
                                        <p:cTn id="64" dur="2000"/>
                                        <p:tgtEl>
                                          <p:spTgt spid="76"/>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wedge">
                                      <p:cBhvr>
                                        <p:cTn id="67"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8" grpId="0"/>
      <p:bldP spid="24" grpId="0"/>
      <p:bldP spid="25" grpId="0"/>
      <p:bldP spid="26" grpId="0"/>
      <p:bldP spid="27" grpId="0"/>
      <p:bldP spid="28" grpId="0"/>
      <p:bldP spid="72" grpId="0"/>
      <p:bldP spid="73" grpId="0"/>
      <p:bldP spid="74" grpId="0" animBg="1"/>
      <p:bldP spid="75" grpId="0" animBg="1"/>
      <p:bldP spid="76" grpId="0"/>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304714">
            <a:off x="4927635" y="1601309"/>
            <a:ext cx="3778697" cy="3321860"/>
          </a:xfrm>
        </p:spPr>
        <p:txBody>
          <a:bodyPr>
            <a:normAutofit/>
          </a:bodyPr>
          <a:lstStyle/>
          <a:p>
            <a:pPr algn="r"/>
            <a:r>
              <a:rPr lang="fa-IR" sz="2000" dirty="0">
                <a:solidFill>
                  <a:schemeClr val="bg1"/>
                </a:solidFill>
                <a:effectLst>
                  <a:outerShdw blurRad="38100" dist="38100" dir="2700000" algn="tl">
                    <a:srgbClr val="000000">
                      <a:alpha val="43137"/>
                    </a:srgbClr>
                  </a:outerShdw>
                </a:effectLst>
                <a:cs typeface="B Nazanin" pitchFamily="2" charset="-78"/>
              </a:rPr>
              <a:t>1)کارکنان بطور غریزی و فطری کار را دوست ندارند.</a:t>
            </a:r>
            <a:br>
              <a:rPr lang="fa-IR" sz="2000" dirty="0">
                <a:solidFill>
                  <a:schemeClr val="bg1"/>
                </a:solidFill>
                <a:effectLst>
                  <a:outerShdw blurRad="38100" dist="38100" dir="2700000" algn="tl">
                    <a:srgbClr val="000000">
                      <a:alpha val="43137"/>
                    </a:srgbClr>
                  </a:outerShdw>
                </a:effectLst>
                <a:cs typeface="B Nazanin" pitchFamily="2" charset="-78"/>
              </a:rPr>
            </a:br>
            <a:r>
              <a:rPr lang="fa-IR" sz="2000" dirty="0">
                <a:solidFill>
                  <a:schemeClr val="bg1"/>
                </a:solidFill>
                <a:effectLst>
                  <a:outerShdw blurRad="38100" dist="38100" dir="2700000" algn="tl">
                    <a:srgbClr val="000000">
                      <a:alpha val="43137"/>
                    </a:srgbClr>
                  </a:outerShdw>
                </a:effectLst>
                <a:cs typeface="B Nazanin" pitchFamily="2" charset="-78"/>
              </a:rPr>
              <a:t>2)جهت رسیدن به اهداف باید از اجبار، تهدید یا زور استفاده کرد.</a:t>
            </a:r>
            <a:br>
              <a:rPr lang="fa-IR" sz="2000" dirty="0">
                <a:solidFill>
                  <a:schemeClr val="bg1"/>
                </a:solidFill>
                <a:effectLst>
                  <a:outerShdw blurRad="38100" dist="38100" dir="2700000" algn="tl">
                    <a:srgbClr val="000000">
                      <a:alpha val="43137"/>
                    </a:srgbClr>
                  </a:outerShdw>
                </a:effectLst>
                <a:cs typeface="B Nazanin" pitchFamily="2" charset="-78"/>
              </a:rPr>
            </a:br>
            <a:r>
              <a:rPr lang="fa-IR" sz="2000" dirty="0">
                <a:solidFill>
                  <a:schemeClr val="bg1"/>
                </a:solidFill>
                <a:effectLst>
                  <a:outerShdw blurRad="38100" dist="38100" dir="2700000" algn="tl">
                    <a:srgbClr val="000000">
                      <a:alpha val="43137"/>
                    </a:srgbClr>
                  </a:outerShdw>
                </a:effectLst>
                <a:cs typeface="B Nazanin" pitchFamily="2" charset="-78"/>
              </a:rPr>
              <a:t>3)کارکنان مسئولیت پذیر نیستند وباید آنها را همواره هدایت و کنترل کرد.</a:t>
            </a:r>
            <a:br>
              <a:rPr lang="fa-IR" sz="2000" dirty="0">
                <a:solidFill>
                  <a:schemeClr val="bg1"/>
                </a:solidFill>
                <a:effectLst>
                  <a:outerShdw blurRad="38100" dist="38100" dir="2700000" algn="tl">
                    <a:srgbClr val="000000">
                      <a:alpha val="43137"/>
                    </a:srgbClr>
                  </a:outerShdw>
                </a:effectLst>
                <a:cs typeface="B Nazanin" pitchFamily="2" charset="-78"/>
              </a:rPr>
            </a:br>
            <a:r>
              <a:rPr lang="fa-IR" sz="2000" dirty="0">
                <a:solidFill>
                  <a:schemeClr val="bg1"/>
                </a:solidFill>
                <a:effectLst>
                  <a:outerShdw blurRad="38100" dist="38100" dir="2700000" algn="tl">
                    <a:srgbClr val="000000">
                      <a:alpha val="43137"/>
                    </a:srgbClr>
                  </a:outerShdw>
                </a:effectLst>
                <a:cs typeface="B Nazanin" pitchFamily="2" charset="-78"/>
              </a:rPr>
              <a:t>4)برای آنها امنیت مهمتر از سایر عوامل است در نتیجه هیچ نوع جاه طلبی ای ندارند.</a:t>
            </a:r>
          </a:p>
        </p:txBody>
      </p:sp>
      <p:sp>
        <p:nvSpPr>
          <p:cNvPr id="3" name="Text Placeholder 2"/>
          <p:cNvSpPr>
            <a:spLocks noGrp="1"/>
          </p:cNvSpPr>
          <p:nvPr>
            <p:ph type="body" idx="1"/>
          </p:nvPr>
        </p:nvSpPr>
        <p:spPr>
          <a:xfrm>
            <a:off x="469776" y="448406"/>
            <a:ext cx="7772400" cy="1016025"/>
          </a:xfrm>
        </p:spPr>
        <p:txBody>
          <a:bodyPr anchor="ctr"/>
          <a:lstStyle/>
          <a:p>
            <a:pPr algn="ctr"/>
            <a:r>
              <a:rPr lang="fa-IR" sz="4800" b="1" dirty="0">
                <a:solidFill>
                  <a:srgbClr val="C00000"/>
                </a:solidFill>
                <a:effectLst>
                  <a:outerShdw blurRad="38100" dist="38100" dir="2700000" algn="tl">
                    <a:srgbClr val="000000">
                      <a:alpha val="43137"/>
                    </a:srgbClr>
                  </a:outerShdw>
                </a:effectLst>
                <a:latin typeface="IranNastaliq" pitchFamily="18" charset="0"/>
                <a:cs typeface="IranNastaliq" pitchFamily="18" charset="0"/>
              </a:rPr>
              <a:t>تئوری</a:t>
            </a:r>
            <a:r>
              <a:rPr lang="fa-IR" sz="4400" dirty="0">
                <a:solidFill>
                  <a:schemeClr val="tx1"/>
                </a:solidFill>
                <a:latin typeface="IranNastaliq" pitchFamily="18" charset="0"/>
                <a:cs typeface="IranNastaliq" pitchFamily="18" charset="0"/>
              </a:rPr>
              <a:t> </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x</a:t>
            </a:r>
            <a:r>
              <a:rPr lang="fa-IR" sz="4400" dirty="0">
                <a:solidFill>
                  <a:srgbClr val="002060"/>
                </a:solidFill>
                <a:latin typeface="IranNastaliq" pitchFamily="18" charset="0"/>
                <a:cs typeface="IranNastaliq" pitchFamily="18" charset="0"/>
              </a:rPr>
              <a:t>و</a:t>
            </a:r>
            <a:r>
              <a:rPr lang="en-US"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y</a:t>
            </a:r>
            <a:r>
              <a:rPr lang="fa-IR" sz="4400" dirty="0">
                <a:solidFill>
                  <a:schemeClr val="tx1"/>
                </a:solidFill>
                <a:latin typeface="IranNastaliq" pitchFamily="18" charset="0"/>
                <a:cs typeface="IranNastaliq" pitchFamily="18" charset="0"/>
              </a:rPr>
              <a:t> </a:t>
            </a:r>
            <a:r>
              <a:rPr lang="fa-IR" sz="4800" b="1" dirty="0">
                <a:solidFill>
                  <a:srgbClr val="C00000"/>
                </a:solidFill>
                <a:effectLst>
                  <a:outerShdw blurRad="38100" dist="38100" dir="2700000" algn="tl">
                    <a:srgbClr val="000000">
                      <a:alpha val="43137"/>
                    </a:srgbClr>
                  </a:outerShdw>
                </a:effectLst>
                <a:latin typeface="IranNastaliq" pitchFamily="18" charset="0"/>
                <a:cs typeface="IranNastaliq" pitchFamily="18" charset="0"/>
              </a:rPr>
              <a:t>داگلاس مک گریگور</a:t>
            </a:r>
            <a:r>
              <a:rPr lang="fa-IR" sz="4400" dirty="0">
                <a:latin typeface="IranNastaliq" pitchFamily="18" charset="0"/>
                <a:cs typeface="IranNastaliq" pitchFamily="18" charset="0"/>
              </a:rPr>
              <a:t>:</a:t>
            </a:r>
          </a:p>
        </p:txBody>
      </p:sp>
      <p:sp>
        <p:nvSpPr>
          <p:cNvPr id="13" name="Slide Number Placeholder 12"/>
          <p:cNvSpPr>
            <a:spLocks noGrp="1"/>
          </p:cNvSpPr>
          <p:nvPr>
            <p:ph type="sldNum" sz="quarter" idx="12"/>
          </p:nvPr>
        </p:nvSpPr>
        <p:spPr>
          <a:xfrm>
            <a:off x="6804248" y="5833070"/>
            <a:ext cx="2133600" cy="476250"/>
          </a:xfrm>
          <a:prstGeom prst="rect">
            <a:avLst/>
          </a:prstGeom>
        </p:spPr>
        <p:txBody>
          <a:bodyPr/>
          <a:lstStyle/>
          <a:p>
            <a:fld id="{B82CCC60-E8CD-4174-8B1A-7DF615B22EEF}" type="slidenum">
              <a:rPr lang="en-US" smtClean="0"/>
              <a:pPr/>
              <a:t>8</a:t>
            </a:fld>
            <a:endParaRPr lang="en-US"/>
          </a:p>
        </p:txBody>
      </p:sp>
      <p:sp>
        <p:nvSpPr>
          <p:cNvPr id="5" name="TextBox 4"/>
          <p:cNvSpPr txBox="1"/>
          <p:nvPr/>
        </p:nvSpPr>
        <p:spPr>
          <a:xfrm rot="21210545">
            <a:off x="364765" y="2075802"/>
            <a:ext cx="3873175" cy="1938992"/>
          </a:xfrm>
          <a:prstGeom prst="rect">
            <a:avLst/>
          </a:prstGeom>
          <a:noFill/>
        </p:spPr>
        <p:txBody>
          <a:bodyPr wrap="none" rtlCol="1">
            <a:spAutoFit/>
          </a:bodyPr>
          <a:lstStyle/>
          <a:p>
            <a:r>
              <a:rPr lang="fa-IR" sz="2000" b="1" dirty="0">
                <a:solidFill>
                  <a:schemeClr val="bg1"/>
                </a:solidFill>
                <a:effectLst>
                  <a:outerShdw blurRad="38100" dist="38100" dir="2700000" algn="tl">
                    <a:srgbClr val="000000">
                      <a:alpha val="43137"/>
                    </a:srgbClr>
                  </a:outerShdw>
                </a:effectLst>
                <a:cs typeface="B Nazanin" pitchFamily="2" charset="-78"/>
              </a:rPr>
              <a:t>1)کارکنان کار را یک نوع تفریح می دانند.</a:t>
            </a:r>
          </a:p>
          <a:p>
            <a:r>
              <a:rPr lang="fa-IR" sz="2000" b="1" dirty="0">
                <a:solidFill>
                  <a:schemeClr val="bg1"/>
                </a:solidFill>
                <a:effectLst>
                  <a:outerShdw blurRad="38100" dist="38100" dir="2700000" algn="tl">
                    <a:srgbClr val="000000">
                      <a:alpha val="43137"/>
                    </a:srgbClr>
                  </a:outerShdw>
                </a:effectLst>
                <a:cs typeface="B Nazanin" pitchFamily="2" charset="-78"/>
              </a:rPr>
              <a:t>2)کسی که دارای اهداف است دارای خود </a:t>
            </a:r>
          </a:p>
          <a:p>
            <a:r>
              <a:rPr lang="fa-IR" sz="2000" b="1" dirty="0">
                <a:solidFill>
                  <a:schemeClr val="bg1"/>
                </a:solidFill>
                <a:effectLst>
                  <a:outerShdw blurRad="38100" dist="38100" dir="2700000" algn="tl">
                    <a:srgbClr val="000000">
                      <a:alpha val="43137"/>
                    </a:srgbClr>
                  </a:outerShdw>
                </a:effectLst>
                <a:cs typeface="B Nazanin" pitchFamily="2" charset="-78"/>
              </a:rPr>
              <a:t>رهبری وخود کنترلی است.</a:t>
            </a:r>
          </a:p>
          <a:p>
            <a:r>
              <a:rPr lang="fa-IR" sz="2000" b="1" dirty="0">
                <a:solidFill>
                  <a:schemeClr val="bg1"/>
                </a:solidFill>
                <a:effectLst>
                  <a:outerShdw blurRad="38100" dist="38100" dir="2700000" algn="tl">
                    <a:srgbClr val="000000">
                      <a:alpha val="43137"/>
                    </a:srgbClr>
                  </a:outerShdw>
                </a:effectLst>
                <a:cs typeface="B Nazanin" pitchFamily="2" charset="-78"/>
              </a:rPr>
              <a:t>3)بیشتر افراد مسئولیت پذیر هستندو می </a:t>
            </a:r>
          </a:p>
          <a:p>
            <a:r>
              <a:rPr lang="fa-IR" sz="2000" b="1" dirty="0">
                <a:solidFill>
                  <a:schemeClr val="bg1"/>
                </a:solidFill>
                <a:effectLst>
                  <a:outerShdw blurRad="38100" dist="38100" dir="2700000" algn="tl">
                    <a:srgbClr val="000000">
                      <a:alpha val="43137"/>
                    </a:srgbClr>
                  </a:outerShdw>
                </a:effectLst>
                <a:cs typeface="B Nazanin" pitchFamily="2" charset="-78"/>
              </a:rPr>
              <a:t>توانند مسئولیتهای مختلفی را قبول کنند.</a:t>
            </a:r>
          </a:p>
          <a:p>
            <a:r>
              <a:rPr lang="fa-IR" sz="2000" b="1" dirty="0">
                <a:solidFill>
                  <a:schemeClr val="bg1"/>
                </a:solidFill>
                <a:effectLst>
                  <a:outerShdw blurRad="38100" dist="38100" dir="2700000" algn="tl">
                    <a:srgbClr val="000000">
                      <a:alpha val="43137"/>
                    </a:srgbClr>
                  </a:outerShdw>
                </a:effectLst>
                <a:cs typeface="B Nazanin" pitchFamily="2" charset="-78"/>
              </a:rPr>
              <a:t>4)خلاق هستند.</a:t>
            </a:r>
          </a:p>
        </p:txBody>
      </p:sp>
      <p:cxnSp>
        <p:nvCxnSpPr>
          <p:cNvPr id="10" name="Straight Arrow Connector 9"/>
          <p:cNvCxnSpPr/>
          <p:nvPr/>
        </p:nvCxnSpPr>
        <p:spPr bwMode="auto">
          <a:xfrm>
            <a:off x="6012160" y="993381"/>
            <a:ext cx="576064" cy="432048"/>
          </a:xfrm>
          <a:prstGeom prst="straightConnector1">
            <a:avLst/>
          </a:prstGeom>
          <a:ln>
            <a:solidFill>
              <a:srgbClr val="3366FF"/>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bwMode="auto">
          <a:xfrm rot="10800000" flipV="1">
            <a:off x="3347864" y="1224557"/>
            <a:ext cx="504056" cy="432048"/>
          </a:xfrm>
          <a:prstGeom prst="straightConnector1">
            <a:avLst/>
          </a:prstGeom>
          <a:ln>
            <a:solidFill>
              <a:srgbClr val="3366FF"/>
            </a:solidFill>
            <a:headEnd type="none" w="med" len="med"/>
            <a:tailEnd type="arrow"/>
          </a:ln>
        </p:spPr>
        <p:style>
          <a:lnRef idx="2">
            <a:schemeClr val="dk1"/>
          </a:lnRef>
          <a:fillRef idx="0">
            <a:schemeClr val="dk1"/>
          </a:fillRef>
          <a:effectRef idx="1">
            <a:schemeClr val="dk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57858">
            <a:off x="944039" y="4138832"/>
            <a:ext cx="2714625" cy="1685925"/>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12446">
            <a:off x="5223866" y="4238843"/>
            <a:ext cx="2152650" cy="14859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1000"/>
                                        <p:tgtEl>
                                          <p:spTgt spid="3">
                                            <p:txEl>
                                              <p:pRg st="0" end="0"/>
                                            </p:txEl>
                                          </p:spTgt>
                                        </p:tgtEl>
                                      </p:cBhvr>
                                    </p:animEffect>
                                  </p:childTnLst>
                                </p:cTn>
                              </p:par>
                              <p:par>
                                <p:cTn id="8" presetID="21"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8)">
                                      <p:cBhvr>
                                        <p:cTn id="10" dur="1000"/>
                                        <p:tgtEl>
                                          <p:spTgt spid="10"/>
                                        </p:tgtEl>
                                      </p:cBhvr>
                                    </p:animEffect>
                                  </p:childTnLst>
                                </p:cTn>
                              </p:par>
                            </p:childTnLst>
                          </p:cTn>
                        </p:par>
                        <p:par>
                          <p:cTn id="11" fill="hold">
                            <p:stCondLst>
                              <p:cond delay="1000"/>
                            </p:stCondLst>
                            <p:childTnLst>
                              <p:par>
                                <p:cTn id="12" presetID="21"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8)">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8)">
                                      <p:cBhvr>
                                        <p:cTn id="19" dur="1000"/>
                                        <p:tgtEl>
                                          <p:spTgt spid="11"/>
                                        </p:tgtEl>
                                      </p:cBhvr>
                                    </p:animEffect>
                                  </p:childTnLst>
                                </p:cTn>
                              </p:par>
                              <p:par>
                                <p:cTn id="20" presetID="21"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8)">
                                      <p:cBhvr>
                                        <p:cTn id="22" dur="1000"/>
                                        <p:tgtEl>
                                          <p:spTgt spid="5"/>
                                        </p:tgtEl>
                                      </p:cBhvr>
                                    </p:animEffect>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375" y="1916832"/>
            <a:ext cx="4427218" cy="1512168"/>
          </a:xfrm>
        </p:spPr>
        <p:txBody>
          <a:bodyPr>
            <a:noAutofit/>
          </a:bodyPr>
          <a:lstStyle/>
          <a:p>
            <a:pPr algn="ctr"/>
            <a:r>
              <a:rPr lang="fa-IR" sz="2000" dirty="0">
                <a:solidFill>
                  <a:schemeClr val="bg1"/>
                </a:solidFill>
                <a:effectLst>
                  <a:outerShdw blurRad="38100" dist="38100" dir="2700000" algn="tl">
                    <a:srgbClr val="000000">
                      <a:alpha val="43137"/>
                    </a:srgbClr>
                  </a:outerShdw>
                </a:effectLst>
                <a:cs typeface="B Nazanin" pitchFamily="2" charset="-78"/>
              </a:rPr>
              <a:t>*رابطه فرد با کار یک رابطه اساسی است.</a:t>
            </a:r>
            <a:br>
              <a:rPr lang="fa-IR" sz="2000" dirty="0">
                <a:solidFill>
                  <a:schemeClr val="bg1"/>
                </a:solidFill>
                <a:effectLst>
                  <a:outerShdw blurRad="38100" dist="38100" dir="2700000" algn="tl">
                    <a:srgbClr val="000000">
                      <a:alpha val="43137"/>
                    </a:srgbClr>
                  </a:outerShdw>
                </a:effectLst>
                <a:cs typeface="B Nazanin" pitchFamily="2" charset="-78"/>
              </a:rPr>
            </a:br>
            <a:r>
              <a:rPr lang="fa-IR" sz="2000" dirty="0">
                <a:solidFill>
                  <a:schemeClr val="bg1"/>
                </a:solidFill>
                <a:effectLst>
                  <a:outerShdw blurRad="38100" dist="38100" dir="2700000" algn="tl">
                    <a:srgbClr val="000000">
                      <a:alpha val="43137"/>
                    </a:srgbClr>
                  </a:outerShdw>
                </a:effectLst>
                <a:cs typeface="B Nazanin" pitchFamily="2" charset="-78"/>
              </a:rPr>
              <a:t>*نگرش فرد نسبت به کار بر اساس میزان موفقیت یا شکست وی تعیین می گردد.</a:t>
            </a:r>
            <a:br>
              <a:rPr lang="fa-IR" sz="2000" dirty="0">
                <a:solidFill>
                  <a:schemeClr val="bg1"/>
                </a:solidFill>
                <a:effectLst>
                  <a:outerShdw blurRad="38100" dist="38100" dir="2700000" algn="tl">
                    <a:srgbClr val="000000">
                      <a:alpha val="43137"/>
                    </a:srgbClr>
                  </a:outerShdw>
                </a:effectLst>
                <a:cs typeface="B Nazanin" pitchFamily="2" charset="-78"/>
              </a:rPr>
            </a:br>
            <a:br>
              <a:rPr lang="fa-IR" sz="2000" dirty="0">
                <a:solidFill>
                  <a:schemeClr val="bg1"/>
                </a:solidFill>
                <a:effectLst>
                  <a:outerShdw blurRad="38100" dist="38100" dir="2700000" algn="tl">
                    <a:srgbClr val="000000">
                      <a:alpha val="43137"/>
                    </a:srgbClr>
                  </a:outerShdw>
                </a:effectLst>
                <a:cs typeface="B Nazanin" pitchFamily="2" charset="-78"/>
              </a:rPr>
            </a:br>
            <a:br>
              <a:rPr lang="fa-IR" sz="2000" dirty="0">
                <a:solidFill>
                  <a:schemeClr val="bg1"/>
                </a:solidFill>
                <a:effectLst>
                  <a:outerShdw blurRad="38100" dist="38100" dir="2700000" algn="tl">
                    <a:srgbClr val="000000">
                      <a:alpha val="43137"/>
                    </a:srgbClr>
                  </a:outerShdw>
                </a:effectLst>
                <a:cs typeface="B Nazanin" pitchFamily="2" charset="-78"/>
              </a:rPr>
            </a:br>
            <a:br>
              <a:rPr lang="fa-IR" sz="2000" dirty="0">
                <a:solidFill>
                  <a:schemeClr val="bg1"/>
                </a:solidFill>
                <a:effectLst>
                  <a:outerShdw blurRad="38100" dist="38100" dir="2700000" algn="tl">
                    <a:srgbClr val="000000">
                      <a:alpha val="43137"/>
                    </a:srgbClr>
                  </a:outerShdw>
                </a:effectLst>
                <a:cs typeface="B Nazanin" pitchFamily="2" charset="-78"/>
              </a:rPr>
            </a:br>
            <a:br>
              <a:rPr lang="fa-IR" sz="2000" dirty="0">
                <a:solidFill>
                  <a:schemeClr val="bg1"/>
                </a:solidFill>
                <a:effectLst>
                  <a:outerShdw blurRad="38100" dist="38100" dir="2700000" algn="tl">
                    <a:srgbClr val="000000">
                      <a:alpha val="43137"/>
                    </a:srgbClr>
                  </a:outerShdw>
                </a:effectLst>
                <a:cs typeface="B Nazanin" pitchFamily="2" charset="-78"/>
              </a:rPr>
            </a:br>
            <a:br>
              <a:rPr lang="fa-IR" sz="2000" dirty="0">
                <a:solidFill>
                  <a:schemeClr val="bg1"/>
                </a:solidFill>
                <a:effectLst>
                  <a:outerShdw blurRad="38100" dist="38100" dir="2700000" algn="tl">
                    <a:srgbClr val="000000">
                      <a:alpha val="43137"/>
                    </a:srgbClr>
                  </a:outerShdw>
                </a:effectLst>
                <a:cs typeface="B Nazanin" pitchFamily="2" charset="-78"/>
              </a:rPr>
            </a:br>
            <a:br>
              <a:rPr lang="fa-IR" sz="2000" dirty="0">
                <a:solidFill>
                  <a:schemeClr val="bg1"/>
                </a:solidFill>
                <a:effectLst>
                  <a:outerShdw blurRad="38100" dist="38100" dir="2700000" algn="tl">
                    <a:srgbClr val="000000">
                      <a:alpha val="43137"/>
                    </a:srgbClr>
                  </a:outerShdw>
                </a:effectLst>
                <a:cs typeface="B Nazanin" pitchFamily="2" charset="-78"/>
              </a:rPr>
            </a:br>
            <a:br>
              <a:rPr lang="fa-IR" sz="2000" dirty="0">
                <a:solidFill>
                  <a:schemeClr val="bg1"/>
                </a:solidFill>
                <a:effectLst>
                  <a:outerShdw blurRad="38100" dist="38100" dir="2700000" algn="tl">
                    <a:srgbClr val="000000">
                      <a:alpha val="43137"/>
                    </a:srgbClr>
                  </a:outerShdw>
                </a:effectLst>
                <a:cs typeface="B Nazanin" pitchFamily="2" charset="-78"/>
              </a:rPr>
            </a:br>
            <a:br>
              <a:rPr lang="fa-IR" sz="2000" dirty="0">
                <a:solidFill>
                  <a:schemeClr val="bg1"/>
                </a:solidFill>
                <a:effectLst>
                  <a:outerShdw blurRad="38100" dist="38100" dir="2700000" algn="tl">
                    <a:srgbClr val="000000">
                      <a:alpha val="43137"/>
                    </a:srgbClr>
                  </a:outerShdw>
                </a:effectLst>
                <a:cs typeface="B Nazanin" pitchFamily="2" charset="-78"/>
              </a:rPr>
            </a:br>
            <a:endParaRPr lang="fa-IR" sz="2000" dirty="0">
              <a:solidFill>
                <a:schemeClr val="bg1"/>
              </a:solidFill>
              <a:effectLst>
                <a:outerShdw blurRad="38100" dist="38100" dir="2700000" algn="tl">
                  <a:srgbClr val="000000">
                    <a:alpha val="43137"/>
                  </a:srgbClr>
                </a:outerShdw>
              </a:effectLst>
              <a:cs typeface="B Nazanin" pitchFamily="2" charset="-78"/>
            </a:endParaRPr>
          </a:p>
        </p:txBody>
      </p:sp>
      <p:sp>
        <p:nvSpPr>
          <p:cNvPr id="3" name="Text Placeholder 2"/>
          <p:cNvSpPr>
            <a:spLocks noGrp="1"/>
          </p:cNvSpPr>
          <p:nvPr>
            <p:ph type="body" idx="1"/>
          </p:nvPr>
        </p:nvSpPr>
        <p:spPr>
          <a:xfrm>
            <a:off x="611560" y="908720"/>
            <a:ext cx="7772400" cy="1196752"/>
          </a:xfrm>
        </p:spPr>
        <p:txBody>
          <a:bodyPr anchor="ctr"/>
          <a:lstStyle/>
          <a:p>
            <a:pPr algn="ctr"/>
            <a:r>
              <a:rPr lang="fa-IR" sz="4800" b="1" dirty="0">
                <a:solidFill>
                  <a:srgbClr val="C00000"/>
                </a:solidFill>
                <a:effectLst>
                  <a:outerShdw blurRad="38100" dist="38100" dir="2700000" algn="tl">
                    <a:srgbClr val="000000">
                      <a:alpha val="43137"/>
                    </a:srgbClr>
                  </a:outerShdw>
                </a:effectLst>
                <a:latin typeface="IranNastaliq" pitchFamily="18" charset="0"/>
                <a:cs typeface="IranNastaliq" pitchFamily="18" charset="0"/>
              </a:rPr>
              <a:t>تئوری بهداشت – انگیزش:</a:t>
            </a:r>
          </a:p>
        </p:txBody>
      </p:sp>
      <p:sp>
        <p:nvSpPr>
          <p:cNvPr id="4" name="Slide Number Placeholder 3"/>
          <p:cNvSpPr>
            <a:spLocks noGrp="1"/>
          </p:cNvSpPr>
          <p:nvPr>
            <p:ph type="sldNum" sz="quarter" idx="12"/>
          </p:nvPr>
        </p:nvSpPr>
        <p:spPr>
          <a:xfrm>
            <a:off x="6663555" y="6121102"/>
            <a:ext cx="2133600" cy="476250"/>
          </a:xfrm>
          <a:prstGeom prst="rect">
            <a:avLst/>
          </a:prstGeom>
        </p:spPr>
        <p:txBody>
          <a:bodyPr/>
          <a:lstStyle/>
          <a:p>
            <a:fld id="{B82CCC60-E8CD-4174-8B1A-7DF615B22EEF}" type="slidenum">
              <a:rPr lang="en-US" smtClean="0"/>
              <a:pPr/>
              <a:t>9</a:t>
            </a:fld>
            <a:endParaRPr lang="en-US" dirty="0"/>
          </a:p>
        </p:txBody>
      </p:sp>
      <p:sp>
        <p:nvSpPr>
          <p:cNvPr id="5" name="TextBox 4"/>
          <p:cNvSpPr txBox="1"/>
          <p:nvPr/>
        </p:nvSpPr>
        <p:spPr>
          <a:xfrm>
            <a:off x="4427984" y="4653136"/>
            <a:ext cx="4032448" cy="1938992"/>
          </a:xfrm>
          <a:prstGeom prst="rect">
            <a:avLst/>
          </a:prstGeom>
          <a:noFill/>
        </p:spPr>
        <p:txBody>
          <a:bodyPr wrap="square" rtlCol="1">
            <a:spAutoFit/>
          </a:bodyPr>
          <a:lstStyle/>
          <a:p>
            <a:r>
              <a:rPr lang="fa-IR" sz="2000" b="1" dirty="0">
                <a:solidFill>
                  <a:schemeClr val="bg1"/>
                </a:solidFill>
                <a:effectLst>
                  <a:outerShdw blurRad="38100" dist="38100" dir="2700000" algn="tl">
                    <a:srgbClr val="000000">
                      <a:alpha val="43137"/>
                    </a:srgbClr>
                  </a:outerShdw>
                </a:effectLst>
                <a:cs typeface="B Nazanin" pitchFamily="2" charset="-78"/>
              </a:rPr>
              <a:t>*هرزبرگ اعتقاد داشت که عوامل بهداشتی(سیاست ومدیریت شرکت، سرپرستی، شرایط کاری و ... ) فقط موجب تسکین و کاهش نارضایتی کارکنان می شود.</a:t>
            </a:r>
            <a:br>
              <a:rPr lang="fa-IR" sz="2000" b="1" dirty="0">
                <a:solidFill>
                  <a:schemeClr val="bg1"/>
                </a:solidFill>
                <a:effectLst>
                  <a:outerShdw blurRad="38100" dist="38100" dir="2700000" algn="tl">
                    <a:srgbClr val="000000">
                      <a:alpha val="43137"/>
                    </a:srgbClr>
                  </a:outerShdw>
                </a:effectLst>
                <a:cs typeface="B Nazanin" pitchFamily="2" charset="-78"/>
              </a:rPr>
            </a:br>
            <a:br>
              <a:rPr lang="fa-IR" sz="2000" b="1" dirty="0">
                <a:solidFill>
                  <a:schemeClr val="bg1"/>
                </a:solidFill>
                <a:effectLst>
                  <a:outerShdw blurRad="38100" dist="38100" dir="2700000" algn="tl">
                    <a:srgbClr val="000000">
                      <a:alpha val="43137"/>
                    </a:srgbClr>
                  </a:outerShdw>
                </a:effectLst>
                <a:cs typeface="B Nazanin" pitchFamily="2" charset="-78"/>
              </a:rPr>
            </a:br>
            <a:endParaRPr lang="fa-IR" sz="20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251519" y="4970784"/>
            <a:ext cx="3677627" cy="1015663"/>
          </a:xfrm>
          <a:prstGeom prst="rect">
            <a:avLst/>
          </a:prstGeom>
          <a:noFill/>
        </p:spPr>
        <p:txBody>
          <a:bodyPr wrap="square" rtlCol="1">
            <a:spAutoFit/>
          </a:bodyPr>
          <a:lstStyle/>
          <a:p>
            <a:r>
              <a:rPr lang="fa-IR" sz="2000" b="1" dirty="0">
                <a:solidFill>
                  <a:schemeClr val="bg1"/>
                </a:solidFill>
                <a:effectLst>
                  <a:outerShdw blurRad="38100" dist="38100" dir="2700000" algn="tl">
                    <a:srgbClr val="000000">
                      <a:alpha val="43137"/>
                    </a:srgbClr>
                  </a:outerShdw>
                </a:effectLst>
                <a:cs typeface="B Nazanin" pitchFamily="2" charset="-78"/>
              </a:rPr>
              <a:t>*جهت فراهم آوردن موجبات انگیزشی باید بر عوامل انگیزشی(موفقیت،شهرت، مسئولیت و ... )تاکید داشت.</a:t>
            </a:r>
            <a:endParaRPr lang="fa-IR" sz="2000" b="1"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80" y="3179700"/>
            <a:ext cx="2126846" cy="1816980"/>
          </a:xfrm>
          <a:prstGeom prst="ellipse">
            <a:avLst/>
          </a:prstGeom>
          <a:ln>
            <a:noFill/>
          </a:ln>
          <a:effectLst>
            <a:softEdge rad="112500"/>
          </a:effectLst>
          <a:scene3d>
            <a:camera prst="perspectiveRight"/>
            <a:lightRig rig="threePt" dir="t"/>
          </a:scene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950" y="2881871"/>
            <a:ext cx="2699941" cy="1476375"/>
          </a:xfrm>
          <a:prstGeom prst="ellipse">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6500" y="3076943"/>
            <a:ext cx="2048644" cy="1600200"/>
          </a:xfrm>
          <a:prstGeom prst="ellipse">
            <a:avLst/>
          </a:prstGeom>
          <a:ln>
            <a:noFill/>
          </a:ln>
          <a:effectLst>
            <a:softEdge rad="112500"/>
          </a:effectLst>
          <a:scene3d>
            <a:camera prst="perspectiveLeft"/>
            <a:lightRig rig="threePt" dir="t"/>
          </a:scene3d>
        </p:spPr>
      </p:pic>
    </p:spTree>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par>
                          <p:cTn id="21" fill="hold">
                            <p:stCondLst>
                              <p:cond delay="6000"/>
                            </p:stCondLst>
                            <p:childTnLst>
                              <p:par>
                                <p:cTn id="22" presetID="21" presetClass="entr" presetSubtype="1"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par>
                          <p:cTn id="25" fill="hold">
                            <p:stCondLst>
                              <p:cond delay="8000"/>
                            </p:stCondLst>
                            <p:childTnLst>
                              <p:par>
                                <p:cTn id="26" presetID="21"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par>
                          <p:cTn id="29" fill="hold">
                            <p:stCondLst>
                              <p:cond delay="10000"/>
                            </p:stCondLst>
                            <p:childTnLst>
                              <p:par>
                                <p:cTn id="30" presetID="21" presetClass="entr" presetSubtype="1"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0.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1.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12.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1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14.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15.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16.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17.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8.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9.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20.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21.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22.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23.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24.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25.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6.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27.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28.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29.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30.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31.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32.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9.xml><?xml version="1.0" encoding="utf-8"?>
<p:tagLst xmlns:a="http://schemas.openxmlformats.org/drawingml/2006/main" xmlns:r="http://schemas.openxmlformats.org/officeDocument/2006/relationships" xmlns:p="http://schemas.openxmlformats.org/presentationml/2006/main">
  <p:tag name="RNRSTYLE" val="Indezine_SM_Title"/>
</p:tagLst>
</file>

<file path=ppt/theme/theme1.xml><?xml version="1.0" encoding="utf-8"?>
<a:theme xmlns:a="http://schemas.openxmlformats.org/drawingml/2006/main" name="Custom Design">
  <a:themeElements>
    <a:clrScheme name="Custom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CCCCCC"/>
        </a:lt1>
        <a:dk2>
          <a:srgbClr val="000000"/>
        </a:dk2>
        <a:lt2>
          <a:srgbClr val="666666"/>
        </a:lt2>
        <a:accent1>
          <a:srgbClr val="E03F3F"/>
        </a:accent1>
        <a:accent2>
          <a:srgbClr val="A31A1A"/>
        </a:accent2>
        <a:accent3>
          <a:srgbClr val="E2E2E2"/>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CCCCCC"/>
        </a:lt1>
        <a:dk2>
          <a:srgbClr val="000000"/>
        </a:dk2>
        <a:lt2>
          <a:srgbClr val="666666"/>
        </a:lt2>
        <a:accent1>
          <a:srgbClr val="335966"/>
        </a:accent1>
        <a:accent2>
          <a:srgbClr val="803939"/>
        </a:accent2>
        <a:accent3>
          <a:srgbClr val="E2E2E2"/>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CCCCCC"/>
        </a:lt1>
        <a:dk2>
          <a:srgbClr val="000000"/>
        </a:dk2>
        <a:lt2>
          <a:srgbClr val="666666"/>
        </a:lt2>
        <a:accent1>
          <a:srgbClr val="803939"/>
        </a:accent1>
        <a:accent2>
          <a:srgbClr val="736017"/>
        </a:accent2>
        <a:accent3>
          <a:srgbClr val="E2E2E2"/>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CCCCCC"/>
        </a:lt1>
        <a:dk2>
          <a:srgbClr val="000000"/>
        </a:dk2>
        <a:lt2>
          <a:srgbClr val="666666"/>
        </a:lt2>
        <a:accent1>
          <a:srgbClr val="ECEC00"/>
        </a:accent1>
        <a:accent2>
          <a:srgbClr val="E6CB00"/>
        </a:accent2>
        <a:accent3>
          <a:srgbClr val="E2E2E2"/>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Custom Design 6">
        <a:dk1>
          <a:srgbClr val="000000"/>
        </a:dk1>
        <a:lt1>
          <a:srgbClr val="CCCCCC"/>
        </a:lt1>
        <a:dk2>
          <a:srgbClr val="000000"/>
        </a:dk2>
        <a:lt2>
          <a:srgbClr val="666666"/>
        </a:lt2>
        <a:accent1>
          <a:srgbClr val="806919"/>
        </a:accent1>
        <a:accent2>
          <a:srgbClr val="688019"/>
        </a:accent2>
        <a:accent3>
          <a:srgbClr val="E2E2E2"/>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CCCCCC"/>
        </a:lt1>
        <a:dk2>
          <a:srgbClr val="000000"/>
        </a:dk2>
        <a:lt2>
          <a:srgbClr val="666666"/>
        </a:lt2>
        <a:accent1>
          <a:srgbClr val="803966"/>
        </a:accent1>
        <a:accent2>
          <a:srgbClr val="666514"/>
        </a:accent2>
        <a:accent3>
          <a:srgbClr val="E2E2E2"/>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CCCCCC"/>
        </a:lt1>
        <a:dk2>
          <a:srgbClr val="000000"/>
        </a:dk2>
        <a:lt2>
          <a:srgbClr val="666666"/>
        </a:lt2>
        <a:accent1>
          <a:srgbClr val="804119"/>
        </a:accent1>
        <a:accent2>
          <a:srgbClr val="197280"/>
        </a:accent2>
        <a:accent3>
          <a:srgbClr val="E2E2E2"/>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Custom Design 9">
        <a:dk1>
          <a:srgbClr val="000000"/>
        </a:dk1>
        <a:lt1>
          <a:srgbClr val="CCCCCC"/>
        </a:lt1>
        <a:dk2>
          <a:srgbClr val="000000"/>
        </a:dk2>
        <a:lt2>
          <a:srgbClr val="666666"/>
        </a:lt2>
        <a:accent1>
          <a:srgbClr val="4EC100"/>
        </a:accent1>
        <a:accent2>
          <a:srgbClr val="358400"/>
        </a:accent2>
        <a:accent3>
          <a:srgbClr val="E2E2E2"/>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Custom Design 10">
        <a:dk1>
          <a:srgbClr val="000000"/>
        </a:dk1>
        <a:lt1>
          <a:srgbClr val="CCCCCC"/>
        </a:lt1>
        <a:dk2>
          <a:srgbClr val="000000"/>
        </a:dk2>
        <a:lt2>
          <a:srgbClr val="666666"/>
        </a:lt2>
        <a:accent1>
          <a:srgbClr val="586614"/>
        </a:accent1>
        <a:accent2>
          <a:srgbClr val="295966"/>
        </a:accent2>
        <a:accent3>
          <a:srgbClr val="E2E2E2"/>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CCCCCC"/>
        </a:lt1>
        <a:dk2>
          <a:srgbClr val="000000"/>
        </a:dk2>
        <a:lt2>
          <a:srgbClr val="666666"/>
        </a:lt2>
        <a:accent1>
          <a:srgbClr val="80406B"/>
        </a:accent1>
        <a:accent2>
          <a:srgbClr val="804E33"/>
        </a:accent2>
        <a:accent3>
          <a:srgbClr val="E2E2E2"/>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Custom Design 12">
        <a:dk1>
          <a:srgbClr val="000000"/>
        </a:dk1>
        <a:lt1>
          <a:srgbClr val="CCCCCC"/>
        </a:lt1>
        <a:dk2>
          <a:srgbClr val="000000"/>
        </a:dk2>
        <a:lt2>
          <a:srgbClr val="666666"/>
        </a:lt2>
        <a:accent1>
          <a:srgbClr val="8C3F48"/>
        </a:accent1>
        <a:accent2>
          <a:srgbClr val="3D7317"/>
        </a:accent2>
        <a:accent3>
          <a:srgbClr val="E2E2E2"/>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Custom Design 13">
        <a:dk1>
          <a:srgbClr val="000000"/>
        </a:dk1>
        <a:lt1>
          <a:srgbClr val="CCCCCC"/>
        </a:lt1>
        <a:dk2>
          <a:srgbClr val="000000"/>
        </a:dk2>
        <a:lt2>
          <a:srgbClr val="666666"/>
        </a:lt2>
        <a:accent1>
          <a:srgbClr val="00A5C9"/>
        </a:accent1>
        <a:accent2>
          <a:srgbClr val="427D89"/>
        </a:accent2>
        <a:accent3>
          <a:srgbClr val="E2E2E2"/>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CCCCCC"/>
        </a:lt1>
        <a:dk2>
          <a:srgbClr val="000000"/>
        </a:dk2>
        <a:lt2>
          <a:srgbClr val="666666"/>
        </a:lt2>
        <a:accent1>
          <a:srgbClr val="1F5499"/>
        </a:accent1>
        <a:accent2>
          <a:srgbClr val="1D8019"/>
        </a:accent2>
        <a:accent3>
          <a:srgbClr val="E2E2E2"/>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CCCCCC"/>
        </a:lt1>
        <a:dk2>
          <a:srgbClr val="000000"/>
        </a:dk2>
        <a:lt2>
          <a:srgbClr val="666666"/>
        </a:lt2>
        <a:accent1>
          <a:srgbClr val="80393B"/>
        </a:accent1>
        <a:accent2>
          <a:srgbClr val="196D80"/>
        </a:accent2>
        <a:accent3>
          <a:srgbClr val="E2E2E2"/>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CCCCCC"/>
        </a:lt1>
        <a:dk2>
          <a:srgbClr val="000000"/>
        </a:dk2>
        <a:lt2>
          <a:srgbClr val="666666"/>
        </a:lt2>
        <a:accent1>
          <a:srgbClr val="666514"/>
        </a:accent1>
        <a:accent2>
          <a:srgbClr val="145766"/>
        </a:accent2>
        <a:accent3>
          <a:srgbClr val="E2E2E2"/>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
      <a:clrScheme name="Custom Design 17">
        <a:dk1>
          <a:srgbClr val="000000"/>
        </a:dk1>
        <a:lt1>
          <a:srgbClr val="FFFFFF"/>
        </a:lt1>
        <a:dk2>
          <a:srgbClr val="000000"/>
        </a:dk2>
        <a:lt2>
          <a:srgbClr val="333333"/>
        </a:lt2>
        <a:accent1>
          <a:srgbClr val="E03F3F"/>
        </a:accent1>
        <a:accent2>
          <a:srgbClr val="A31A1A"/>
        </a:accent2>
        <a:accent3>
          <a:srgbClr val="FFFFFF"/>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Custom Design 18">
        <a:dk1>
          <a:srgbClr val="000000"/>
        </a:dk1>
        <a:lt1>
          <a:srgbClr val="FFFFFF"/>
        </a:lt1>
        <a:dk2>
          <a:srgbClr val="000000"/>
        </a:dk2>
        <a:lt2>
          <a:srgbClr val="333333"/>
        </a:lt2>
        <a:accent1>
          <a:srgbClr val="803962"/>
        </a:accent1>
        <a:accent2>
          <a:srgbClr val="804A26"/>
        </a:accent2>
        <a:accent3>
          <a:srgbClr val="FFFFFF"/>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Custom Design 19">
        <a:dk1>
          <a:srgbClr val="000000"/>
        </a:dk1>
        <a:lt1>
          <a:srgbClr val="FFFFFF"/>
        </a:lt1>
        <a:dk2>
          <a:srgbClr val="000000"/>
        </a:dk2>
        <a:lt2>
          <a:srgbClr val="333333"/>
        </a:lt2>
        <a:accent1>
          <a:srgbClr val="335966"/>
        </a:accent1>
        <a:accent2>
          <a:srgbClr val="803939"/>
        </a:accent2>
        <a:accent3>
          <a:srgbClr val="FFFFFF"/>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Custom Design 20">
        <a:dk1>
          <a:srgbClr val="000000"/>
        </a:dk1>
        <a:lt1>
          <a:srgbClr val="FFFFFF"/>
        </a:lt1>
        <a:dk2>
          <a:srgbClr val="000000"/>
        </a:dk2>
        <a:lt2>
          <a:srgbClr val="333333"/>
        </a:lt2>
        <a:accent1>
          <a:srgbClr val="803939"/>
        </a:accent1>
        <a:accent2>
          <a:srgbClr val="736017"/>
        </a:accent2>
        <a:accent3>
          <a:srgbClr val="FFFFFF"/>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Custom Design 21">
        <a:dk1>
          <a:srgbClr val="000000"/>
        </a:dk1>
        <a:lt1>
          <a:srgbClr val="FFFFFF"/>
        </a:lt1>
        <a:dk2>
          <a:srgbClr val="000000"/>
        </a:dk2>
        <a:lt2>
          <a:srgbClr val="333333"/>
        </a:lt2>
        <a:accent1>
          <a:srgbClr val="ECEC00"/>
        </a:accent1>
        <a:accent2>
          <a:srgbClr val="E6CB00"/>
        </a:accent2>
        <a:accent3>
          <a:srgbClr val="FFFFFF"/>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Custom Design 22">
        <a:dk1>
          <a:srgbClr val="000000"/>
        </a:dk1>
        <a:lt1>
          <a:srgbClr val="FFFFFF"/>
        </a:lt1>
        <a:dk2>
          <a:srgbClr val="000000"/>
        </a:dk2>
        <a:lt2>
          <a:srgbClr val="333333"/>
        </a:lt2>
        <a:accent1>
          <a:srgbClr val="806919"/>
        </a:accent1>
        <a:accent2>
          <a:srgbClr val="688019"/>
        </a:accent2>
        <a:accent3>
          <a:srgbClr val="FFFFFF"/>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Custom Design 23">
        <a:dk1>
          <a:srgbClr val="000000"/>
        </a:dk1>
        <a:lt1>
          <a:srgbClr val="FFFFFF"/>
        </a:lt1>
        <a:dk2>
          <a:srgbClr val="000000"/>
        </a:dk2>
        <a:lt2>
          <a:srgbClr val="333333"/>
        </a:lt2>
        <a:accent1>
          <a:srgbClr val="803966"/>
        </a:accent1>
        <a:accent2>
          <a:srgbClr val="666514"/>
        </a:accent2>
        <a:accent3>
          <a:srgbClr val="FFFFFF"/>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Custom Design 24">
        <a:dk1>
          <a:srgbClr val="000000"/>
        </a:dk1>
        <a:lt1>
          <a:srgbClr val="FFFFFF"/>
        </a:lt1>
        <a:dk2>
          <a:srgbClr val="000000"/>
        </a:dk2>
        <a:lt2>
          <a:srgbClr val="333333"/>
        </a:lt2>
        <a:accent1>
          <a:srgbClr val="804119"/>
        </a:accent1>
        <a:accent2>
          <a:srgbClr val="197280"/>
        </a:accent2>
        <a:accent3>
          <a:srgbClr val="FFFFFF"/>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Custom Design 25">
        <a:dk1>
          <a:srgbClr val="000000"/>
        </a:dk1>
        <a:lt1>
          <a:srgbClr val="FFFFFF"/>
        </a:lt1>
        <a:dk2>
          <a:srgbClr val="000000"/>
        </a:dk2>
        <a:lt2>
          <a:srgbClr val="333333"/>
        </a:lt2>
        <a:accent1>
          <a:srgbClr val="4EC100"/>
        </a:accent1>
        <a:accent2>
          <a:srgbClr val="358400"/>
        </a:accent2>
        <a:accent3>
          <a:srgbClr val="FFFFFF"/>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Custom Design 26">
        <a:dk1>
          <a:srgbClr val="000000"/>
        </a:dk1>
        <a:lt1>
          <a:srgbClr val="FFFFFF"/>
        </a:lt1>
        <a:dk2>
          <a:srgbClr val="000000"/>
        </a:dk2>
        <a:lt2>
          <a:srgbClr val="333333"/>
        </a:lt2>
        <a:accent1>
          <a:srgbClr val="586614"/>
        </a:accent1>
        <a:accent2>
          <a:srgbClr val="295966"/>
        </a:accent2>
        <a:accent3>
          <a:srgbClr val="FFFFFF"/>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Custom Design 27">
        <a:dk1>
          <a:srgbClr val="000000"/>
        </a:dk1>
        <a:lt1>
          <a:srgbClr val="FFFFFF"/>
        </a:lt1>
        <a:dk2>
          <a:srgbClr val="000000"/>
        </a:dk2>
        <a:lt2>
          <a:srgbClr val="333333"/>
        </a:lt2>
        <a:accent1>
          <a:srgbClr val="80406B"/>
        </a:accent1>
        <a:accent2>
          <a:srgbClr val="804E33"/>
        </a:accent2>
        <a:accent3>
          <a:srgbClr val="FFFFFF"/>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Custom Design 28">
        <a:dk1>
          <a:srgbClr val="000000"/>
        </a:dk1>
        <a:lt1>
          <a:srgbClr val="FFFFFF"/>
        </a:lt1>
        <a:dk2>
          <a:srgbClr val="000000"/>
        </a:dk2>
        <a:lt2>
          <a:srgbClr val="333333"/>
        </a:lt2>
        <a:accent1>
          <a:srgbClr val="8C3F48"/>
        </a:accent1>
        <a:accent2>
          <a:srgbClr val="3D7317"/>
        </a:accent2>
        <a:accent3>
          <a:srgbClr val="FFFFFF"/>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Custom Design 29">
        <a:dk1>
          <a:srgbClr val="000000"/>
        </a:dk1>
        <a:lt1>
          <a:srgbClr val="FFFFFF"/>
        </a:lt1>
        <a:dk2>
          <a:srgbClr val="000000"/>
        </a:dk2>
        <a:lt2>
          <a:srgbClr val="333333"/>
        </a:lt2>
        <a:accent1>
          <a:srgbClr val="00A5C9"/>
        </a:accent1>
        <a:accent2>
          <a:srgbClr val="427D89"/>
        </a:accent2>
        <a:accent3>
          <a:srgbClr val="FFFFFF"/>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Custom Design 30">
        <a:dk1>
          <a:srgbClr val="000000"/>
        </a:dk1>
        <a:lt1>
          <a:srgbClr val="FFFFFF"/>
        </a:lt1>
        <a:dk2>
          <a:srgbClr val="000000"/>
        </a:dk2>
        <a:lt2>
          <a:srgbClr val="333333"/>
        </a:lt2>
        <a:accent1>
          <a:srgbClr val="1F5499"/>
        </a:accent1>
        <a:accent2>
          <a:srgbClr val="1D8019"/>
        </a:accent2>
        <a:accent3>
          <a:srgbClr val="FFFFFF"/>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Custom Design 31">
        <a:dk1>
          <a:srgbClr val="000000"/>
        </a:dk1>
        <a:lt1>
          <a:srgbClr val="FFFFFF"/>
        </a:lt1>
        <a:dk2>
          <a:srgbClr val="000000"/>
        </a:dk2>
        <a:lt2>
          <a:srgbClr val="333333"/>
        </a:lt2>
        <a:accent1>
          <a:srgbClr val="80393B"/>
        </a:accent1>
        <a:accent2>
          <a:srgbClr val="196D80"/>
        </a:accent2>
        <a:accent3>
          <a:srgbClr val="FFFFFF"/>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Custom Design 32">
        <a:dk1>
          <a:srgbClr val="000000"/>
        </a:dk1>
        <a:lt1>
          <a:srgbClr val="FFFFFF"/>
        </a:lt1>
        <a:dk2>
          <a:srgbClr val="000000"/>
        </a:dk2>
        <a:lt2>
          <a:srgbClr val="333333"/>
        </a:lt2>
        <a:accent1>
          <a:srgbClr val="666514"/>
        </a:accent1>
        <a:accent2>
          <a:srgbClr val="145766"/>
        </a:accent2>
        <a:accent3>
          <a:srgbClr val="FFFFFF"/>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Default Design">
  <a:themeElements>
    <a:clrScheme name="1_Default Design 2">
      <a:dk1>
        <a:srgbClr val="333333"/>
      </a:dk1>
      <a:lt1>
        <a:srgbClr val="FFFFFF"/>
      </a:lt1>
      <a:dk2>
        <a:srgbClr val="0066FF"/>
      </a:dk2>
      <a:lt2>
        <a:srgbClr val="FFFFFF"/>
      </a:lt2>
      <a:accent1>
        <a:srgbClr val="84B3FF"/>
      </a:accent1>
      <a:accent2>
        <a:srgbClr val="E7B2FF"/>
      </a:accent2>
      <a:accent3>
        <a:srgbClr val="AAB8FF"/>
      </a:accent3>
      <a:accent4>
        <a:srgbClr val="DADADA"/>
      </a:accent4>
      <a:accent5>
        <a:srgbClr val="C2D6FF"/>
      </a:accent5>
      <a:accent6>
        <a:srgbClr val="D1A1E7"/>
      </a:accent6>
      <a:hlink>
        <a:srgbClr val="7BDEFF"/>
      </a:hlink>
      <a:folHlink>
        <a:srgbClr val="C1B5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333333"/>
        </a:dk1>
        <a:lt1>
          <a:srgbClr val="FFFFFF"/>
        </a:lt1>
        <a:dk2>
          <a:srgbClr val="0066FF"/>
        </a:dk2>
        <a:lt2>
          <a:srgbClr val="FFFFFF"/>
        </a:lt2>
        <a:accent1>
          <a:srgbClr val="94BEFF"/>
        </a:accent1>
        <a:accent2>
          <a:srgbClr val="ACCBE7"/>
        </a:accent2>
        <a:accent3>
          <a:srgbClr val="AAB8FF"/>
        </a:accent3>
        <a:accent4>
          <a:srgbClr val="DADADA"/>
        </a:accent4>
        <a:accent5>
          <a:srgbClr val="C8DBFF"/>
        </a:accent5>
        <a:accent6>
          <a:srgbClr val="9BB8D1"/>
        </a:accent6>
        <a:hlink>
          <a:srgbClr val="B7D3FF"/>
        </a:hlink>
        <a:folHlink>
          <a:srgbClr val="D6E6F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0066FF"/>
        </a:dk2>
        <a:lt2>
          <a:srgbClr val="FFFFFF"/>
        </a:lt2>
        <a:accent1>
          <a:srgbClr val="84B3FF"/>
        </a:accent1>
        <a:accent2>
          <a:srgbClr val="E7B2FF"/>
        </a:accent2>
        <a:accent3>
          <a:srgbClr val="AAB8FF"/>
        </a:accent3>
        <a:accent4>
          <a:srgbClr val="DADADA"/>
        </a:accent4>
        <a:accent5>
          <a:srgbClr val="C2D6FF"/>
        </a:accent5>
        <a:accent6>
          <a:srgbClr val="D1A1E7"/>
        </a:accent6>
        <a:hlink>
          <a:srgbClr val="7BDEFF"/>
        </a:hlink>
        <a:folHlink>
          <a:srgbClr val="C1B5FF"/>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0066FF"/>
        </a:dk2>
        <a:lt2>
          <a:srgbClr val="FFFFFF"/>
        </a:lt2>
        <a:accent1>
          <a:srgbClr val="FFAFAF"/>
        </a:accent1>
        <a:accent2>
          <a:srgbClr val="9CC1FF"/>
        </a:accent2>
        <a:accent3>
          <a:srgbClr val="AAB8FF"/>
        </a:accent3>
        <a:accent4>
          <a:srgbClr val="DADADA"/>
        </a:accent4>
        <a:accent5>
          <a:srgbClr val="FFD4D4"/>
        </a:accent5>
        <a:accent6>
          <a:srgbClr val="8DAFE7"/>
        </a:accent6>
        <a:hlink>
          <a:srgbClr val="F6D75C"/>
        </a:hlink>
        <a:folHlink>
          <a:srgbClr val="C4B7FF"/>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0066FF"/>
        </a:dk2>
        <a:lt2>
          <a:srgbClr val="FFFFFF"/>
        </a:lt2>
        <a:accent1>
          <a:srgbClr val="9AC2FF"/>
        </a:accent1>
        <a:accent2>
          <a:srgbClr val="FFC060"/>
        </a:accent2>
        <a:accent3>
          <a:srgbClr val="AAB8FF"/>
        </a:accent3>
        <a:accent4>
          <a:srgbClr val="DADADA"/>
        </a:accent4>
        <a:accent5>
          <a:srgbClr val="CADDFF"/>
        </a:accent5>
        <a:accent6>
          <a:srgbClr val="E7AE56"/>
        </a:accent6>
        <a:hlink>
          <a:srgbClr val="C4EC59"/>
        </a:hlink>
        <a:folHlink>
          <a:srgbClr val="F2BDDD"/>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94BEFF"/>
        </a:accent1>
        <a:accent2>
          <a:srgbClr val="ACCBE7"/>
        </a:accent2>
        <a:accent3>
          <a:srgbClr val="FFFFFF"/>
        </a:accent3>
        <a:accent4>
          <a:srgbClr val="000000"/>
        </a:accent4>
        <a:accent5>
          <a:srgbClr val="C8DBFF"/>
        </a:accent5>
        <a:accent6>
          <a:srgbClr val="9BB8D1"/>
        </a:accent6>
        <a:hlink>
          <a:srgbClr val="B7D3FF"/>
        </a:hlink>
        <a:folHlink>
          <a:srgbClr val="D6E6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4B3FF"/>
        </a:accent1>
        <a:accent2>
          <a:srgbClr val="E7B2FF"/>
        </a:accent2>
        <a:accent3>
          <a:srgbClr val="FFFFFF"/>
        </a:accent3>
        <a:accent4>
          <a:srgbClr val="000000"/>
        </a:accent4>
        <a:accent5>
          <a:srgbClr val="C2D6FF"/>
        </a:accent5>
        <a:accent6>
          <a:srgbClr val="D1A1E7"/>
        </a:accent6>
        <a:hlink>
          <a:srgbClr val="7BDEFF"/>
        </a:hlink>
        <a:folHlink>
          <a:srgbClr val="C1B5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FFAFAF"/>
        </a:accent1>
        <a:accent2>
          <a:srgbClr val="9CC1FF"/>
        </a:accent2>
        <a:accent3>
          <a:srgbClr val="FFFFFF"/>
        </a:accent3>
        <a:accent4>
          <a:srgbClr val="000000"/>
        </a:accent4>
        <a:accent5>
          <a:srgbClr val="FFD4D4"/>
        </a:accent5>
        <a:accent6>
          <a:srgbClr val="8DAFE7"/>
        </a:accent6>
        <a:hlink>
          <a:srgbClr val="F6D75C"/>
        </a:hlink>
        <a:folHlink>
          <a:srgbClr val="C4B7FF"/>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9AC2FF"/>
        </a:accent1>
        <a:accent2>
          <a:srgbClr val="FFC060"/>
        </a:accent2>
        <a:accent3>
          <a:srgbClr val="FFFFFF"/>
        </a:accent3>
        <a:accent4>
          <a:srgbClr val="000000"/>
        </a:accent4>
        <a:accent5>
          <a:srgbClr val="CADDFF"/>
        </a:accent5>
        <a:accent6>
          <a:srgbClr val="E7AE56"/>
        </a:accent6>
        <a:hlink>
          <a:srgbClr val="C4EC59"/>
        </a:hlink>
        <a:folHlink>
          <a:srgbClr val="F2BDD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SlideModel.com">
      <a:dk1>
        <a:sysClr val="windowText" lastClr="000000"/>
      </a:dk1>
      <a:lt1>
        <a:sysClr val="window" lastClr="FFFFFF"/>
      </a:lt1>
      <a:dk2>
        <a:srgbClr val="1F497D"/>
      </a:dk2>
      <a:lt2>
        <a:srgbClr val="EEECE1"/>
      </a:lt2>
      <a:accent1>
        <a:srgbClr val="1C97CE"/>
      </a:accent1>
      <a:accent2>
        <a:srgbClr val="034978"/>
      </a:accent2>
      <a:accent3>
        <a:srgbClr val="7F7F7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th Theme Collection-Ghalamo (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rd Theme Collection-Ghalamo (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3rd Theme Collection-Ghalamo (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CCCCCC"/>
        </a:lt1>
        <a:dk2>
          <a:srgbClr val="000000"/>
        </a:dk2>
        <a:lt2>
          <a:srgbClr val="666666"/>
        </a:lt2>
        <a:accent1>
          <a:srgbClr val="E03F3F"/>
        </a:accent1>
        <a:accent2>
          <a:srgbClr val="A31A1A"/>
        </a:accent2>
        <a:accent3>
          <a:srgbClr val="E2E2E2"/>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CCCC"/>
        </a:lt1>
        <a:dk2>
          <a:srgbClr val="000000"/>
        </a:dk2>
        <a:lt2>
          <a:srgbClr val="666666"/>
        </a:lt2>
        <a:accent1>
          <a:srgbClr val="335966"/>
        </a:accent1>
        <a:accent2>
          <a:srgbClr val="803939"/>
        </a:accent2>
        <a:accent3>
          <a:srgbClr val="E2E2E2"/>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CCCC"/>
        </a:lt1>
        <a:dk2>
          <a:srgbClr val="000000"/>
        </a:dk2>
        <a:lt2>
          <a:srgbClr val="666666"/>
        </a:lt2>
        <a:accent1>
          <a:srgbClr val="803939"/>
        </a:accent1>
        <a:accent2>
          <a:srgbClr val="736017"/>
        </a:accent2>
        <a:accent3>
          <a:srgbClr val="E2E2E2"/>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CCCCCC"/>
        </a:lt1>
        <a:dk2>
          <a:srgbClr val="000000"/>
        </a:dk2>
        <a:lt2>
          <a:srgbClr val="666666"/>
        </a:lt2>
        <a:accent1>
          <a:srgbClr val="ECEC00"/>
        </a:accent1>
        <a:accent2>
          <a:srgbClr val="E6CB00"/>
        </a:accent2>
        <a:accent3>
          <a:srgbClr val="E2E2E2"/>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CCCCCC"/>
        </a:lt1>
        <a:dk2>
          <a:srgbClr val="000000"/>
        </a:dk2>
        <a:lt2>
          <a:srgbClr val="666666"/>
        </a:lt2>
        <a:accent1>
          <a:srgbClr val="806919"/>
        </a:accent1>
        <a:accent2>
          <a:srgbClr val="688019"/>
        </a:accent2>
        <a:accent3>
          <a:srgbClr val="E2E2E2"/>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CCCCCC"/>
        </a:lt1>
        <a:dk2>
          <a:srgbClr val="000000"/>
        </a:dk2>
        <a:lt2>
          <a:srgbClr val="666666"/>
        </a:lt2>
        <a:accent1>
          <a:srgbClr val="803966"/>
        </a:accent1>
        <a:accent2>
          <a:srgbClr val="666514"/>
        </a:accent2>
        <a:accent3>
          <a:srgbClr val="E2E2E2"/>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CCCCCC"/>
        </a:lt1>
        <a:dk2>
          <a:srgbClr val="000000"/>
        </a:dk2>
        <a:lt2>
          <a:srgbClr val="666666"/>
        </a:lt2>
        <a:accent1>
          <a:srgbClr val="804119"/>
        </a:accent1>
        <a:accent2>
          <a:srgbClr val="197280"/>
        </a:accent2>
        <a:accent3>
          <a:srgbClr val="E2E2E2"/>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CCCCCC"/>
        </a:lt1>
        <a:dk2>
          <a:srgbClr val="000000"/>
        </a:dk2>
        <a:lt2>
          <a:srgbClr val="666666"/>
        </a:lt2>
        <a:accent1>
          <a:srgbClr val="4EC100"/>
        </a:accent1>
        <a:accent2>
          <a:srgbClr val="358400"/>
        </a:accent2>
        <a:accent3>
          <a:srgbClr val="E2E2E2"/>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CCCCCC"/>
        </a:lt1>
        <a:dk2>
          <a:srgbClr val="000000"/>
        </a:dk2>
        <a:lt2>
          <a:srgbClr val="666666"/>
        </a:lt2>
        <a:accent1>
          <a:srgbClr val="586614"/>
        </a:accent1>
        <a:accent2>
          <a:srgbClr val="295966"/>
        </a:accent2>
        <a:accent3>
          <a:srgbClr val="E2E2E2"/>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1_Default Design 11">
        <a:dk1>
          <a:srgbClr val="000000"/>
        </a:dk1>
        <a:lt1>
          <a:srgbClr val="CCCCCC"/>
        </a:lt1>
        <a:dk2>
          <a:srgbClr val="000000"/>
        </a:dk2>
        <a:lt2>
          <a:srgbClr val="666666"/>
        </a:lt2>
        <a:accent1>
          <a:srgbClr val="80406B"/>
        </a:accent1>
        <a:accent2>
          <a:srgbClr val="804E33"/>
        </a:accent2>
        <a:accent3>
          <a:srgbClr val="E2E2E2"/>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1_Default Design 12">
        <a:dk1>
          <a:srgbClr val="000000"/>
        </a:dk1>
        <a:lt1>
          <a:srgbClr val="CCCCCC"/>
        </a:lt1>
        <a:dk2>
          <a:srgbClr val="000000"/>
        </a:dk2>
        <a:lt2>
          <a:srgbClr val="666666"/>
        </a:lt2>
        <a:accent1>
          <a:srgbClr val="8C3F48"/>
        </a:accent1>
        <a:accent2>
          <a:srgbClr val="3D7317"/>
        </a:accent2>
        <a:accent3>
          <a:srgbClr val="E2E2E2"/>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1_Default Design 13">
        <a:dk1>
          <a:srgbClr val="000000"/>
        </a:dk1>
        <a:lt1>
          <a:srgbClr val="CCCCCC"/>
        </a:lt1>
        <a:dk2>
          <a:srgbClr val="000000"/>
        </a:dk2>
        <a:lt2>
          <a:srgbClr val="666666"/>
        </a:lt2>
        <a:accent1>
          <a:srgbClr val="00A5C9"/>
        </a:accent1>
        <a:accent2>
          <a:srgbClr val="427D89"/>
        </a:accent2>
        <a:accent3>
          <a:srgbClr val="E2E2E2"/>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CCCCCC"/>
        </a:lt1>
        <a:dk2>
          <a:srgbClr val="000000"/>
        </a:dk2>
        <a:lt2>
          <a:srgbClr val="666666"/>
        </a:lt2>
        <a:accent1>
          <a:srgbClr val="1F5499"/>
        </a:accent1>
        <a:accent2>
          <a:srgbClr val="1D8019"/>
        </a:accent2>
        <a:accent3>
          <a:srgbClr val="E2E2E2"/>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CCCCCC"/>
        </a:lt1>
        <a:dk2>
          <a:srgbClr val="000000"/>
        </a:dk2>
        <a:lt2>
          <a:srgbClr val="666666"/>
        </a:lt2>
        <a:accent1>
          <a:srgbClr val="80393B"/>
        </a:accent1>
        <a:accent2>
          <a:srgbClr val="196D80"/>
        </a:accent2>
        <a:accent3>
          <a:srgbClr val="E2E2E2"/>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CCCCCC"/>
        </a:lt1>
        <a:dk2>
          <a:srgbClr val="000000"/>
        </a:dk2>
        <a:lt2>
          <a:srgbClr val="666666"/>
        </a:lt2>
        <a:accent1>
          <a:srgbClr val="666514"/>
        </a:accent1>
        <a:accent2>
          <a:srgbClr val="145766"/>
        </a:accent2>
        <a:accent3>
          <a:srgbClr val="E2E2E2"/>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
      <a:clrScheme name="1_Default Design 17">
        <a:dk1>
          <a:srgbClr val="000000"/>
        </a:dk1>
        <a:lt1>
          <a:srgbClr val="FFFFFF"/>
        </a:lt1>
        <a:dk2>
          <a:srgbClr val="000000"/>
        </a:dk2>
        <a:lt2>
          <a:srgbClr val="333333"/>
        </a:lt2>
        <a:accent1>
          <a:srgbClr val="E03F3F"/>
        </a:accent1>
        <a:accent2>
          <a:srgbClr val="A31A1A"/>
        </a:accent2>
        <a:accent3>
          <a:srgbClr val="FFFFFF"/>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1_Default Design 18">
        <a:dk1>
          <a:srgbClr val="000000"/>
        </a:dk1>
        <a:lt1>
          <a:srgbClr val="FFFFFF"/>
        </a:lt1>
        <a:dk2>
          <a:srgbClr val="000000"/>
        </a:dk2>
        <a:lt2>
          <a:srgbClr val="333333"/>
        </a:lt2>
        <a:accent1>
          <a:srgbClr val="803962"/>
        </a:accent1>
        <a:accent2>
          <a:srgbClr val="804A26"/>
        </a:accent2>
        <a:accent3>
          <a:srgbClr val="FFFFFF"/>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1_Default Design 19">
        <a:dk1>
          <a:srgbClr val="000000"/>
        </a:dk1>
        <a:lt1>
          <a:srgbClr val="FFFFFF"/>
        </a:lt1>
        <a:dk2>
          <a:srgbClr val="000000"/>
        </a:dk2>
        <a:lt2>
          <a:srgbClr val="333333"/>
        </a:lt2>
        <a:accent1>
          <a:srgbClr val="335966"/>
        </a:accent1>
        <a:accent2>
          <a:srgbClr val="803939"/>
        </a:accent2>
        <a:accent3>
          <a:srgbClr val="FFFFFF"/>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1_Default Design 20">
        <a:dk1>
          <a:srgbClr val="000000"/>
        </a:dk1>
        <a:lt1>
          <a:srgbClr val="FFFFFF"/>
        </a:lt1>
        <a:dk2>
          <a:srgbClr val="000000"/>
        </a:dk2>
        <a:lt2>
          <a:srgbClr val="333333"/>
        </a:lt2>
        <a:accent1>
          <a:srgbClr val="803939"/>
        </a:accent1>
        <a:accent2>
          <a:srgbClr val="736017"/>
        </a:accent2>
        <a:accent3>
          <a:srgbClr val="FFFFFF"/>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1_Default Design 21">
        <a:dk1>
          <a:srgbClr val="000000"/>
        </a:dk1>
        <a:lt1>
          <a:srgbClr val="FFFFFF"/>
        </a:lt1>
        <a:dk2>
          <a:srgbClr val="000000"/>
        </a:dk2>
        <a:lt2>
          <a:srgbClr val="333333"/>
        </a:lt2>
        <a:accent1>
          <a:srgbClr val="ECEC00"/>
        </a:accent1>
        <a:accent2>
          <a:srgbClr val="E6CB00"/>
        </a:accent2>
        <a:accent3>
          <a:srgbClr val="FFFFFF"/>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1_Default Design 22">
        <a:dk1>
          <a:srgbClr val="000000"/>
        </a:dk1>
        <a:lt1>
          <a:srgbClr val="FFFFFF"/>
        </a:lt1>
        <a:dk2>
          <a:srgbClr val="000000"/>
        </a:dk2>
        <a:lt2>
          <a:srgbClr val="333333"/>
        </a:lt2>
        <a:accent1>
          <a:srgbClr val="806919"/>
        </a:accent1>
        <a:accent2>
          <a:srgbClr val="688019"/>
        </a:accent2>
        <a:accent3>
          <a:srgbClr val="FFFFFF"/>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1_Default Design 23">
        <a:dk1>
          <a:srgbClr val="000000"/>
        </a:dk1>
        <a:lt1>
          <a:srgbClr val="FFFFFF"/>
        </a:lt1>
        <a:dk2>
          <a:srgbClr val="000000"/>
        </a:dk2>
        <a:lt2>
          <a:srgbClr val="333333"/>
        </a:lt2>
        <a:accent1>
          <a:srgbClr val="803966"/>
        </a:accent1>
        <a:accent2>
          <a:srgbClr val="666514"/>
        </a:accent2>
        <a:accent3>
          <a:srgbClr val="FFFFFF"/>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1_Default Design 24">
        <a:dk1>
          <a:srgbClr val="000000"/>
        </a:dk1>
        <a:lt1>
          <a:srgbClr val="FFFFFF"/>
        </a:lt1>
        <a:dk2>
          <a:srgbClr val="000000"/>
        </a:dk2>
        <a:lt2>
          <a:srgbClr val="333333"/>
        </a:lt2>
        <a:accent1>
          <a:srgbClr val="804119"/>
        </a:accent1>
        <a:accent2>
          <a:srgbClr val="197280"/>
        </a:accent2>
        <a:accent3>
          <a:srgbClr val="FFFFFF"/>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1_Default Design 25">
        <a:dk1>
          <a:srgbClr val="000000"/>
        </a:dk1>
        <a:lt1>
          <a:srgbClr val="FFFFFF"/>
        </a:lt1>
        <a:dk2>
          <a:srgbClr val="000000"/>
        </a:dk2>
        <a:lt2>
          <a:srgbClr val="333333"/>
        </a:lt2>
        <a:accent1>
          <a:srgbClr val="4EC100"/>
        </a:accent1>
        <a:accent2>
          <a:srgbClr val="358400"/>
        </a:accent2>
        <a:accent3>
          <a:srgbClr val="FFFFFF"/>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1_Default Design 26">
        <a:dk1>
          <a:srgbClr val="000000"/>
        </a:dk1>
        <a:lt1>
          <a:srgbClr val="FFFFFF"/>
        </a:lt1>
        <a:dk2>
          <a:srgbClr val="000000"/>
        </a:dk2>
        <a:lt2>
          <a:srgbClr val="333333"/>
        </a:lt2>
        <a:accent1>
          <a:srgbClr val="586614"/>
        </a:accent1>
        <a:accent2>
          <a:srgbClr val="295966"/>
        </a:accent2>
        <a:accent3>
          <a:srgbClr val="FFFFFF"/>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1_Default Design 27">
        <a:dk1>
          <a:srgbClr val="000000"/>
        </a:dk1>
        <a:lt1>
          <a:srgbClr val="FFFFFF"/>
        </a:lt1>
        <a:dk2>
          <a:srgbClr val="000000"/>
        </a:dk2>
        <a:lt2>
          <a:srgbClr val="333333"/>
        </a:lt2>
        <a:accent1>
          <a:srgbClr val="80406B"/>
        </a:accent1>
        <a:accent2>
          <a:srgbClr val="804E33"/>
        </a:accent2>
        <a:accent3>
          <a:srgbClr val="FFFFFF"/>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1_Default Design 28">
        <a:dk1>
          <a:srgbClr val="000000"/>
        </a:dk1>
        <a:lt1>
          <a:srgbClr val="FFFFFF"/>
        </a:lt1>
        <a:dk2>
          <a:srgbClr val="000000"/>
        </a:dk2>
        <a:lt2>
          <a:srgbClr val="333333"/>
        </a:lt2>
        <a:accent1>
          <a:srgbClr val="8C3F48"/>
        </a:accent1>
        <a:accent2>
          <a:srgbClr val="3D7317"/>
        </a:accent2>
        <a:accent3>
          <a:srgbClr val="FFFFFF"/>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1_Default Design 29">
        <a:dk1>
          <a:srgbClr val="000000"/>
        </a:dk1>
        <a:lt1>
          <a:srgbClr val="FFFFFF"/>
        </a:lt1>
        <a:dk2>
          <a:srgbClr val="000000"/>
        </a:dk2>
        <a:lt2>
          <a:srgbClr val="333333"/>
        </a:lt2>
        <a:accent1>
          <a:srgbClr val="00A5C9"/>
        </a:accent1>
        <a:accent2>
          <a:srgbClr val="427D89"/>
        </a:accent2>
        <a:accent3>
          <a:srgbClr val="FFFFFF"/>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1_Default Design 30">
        <a:dk1>
          <a:srgbClr val="000000"/>
        </a:dk1>
        <a:lt1>
          <a:srgbClr val="FFFFFF"/>
        </a:lt1>
        <a:dk2>
          <a:srgbClr val="000000"/>
        </a:dk2>
        <a:lt2>
          <a:srgbClr val="333333"/>
        </a:lt2>
        <a:accent1>
          <a:srgbClr val="1F5499"/>
        </a:accent1>
        <a:accent2>
          <a:srgbClr val="1D8019"/>
        </a:accent2>
        <a:accent3>
          <a:srgbClr val="FFFFFF"/>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1_Default Design 31">
        <a:dk1>
          <a:srgbClr val="000000"/>
        </a:dk1>
        <a:lt1>
          <a:srgbClr val="FFFFFF"/>
        </a:lt1>
        <a:dk2>
          <a:srgbClr val="000000"/>
        </a:dk2>
        <a:lt2>
          <a:srgbClr val="333333"/>
        </a:lt2>
        <a:accent1>
          <a:srgbClr val="80393B"/>
        </a:accent1>
        <a:accent2>
          <a:srgbClr val="196D80"/>
        </a:accent2>
        <a:accent3>
          <a:srgbClr val="FFFFFF"/>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1_Default Design 32">
        <a:dk1>
          <a:srgbClr val="000000"/>
        </a:dk1>
        <a:lt1>
          <a:srgbClr val="FFFFFF"/>
        </a:lt1>
        <a:dk2>
          <a:srgbClr val="000000"/>
        </a:dk2>
        <a:lt2>
          <a:srgbClr val="333333"/>
        </a:lt2>
        <a:accent1>
          <a:srgbClr val="666514"/>
        </a:accent1>
        <a:accent2>
          <a:srgbClr val="145766"/>
        </a:accent2>
        <a:accent3>
          <a:srgbClr val="FFFFFF"/>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th Theme Collection-Ghalamo (12)">
  <a:themeElements>
    <a:clrScheme name="Office Theme 2">
      <a:dk1>
        <a:srgbClr val="000000"/>
      </a:dk1>
      <a:lt1>
        <a:srgbClr val="66CCCC"/>
      </a:lt1>
      <a:dk2>
        <a:srgbClr val="000000"/>
      </a:dk2>
      <a:lt2>
        <a:srgbClr val="CCCCCC"/>
      </a:lt2>
      <a:accent1>
        <a:srgbClr val="2F547C"/>
      </a:accent1>
      <a:accent2>
        <a:srgbClr val="326C29"/>
      </a:accent2>
      <a:accent3>
        <a:srgbClr val="B8E2E2"/>
      </a:accent3>
      <a:accent4>
        <a:srgbClr val="000000"/>
      </a:accent4>
      <a:accent5>
        <a:srgbClr val="ADB3BF"/>
      </a:accent5>
      <a:accent6>
        <a:srgbClr val="2C6124"/>
      </a:accent6>
      <a:hlink>
        <a:srgbClr val="595728"/>
      </a:hlink>
      <a:folHlink>
        <a:srgbClr val="286868"/>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00"/>
        </a:dk1>
        <a:lt1>
          <a:srgbClr val="66CCCC"/>
        </a:lt1>
        <a:dk2>
          <a:srgbClr val="000000"/>
        </a:dk2>
        <a:lt2>
          <a:srgbClr val="CCCCCC"/>
        </a:lt2>
        <a:accent1>
          <a:srgbClr val="03ADAD"/>
        </a:accent1>
        <a:accent2>
          <a:srgbClr val="008F8F"/>
        </a:accent2>
        <a:accent3>
          <a:srgbClr val="B8E2E2"/>
        </a:accent3>
        <a:accent4>
          <a:srgbClr val="000000"/>
        </a:accent4>
        <a:accent5>
          <a:srgbClr val="AAD3D3"/>
        </a:accent5>
        <a:accent6>
          <a:srgbClr val="008181"/>
        </a:accent6>
        <a:hlink>
          <a:srgbClr val="027070"/>
        </a:hlink>
        <a:folHlink>
          <a:srgbClr val="1F5151"/>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66CCCC"/>
        </a:lt1>
        <a:dk2>
          <a:srgbClr val="000000"/>
        </a:dk2>
        <a:lt2>
          <a:srgbClr val="CCCCCC"/>
        </a:lt2>
        <a:accent1>
          <a:srgbClr val="2F547C"/>
        </a:accent1>
        <a:accent2>
          <a:srgbClr val="326C29"/>
        </a:accent2>
        <a:accent3>
          <a:srgbClr val="B8E2E2"/>
        </a:accent3>
        <a:accent4>
          <a:srgbClr val="000000"/>
        </a:accent4>
        <a:accent5>
          <a:srgbClr val="ADB3BF"/>
        </a:accent5>
        <a:accent6>
          <a:srgbClr val="2C6124"/>
        </a:accent6>
        <a:hlink>
          <a:srgbClr val="595728"/>
        </a:hlink>
        <a:folHlink>
          <a:srgbClr val="286868"/>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66CCCC"/>
        </a:lt1>
        <a:dk2>
          <a:srgbClr val="000000"/>
        </a:dk2>
        <a:lt2>
          <a:srgbClr val="CCCCCC"/>
        </a:lt2>
        <a:accent1>
          <a:srgbClr val="705633"/>
        </a:accent1>
        <a:accent2>
          <a:srgbClr val="286A6A"/>
        </a:accent2>
        <a:accent3>
          <a:srgbClr val="B8E2E2"/>
        </a:accent3>
        <a:accent4>
          <a:srgbClr val="000000"/>
        </a:accent4>
        <a:accent5>
          <a:srgbClr val="BBB4AD"/>
        </a:accent5>
        <a:accent6>
          <a:srgbClr val="235F5F"/>
        </a:accent6>
        <a:hlink>
          <a:srgbClr val="7F4044"/>
        </a:hlink>
        <a:folHlink>
          <a:srgbClr val="583C6D"/>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66CCCC"/>
        </a:lt1>
        <a:dk2>
          <a:srgbClr val="000000"/>
        </a:dk2>
        <a:lt2>
          <a:srgbClr val="CCCCCC"/>
        </a:lt2>
        <a:accent1>
          <a:srgbClr val="286A6A"/>
        </a:accent1>
        <a:accent2>
          <a:srgbClr val="583C6D"/>
        </a:accent2>
        <a:accent3>
          <a:srgbClr val="B8E2E2"/>
        </a:accent3>
        <a:accent4>
          <a:srgbClr val="000000"/>
        </a:accent4>
        <a:accent5>
          <a:srgbClr val="ACB9B9"/>
        </a:accent5>
        <a:accent6>
          <a:srgbClr val="4F3562"/>
        </a:accent6>
        <a:hlink>
          <a:srgbClr val="5E5C2A"/>
        </a:hlink>
        <a:folHlink>
          <a:srgbClr val="704533"/>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03ADAD"/>
        </a:accent1>
        <a:accent2>
          <a:srgbClr val="008F8F"/>
        </a:accent2>
        <a:accent3>
          <a:srgbClr val="FFFFFF"/>
        </a:accent3>
        <a:accent4>
          <a:srgbClr val="000000"/>
        </a:accent4>
        <a:accent5>
          <a:srgbClr val="AAD3D3"/>
        </a:accent5>
        <a:accent6>
          <a:srgbClr val="008181"/>
        </a:accent6>
        <a:hlink>
          <a:srgbClr val="027070"/>
        </a:hlink>
        <a:folHlink>
          <a:srgbClr val="1F5151"/>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2F547C"/>
        </a:accent1>
        <a:accent2>
          <a:srgbClr val="326C29"/>
        </a:accent2>
        <a:accent3>
          <a:srgbClr val="FFFFFF"/>
        </a:accent3>
        <a:accent4>
          <a:srgbClr val="000000"/>
        </a:accent4>
        <a:accent5>
          <a:srgbClr val="ADB3BF"/>
        </a:accent5>
        <a:accent6>
          <a:srgbClr val="2C6124"/>
        </a:accent6>
        <a:hlink>
          <a:srgbClr val="595728"/>
        </a:hlink>
        <a:folHlink>
          <a:srgbClr val="286868"/>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705633"/>
        </a:accent1>
        <a:accent2>
          <a:srgbClr val="286A6A"/>
        </a:accent2>
        <a:accent3>
          <a:srgbClr val="FFFFFF"/>
        </a:accent3>
        <a:accent4>
          <a:srgbClr val="000000"/>
        </a:accent4>
        <a:accent5>
          <a:srgbClr val="BBB4AD"/>
        </a:accent5>
        <a:accent6>
          <a:srgbClr val="235F5F"/>
        </a:accent6>
        <a:hlink>
          <a:srgbClr val="7F4044"/>
        </a:hlink>
        <a:folHlink>
          <a:srgbClr val="583C6D"/>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286A6A"/>
        </a:accent1>
        <a:accent2>
          <a:srgbClr val="583C6D"/>
        </a:accent2>
        <a:accent3>
          <a:srgbClr val="FFFFFF"/>
        </a:accent3>
        <a:accent4>
          <a:srgbClr val="000000"/>
        </a:accent4>
        <a:accent5>
          <a:srgbClr val="ACB9B9"/>
        </a:accent5>
        <a:accent6>
          <a:srgbClr val="4F3562"/>
        </a:accent6>
        <a:hlink>
          <a:srgbClr val="5E5C2A"/>
        </a:hlink>
        <a:folHlink>
          <a:srgbClr val="7045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1_Default Design 2">
      <a:dk1>
        <a:srgbClr val="000000"/>
      </a:dk1>
      <a:lt1>
        <a:srgbClr val="66CCCC"/>
      </a:lt1>
      <a:dk2>
        <a:srgbClr val="000000"/>
      </a:dk2>
      <a:lt2>
        <a:srgbClr val="CCCCCC"/>
      </a:lt2>
      <a:accent1>
        <a:srgbClr val="2F547C"/>
      </a:accent1>
      <a:accent2>
        <a:srgbClr val="326C29"/>
      </a:accent2>
      <a:accent3>
        <a:srgbClr val="B8E2E2"/>
      </a:accent3>
      <a:accent4>
        <a:srgbClr val="000000"/>
      </a:accent4>
      <a:accent5>
        <a:srgbClr val="ADB3BF"/>
      </a:accent5>
      <a:accent6>
        <a:srgbClr val="2C6124"/>
      </a:accent6>
      <a:hlink>
        <a:srgbClr val="595728"/>
      </a:hlink>
      <a:folHlink>
        <a:srgbClr val="286868"/>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66CCCC"/>
        </a:lt1>
        <a:dk2>
          <a:srgbClr val="000000"/>
        </a:dk2>
        <a:lt2>
          <a:srgbClr val="CCCCCC"/>
        </a:lt2>
        <a:accent1>
          <a:srgbClr val="03ADAD"/>
        </a:accent1>
        <a:accent2>
          <a:srgbClr val="008F8F"/>
        </a:accent2>
        <a:accent3>
          <a:srgbClr val="B8E2E2"/>
        </a:accent3>
        <a:accent4>
          <a:srgbClr val="000000"/>
        </a:accent4>
        <a:accent5>
          <a:srgbClr val="AAD3D3"/>
        </a:accent5>
        <a:accent6>
          <a:srgbClr val="008181"/>
        </a:accent6>
        <a:hlink>
          <a:srgbClr val="027070"/>
        </a:hlink>
        <a:folHlink>
          <a:srgbClr val="1F5151"/>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66CCCC"/>
        </a:lt1>
        <a:dk2>
          <a:srgbClr val="000000"/>
        </a:dk2>
        <a:lt2>
          <a:srgbClr val="CCCCCC"/>
        </a:lt2>
        <a:accent1>
          <a:srgbClr val="2F547C"/>
        </a:accent1>
        <a:accent2>
          <a:srgbClr val="326C29"/>
        </a:accent2>
        <a:accent3>
          <a:srgbClr val="B8E2E2"/>
        </a:accent3>
        <a:accent4>
          <a:srgbClr val="000000"/>
        </a:accent4>
        <a:accent5>
          <a:srgbClr val="ADB3BF"/>
        </a:accent5>
        <a:accent6>
          <a:srgbClr val="2C6124"/>
        </a:accent6>
        <a:hlink>
          <a:srgbClr val="595728"/>
        </a:hlink>
        <a:folHlink>
          <a:srgbClr val="286868"/>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66CCCC"/>
        </a:lt1>
        <a:dk2>
          <a:srgbClr val="000000"/>
        </a:dk2>
        <a:lt2>
          <a:srgbClr val="CCCCCC"/>
        </a:lt2>
        <a:accent1>
          <a:srgbClr val="705633"/>
        </a:accent1>
        <a:accent2>
          <a:srgbClr val="286A6A"/>
        </a:accent2>
        <a:accent3>
          <a:srgbClr val="B8E2E2"/>
        </a:accent3>
        <a:accent4>
          <a:srgbClr val="000000"/>
        </a:accent4>
        <a:accent5>
          <a:srgbClr val="BBB4AD"/>
        </a:accent5>
        <a:accent6>
          <a:srgbClr val="235F5F"/>
        </a:accent6>
        <a:hlink>
          <a:srgbClr val="7F4044"/>
        </a:hlink>
        <a:folHlink>
          <a:srgbClr val="583C6D"/>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66CCCC"/>
        </a:lt1>
        <a:dk2>
          <a:srgbClr val="000000"/>
        </a:dk2>
        <a:lt2>
          <a:srgbClr val="CCCCCC"/>
        </a:lt2>
        <a:accent1>
          <a:srgbClr val="286A6A"/>
        </a:accent1>
        <a:accent2>
          <a:srgbClr val="583C6D"/>
        </a:accent2>
        <a:accent3>
          <a:srgbClr val="B8E2E2"/>
        </a:accent3>
        <a:accent4>
          <a:srgbClr val="000000"/>
        </a:accent4>
        <a:accent5>
          <a:srgbClr val="ACB9B9"/>
        </a:accent5>
        <a:accent6>
          <a:srgbClr val="4F3562"/>
        </a:accent6>
        <a:hlink>
          <a:srgbClr val="5E5C2A"/>
        </a:hlink>
        <a:folHlink>
          <a:srgbClr val="704533"/>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03ADAD"/>
        </a:accent1>
        <a:accent2>
          <a:srgbClr val="008F8F"/>
        </a:accent2>
        <a:accent3>
          <a:srgbClr val="FFFFFF"/>
        </a:accent3>
        <a:accent4>
          <a:srgbClr val="000000"/>
        </a:accent4>
        <a:accent5>
          <a:srgbClr val="AAD3D3"/>
        </a:accent5>
        <a:accent6>
          <a:srgbClr val="008181"/>
        </a:accent6>
        <a:hlink>
          <a:srgbClr val="027070"/>
        </a:hlink>
        <a:folHlink>
          <a:srgbClr val="1F5151"/>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2F547C"/>
        </a:accent1>
        <a:accent2>
          <a:srgbClr val="326C29"/>
        </a:accent2>
        <a:accent3>
          <a:srgbClr val="FFFFFF"/>
        </a:accent3>
        <a:accent4>
          <a:srgbClr val="000000"/>
        </a:accent4>
        <a:accent5>
          <a:srgbClr val="ADB3BF"/>
        </a:accent5>
        <a:accent6>
          <a:srgbClr val="2C6124"/>
        </a:accent6>
        <a:hlink>
          <a:srgbClr val="595728"/>
        </a:hlink>
        <a:folHlink>
          <a:srgbClr val="286868"/>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705633"/>
        </a:accent1>
        <a:accent2>
          <a:srgbClr val="286A6A"/>
        </a:accent2>
        <a:accent3>
          <a:srgbClr val="FFFFFF"/>
        </a:accent3>
        <a:accent4>
          <a:srgbClr val="000000"/>
        </a:accent4>
        <a:accent5>
          <a:srgbClr val="BBB4AD"/>
        </a:accent5>
        <a:accent6>
          <a:srgbClr val="235F5F"/>
        </a:accent6>
        <a:hlink>
          <a:srgbClr val="7F4044"/>
        </a:hlink>
        <a:folHlink>
          <a:srgbClr val="583C6D"/>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286A6A"/>
        </a:accent1>
        <a:accent2>
          <a:srgbClr val="583C6D"/>
        </a:accent2>
        <a:accent3>
          <a:srgbClr val="FFFFFF"/>
        </a:accent3>
        <a:accent4>
          <a:srgbClr val="000000"/>
        </a:accent4>
        <a:accent5>
          <a:srgbClr val="ACB9B9"/>
        </a:accent5>
        <a:accent6>
          <a:srgbClr val="4F3562"/>
        </a:accent6>
        <a:hlink>
          <a:srgbClr val="5E5C2A"/>
        </a:hlink>
        <a:folHlink>
          <a:srgbClr val="7045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th Theme Collection-Ghalamo (13)">
  <a:themeElements>
    <a:clrScheme name="Office Theme 2">
      <a:dk1>
        <a:srgbClr val="000000"/>
      </a:dk1>
      <a:lt1>
        <a:srgbClr val="CCCC66"/>
      </a:lt1>
      <a:dk2>
        <a:srgbClr val="000000"/>
      </a:dk2>
      <a:lt2>
        <a:srgbClr val="CCCCCC"/>
      </a:lt2>
      <a:accent1>
        <a:srgbClr val="806A00"/>
      </a:accent1>
      <a:accent2>
        <a:srgbClr val="517300"/>
      </a:accent2>
      <a:accent3>
        <a:srgbClr val="E2E2B8"/>
      </a:accent3>
      <a:accent4>
        <a:srgbClr val="000000"/>
      </a:accent4>
      <a:accent5>
        <a:srgbClr val="C0B9AA"/>
      </a:accent5>
      <a:accent6>
        <a:srgbClr val="496800"/>
      </a:accent6>
      <a:hlink>
        <a:srgbClr val="595900"/>
      </a:hlink>
      <a:folHlink>
        <a:srgbClr val="135E2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Office Theme 1">
        <a:dk1>
          <a:srgbClr val="000000"/>
        </a:dk1>
        <a:lt1>
          <a:srgbClr val="CCCC66"/>
        </a:lt1>
        <a:dk2>
          <a:srgbClr val="000000"/>
        </a:dk2>
        <a:lt2>
          <a:srgbClr val="CCCCCC"/>
        </a:lt2>
        <a:accent1>
          <a:srgbClr val="6A7800"/>
        </a:accent1>
        <a:accent2>
          <a:srgbClr val="6B6B00"/>
        </a:accent2>
        <a:accent3>
          <a:srgbClr val="E2E2B8"/>
        </a:accent3>
        <a:accent4>
          <a:srgbClr val="000000"/>
        </a:accent4>
        <a:accent5>
          <a:srgbClr val="B9BEAA"/>
        </a:accent5>
        <a:accent6>
          <a:srgbClr val="606000"/>
        </a:accent6>
        <a:hlink>
          <a:srgbClr val="566100"/>
        </a:hlink>
        <a:folHlink>
          <a:srgbClr val="5959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CC66"/>
        </a:lt1>
        <a:dk2>
          <a:srgbClr val="000000"/>
        </a:dk2>
        <a:lt2>
          <a:srgbClr val="CCCCCC"/>
        </a:lt2>
        <a:accent1>
          <a:srgbClr val="806A00"/>
        </a:accent1>
        <a:accent2>
          <a:srgbClr val="517300"/>
        </a:accent2>
        <a:accent3>
          <a:srgbClr val="E2E2B8"/>
        </a:accent3>
        <a:accent4>
          <a:srgbClr val="000000"/>
        </a:accent4>
        <a:accent5>
          <a:srgbClr val="C0B9AA"/>
        </a:accent5>
        <a:accent6>
          <a:srgbClr val="496800"/>
        </a:accent6>
        <a:hlink>
          <a:srgbClr val="595900"/>
        </a:hlink>
        <a:folHlink>
          <a:srgbClr val="135E2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CC66"/>
        </a:lt1>
        <a:dk2>
          <a:srgbClr val="000000"/>
        </a:dk2>
        <a:lt2>
          <a:srgbClr val="CCCCCC"/>
        </a:lt2>
        <a:accent1>
          <a:srgbClr val="8C4242"/>
        </a:accent1>
        <a:accent2>
          <a:srgbClr val="616100"/>
        </a:accent2>
        <a:accent3>
          <a:srgbClr val="E2E2B8"/>
        </a:accent3>
        <a:accent4>
          <a:srgbClr val="000000"/>
        </a:accent4>
        <a:accent5>
          <a:srgbClr val="C5B0B0"/>
        </a:accent5>
        <a:accent6>
          <a:srgbClr val="575700"/>
        </a:accent6>
        <a:hlink>
          <a:srgbClr val="731E5C"/>
        </a:hlink>
        <a:folHlink>
          <a:srgbClr val="473F73"/>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CC66"/>
        </a:lt1>
        <a:dk2>
          <a:srgbClr val="000000"/>
        </a:dk2>
        <a:lt2>
          <a:srgbClr val="CCCCCC"/>
        </a:lt2>
        <a:accent1>
          <a:srgbClr val="31677A"/>
        </a:accent1>
        <a:accent2>
          <a:srgbClr val="8C512A"/>
        </a:accent2>
        <a:accent3>
          <a:srgbClr val="E2E2B8"/>
        </a:accent3>
        <a:accent4>
          <a:srgbClr val="000000"/>
        </a:accent4>
        <a:accent5>
          <a:srgbClr val="ADB8BE"/>
        </a:accent5>
        <a:accent6>
          <a:srgbClr val="7E4925"/>
        </a:accent6>
        <a:hlink>
          <a:srgbClr val="5F426E"/>
        </a:hlink>
        <a:folHlink>
          <a:srgbClr val="5959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6A7800"/>
        </a:accent1>
        <a:accent2>
          <a:srgbClr val="6B6B00"/>
        </a:accent2>
        <a:accent3>
          <a:srgbClr val="FFFFFF"/>
        </a:accent3>
        <a:accent4>
          <a:srgbClr val="000000"/>
        </a:accent4>
        <a:accent5>
          <a:srgbClr val="B9BEAA"/>
        </a:accent5>
        <a:accent6>
          <a:srgbClr val="606000"/>
        </a:accent6>
        <a:hlink>
          <a:srgbClr val="566100"/>
        </a:hlink>
        <a:folHlink>
          <a:srgbClr val="5959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06A00"/>
        </a:accent1>
        <a:accent2>
          <a:srgbClr val="517300"/>
        </a:accent2>
        <a:accent3>
          <a:srgbClr val="FFFFFF"/>
        </a:accent3>
        <a:accent4>
          <a:srgbClr val="000000"/>
        </a:accent4>
        <a:accent5>
          <a:srgbClr val="C0B9AA"/>
        </a:accent5>
        <a:accent6>
          <a:srgbClr val="496800"/>
        </a:accent6>
        <a:hlink>
          <a:srgbClr val="595900"/>
        </a:hlink>
        <a:folHlink>
          <a:srgbClr val="135E2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8C4242"/>
        </a:accent1>
        <a:accent2>
          <a:srgbClr val="616100"/>
        </a:accent2>
        <a:accent3>
          <a:srgbClr val="FFFFFF"/>
        </a:accent3>
        <a:accent4>
          <a:srgbClr val="000000"/>
        </a:accent4>
        <a:accent5>
          <a:srgbClr val="C5B0B0"/>
        </a:accent5>
        <a:accent6>
          <a:srgbClr val="575700"/>
        </a:accent6>
        <a:hlink>
          <a:srgbClr val="731E5C"/>
        </a:hlink>
        <a:folHlink>
          <a:srgbClr val="473F73"/>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31677A"/>
        </a:accent1>
        <a:accent2>
          <a:srgbClr val="8C512A"/>
        </a:accent2>
        <a:accent3>
          <a:srgbClr val="FFFFFF"/>
        </a:accent3>
        <a:accent4>
          <a:srgbClr val="000000"/>
        </a:accent4>
        <a:accent5>
          <a:srgbClr val="ADB8BE"/>
        </a:accent5>
        <a:accent6>
          <a:srgbClr val="7E4925"/>
        </a:accent6>
        <a:hlink>
          <a:srgbClr val="5F426E"/>
        </a:hlink>
        <a:folHlink>
          <a:srgbClr val="595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1_Default Design 2">
      <a:dk1>
        <a:srgbClr val="000000"/>
      </a:dk1>
      <a:lt1>
        <a:srgbClr val="CCCC66"/>
      </a:lt1>
      <a:dk2>
        <a:srgbClr val="000000"/>
      </a:dk2>
      <a:lt2>
        <a:srgbClr val="CCCCCC"/>
      </a:lt2>
      <a:accent1>
        <a:srgbClr val="806A00"/>
      </a:accent1>
      <a:accent2>
        <a:srgbClr val="517300"/>
      </a:accent2>
      <a:accent3>
        <a:srgbClr val="E2E2B8"/>
      </a:accent3>
      <a:accent4>
        <a:srgbClr val="000000"/>
      </a:accent4>
      <a:accent5>
        <a:srgbClr val="C0B9AA"/>
      </a:accent5>
      <a:accent6>
        <a:srgbClr val="496800"/>
      </a:accent6>
      <a:hlink>
        <a:srgbClr val="595900"/>
      </a:hlink>
      <a:folHlink>
        <a:srgbClr val="135E2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CCCC66"/>
        </a:lt1>
        <a:dk2>
          <a:srgbClr val="000000"/>
        </a:dk2>
        <a:lt2>
          <a:srgbClr val="CCCCCC"/>
        </a:lt2>
        <a:accent1>
          <a:srgbClr val="6A7800"/>
        </a:accent1>
        <a:accent2>
          <a:srgbClr val="6B6B00"/>
        </a:accent2>
        <a:accent3>
          <a:srgbClr val="E2E2B8"/>
        </a:accent3>
        <a:accent4>
          <a:srgbClr val="000000"/>
        </a:accent4>
        <a:accent5>
          <a:srgbClr val="B9BEAA"/>
        </a:accent5>
        <a:accent6>
          <a:srgbClr val="606000"/>
        </a:accent6>
        <a:hlink>
          <a:srgbClr val="566100"/>
        </a:hlink>
        <a:folHlink>
          <a:srgbClr val="5959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CC66"/>
        </a:lt1>
        <a:dk2>
          <a:srgbClr val="000000"/>
        </a:dk2>
        <a:lt2>
          <a:srgbClr val="CCCCCC"/>
        </a:lt2>
        <a:accent1>
          <a:srgbClr val="806A00"/>
        </a:accent1>
        <a:accent2>
          <a:srgbClr val="517300"/>
        </a:accent2>
        <a:accent3>
          <a:srgbClr val="E2E2B8"/>
        </a:accent3>
        <a:accent4>
          <a:srgbClr val="000000"/>
        </a:accent4>
        <a:accent5>
          <a:srgbClr val="C0B9AA"/>
        </a:accent5>
        <a:accent6>
          <a:srgbClr val="496800"/>
        </a:accent6>
        <a:hlink>
          <a:srgbClr val="595900"/>
        </a:hlink>
        <a:folHlink>
          <a:srgbClr val="135E2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CC66"/>
        </a:lt1>
        <a:dk2>
          <a:srgbClr val="000000"/>
        </a:dk2>
        <a:lt2>
          <a:srgbClr val="CCCCCC"/>
        </a:lt2>
        <a:accent1>
          <a:srgbClr val="8C4242"/>
        </a:accent1>
        <a:accent2>
          <a:srgbClr val="616100"/>
        </a:accent2>
        <a:accent3>
          <a:srgbClr val="E2E2B8"/>
        </a:accent3>
        <a:accent4>
          <a:srgbClr val="000000"/>
        </a:accent4>
        <a:accent5>
          <a:srgbClr val="C5B0B0"/>
        </a:accent5>
        <a:accent6>
          <a:srgbClr val="575700"/>
        </a:accent6>
        <a:hlink>
          <a:srgbClr val="731E5C"/>
        </a:hlink>
        <a:folHlink>
          <a:srgbClr val="473F7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CC66"/>
        </a:lt1>
        <a:dk2>
          <a:srgbClr val="000000"/>
        </a:dk2>
        <a:lt2>
          <a:srgbClr val="CCCCCC"/>
        </a:lt2>
        <a:accent1>
          <a:srgbClr val="31677A"/>
        </a:accent1>
        <a:accent2>
          <a:srgbClr val="8C512A"/>
        </a:accent2>
        <a:accent3>
          <a:srgbClr val="E2E2B8"/>
        </a:accent3>
        <a:accent4>
          <a:srgbClr val="000000"/>
        </a:accent4>
        <a:accent5>
          <a:srgbClr val="ADB8BE"/>
        </a:accent5>
        <a:accent6>
          <a:srgbClr val="7E4925"/>
        </a:accent6>
        <a:hlink>
          <a:srgbClr val="5F426E"/>
        </a:hlink>
        <a:folHlink>
          <a:srgbClr val="5959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6A7800"/>
        </a:accent1>
        <a:accent2>
          <a:srgbClr val="6B6B00"/>
        </a:accent2>
        <a:accent3>
          <a:srgbClr val="FFFFFF"/>
        </a:accent3>
        <a:accent4>
          <a:srgbClr val="000000"/>
        </a:accent4>
        <a:accent5>
          <a:srgbClr val="B9BEAA"/>
        </a:accent5>
        <a:accent6>
          <a:srgbClr val="606000"/>
        </a:accent6>
        <a:hlink>
          <a:srgbClr val="566100"/>
        </a:hlink>
        <a:folHlink>
          <a:srgbClr val="5959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06A00"/>
        </a:accent1>
        <a:accent2>
          <a:srgbClr val="517300"/>
        </a:accent2>
        <a:accent3>
          <a:srgbClr val="FFFFFF"/>
        </a:accent3>
        <a:accent4>
          <a:srgbClr val="000000"/>
        </a:accent4>
        <a:accent5>
          <a:srgbClr val="C0B9AA"/>
        </a:accent5>
        <a:accent6>
          <a:srgbClr val="496800"/>
        </a:accent6>
        <a:hlink>
          <a:srgbClr val="595900"/>
        </a:hlink>
        <a:folHlink>
          <a:srgbClr val="135E22"/>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8C4242"/>
        </a:accent1>
        <a:accent2>
          <a:srgbClr val="616100"/>
        </a:accent2>
        <a:accent3>
          <a:srgbClr val="FFFFFF"/>
        </a:accent3>
        <a:accent4>
          <a:srgbClr val="000000"/>
        </a:accent4>
        <a:accent5>
          <a:srgbClr val="C5B0B0"/>
        </a:accent5>
        <a:accent6>
          <a:srgbClr val="575700"/>
        </a:accent6>
        <a:hlink>
          <a:srgbClr val="731E5C"/>
        </a:hlink>
        <a:folHlink>
          <a:srgbClr val="473F73"/>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31677A"/>
        </a:accent1>
        <a:accent2>
          <a:srgbClr val="8C512A"/>
        </a:accent2>
        <a:accent3>
          <a:srgbClr val="FFFFFF"/>
        </a:accent3>
        <a:accent4>
          <a:srgbClr val="000000"/>
        </a:accent4>
        <a:accent5>
          <a:srgbClr val="ADB8BE"/>
        </a:accent5>
        <a:accent6>
          <a:srgbClr val="7E4925"/>
        </a:accent6>
        <a:hlink>
          <a:srgbClr val="5F426E"/>
        </a:hlink>
        <a:folHlink>
          <a:srgbClr val="595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th Theme Collection-Ghalam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th Theme Collection-Ghalamo (1)">
  <a:themeElements>
    <a:clrScheme name="Office Theme 2">
      <a:dk1>
        <a:srgbClr val="333333"/>
      </a:dk1>
      <a:lt1>
        <a:srgbClr val="FFFFFF"/>
      </a:lt1>
      <a:dk2>
        <a:srgbClr val="0066FF"/>
      </a:dk2>
      <a:lt2>
        <a:srgbClr val="FFFFFF"/>
      </a:lt2>
      <a:accent1>
        <a:srgbClr val="84B3FF"/>
      </a:accent1>
      <a:accent2>
        <a:srgbClr val="E7B2FF"/>
      </a:accent2>
      <a:accent3>
        <a:srgbClr val="AAB8FF"/>
      </a:accent3>
      <a:accent4>
        <a:srgbClr val="DADADA"/>
      </a:accent4>
      <a:accent5>
        <a:srgbClr val="C2D6FF"/>
      </a:accent5>
      <a:accent6>
        <a:srgbClr val="D1A1E7"/>
      </a:accent6>
      <a:hlink>
        <a:srgbClr val="7BDEFF"/>
      </a:hlink>
      <a:folHlink>
        <a:srgbClr val="C1B5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333333"/>
        </a:dk1>
        <a:lt1>
          <a:srgbClr val="FFFFFF"/>
        </a:lt1>
        <a:dk2>
          <a:srgbClr val="0066FF"/>
        </a:dk2>
        <a:lt2>
          <a:srgbClr val="FFFFFF"/>
        </a:lt2>
        <a:accent1>
          <a:srgbClr val="94BEFF"/>
        </a:accent1>
        <a:accent2>
          <a:srgbClr val="ACCBE7"/>
        </a:accent2>
        <a:accent3>
          <a:srgbClr val="AAB8FF"/>
        </a:accent3>
        <a:accent4>
          <a:srgbClr val="DADADA"/>
        </a:accent4>
        <a:accent5>
          <a:srgbClr val="C8DBFF"/>
        </a:accent5>
        <a:accent6>
          <a:srgbClr val="9BB8D1"/>
        </a:accent6>
        <a:hlink>
          <a:srgbClr val="B7D3FF"/>
        </a:hlink>
        <a:folHlink>
          <a:srgbClr val="D6E6FF"/>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0066FF"/>
        </a:dk2>
        <a:lt2>
          <a:srgbClr val="FFFFFF"/>
        </a:lt2>
        <a:accent1>
          <a:srgbClr val="84B3FF"/>
        </a:accent1>
        <a:accent2>
          <a:srgbClr val="E7B2FF"/>
        </a:accent2>
        <a:accent3>
          <a:srgbClr val="AAB8FF"/>
        </a:accent3>
        <a:accent4>
          <a:srgbClr val="DADADA"/>
        </a:accent4>
        <a:accent5>
          <a:srgbClr val="C2D6FF"/>
        </a:accent5>
        <a:accent6>
          <a:srgbClr val="D1A1E7"/>
        </a:accent6>
        <a:hlink>
          <a:srgbClr val="7BDEFF"/>
        </a:hlink>
        <a:folHlink>
          <a:srgbClr val="C1B5FF"/>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0066FF"/>
        </a:dk2>
        <a:lt2>
          <a:srgbClr val="FFFFFF"/>
        </a:lt2>
        <a:accent1>
          <a:srgbClr val="FFAFAF"/>
        </a:accent1>
        <a:accent2>
          <a:srgbClr val="9CC1FF"/>
        </a:accent2>
        <a:accent3>
          <a:srgbClr val="AAB8FF"/>
        </a:accent3>
        <a:accent4>
          <a:srgbClr val="DADADA"/>
        </a:accent4>
        <a:accent5>
          <a:srgbClr val="FFD4D4"/>
        </a:accent5>
        <a:accent6>
          <a:srgbClr val="8DAFE7"/>
        </a:accent6>
        <a:hlink>
          <a:srgbClr val="F6D75C"/>
        </a:hlink>
        <a:folHlink>
          <a:srgbClr val="C4B7FF"/>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0066FF"/>
        </a:dk2>
        <a:lt2>
          <a:srgbClr val="FFFFFF"/>
        </a:lt2>
        <a:accent1>
          <a:srgbClr val="9AC2FF"/>
        </a:accent1>
        <a:accent2>
          <a:srgbClr val="FFC060"/>
        </a:accent2>
        <a:accent3>
          <a:srgbClr val="AAB8FF"/>
        </a:accent3>
        <a:accent4>
          <a:srgbClr val="DADADA"/>
        </a:accent4>
        <a:accent5>
          <a:srgbClr val="CADDFF"/>
        </a:accent5>
        <a:accent6>
          <a:srgbClr val="E7AE56"/>
        </a:accent6>
        <a:hlink>
          <a:srgbClr val="C4EC59"/>
        </a:hlink>
        <a:folHlink>
          <a:srgbClr val="F2BDDD"/>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94BEFF"/>
        </a:accent1>
        <a:accent2>
          <a:srgbClr val="ACCBE7"/>
        </a:accent2>
        <a:accent3>
          <a:srgbClr val="FFFFFF"/>
        </a:accent3>
        <a:accent4>
          <a:srgbClr val="000000"/>
        </a:accent4>
        <a:accent5>
          <a:srgbClr val="C8DBFF"/>
        </a:accent5>
        <a:accent6>
          <a:srgbClr val="9BB8D1"/>
        </a:accent6>
        <a:hlink>
          <a:srgbClr val="B7D3FF"/>
        </a:hlink>
        <a:folHlink>
          <a:srgbClr val="D6E6F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4B3FF"/>
        </a:accent1>
        <a:accent2>
          <a:srgbClr val="E7B2FF"/>
        </a:accent2>
        <a:accent3>
          <a:srgbClr val="FFFFFF"/>
        </a:accent3>
        <a:accent4>
          <a:srgbClr val="000000"/>
        </a:accent4>
        <a:accent5>
          <a:srgbClr val="C2D6FF"/>
        </a:accent5>
        <a:accent6>
          <a:srgbClr val="D1A1E7"/>
        </a:accent6>
        <a:hlink>
          <a:srgbClr val="7BDEFF"/>
        </a:hlink>
        <a:folHlink>
          <a:srgbClr val="C1B5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FFAFAF"/>
        </a:accent1>
        <a:accent2>
          <a:srgbClr val="9CC1FF"/>
        </a:accent2>
        <a:accent3>
          <a:srgbClr val="FFFFFF"/>
        </a:accent3>
        <a:accent4>
          <a:srgbClr val="000000"/>
        </a:accent4>
        <a:accent5>
          <a:srgbClr val="FFD4D4"/>
        </a:accent5>
        <a:accent6>
          <a:srgbClr val="8DAFE7"/>
        </a:accent6>
        <a:hlink>
          <a:srgbClr val="F6D75C"/>
        </a:hlink>
        <a:folHlink>
          <a:srgbClr val="C4B7FF"/>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9AC2FF"/>
        </a:accent1>
        <a:accent2>
          <a:srgbClr val="FFC060"/>
        </a:accent2>
        <a:accent3>
          <a:srgbClr val="FFFFFF"/>
        </a:accent3>
        <a:accent4>
          <a:srgbClr val="000000"/>
        </a:accent4>
        <a:accent5>
          <a:srgbClr val="CADDFF"/>
        </a:accent5>
        <a:accent6>
          <a:srgbClr val="E7AE56"/>
        </a:accent6>
        <a:hlink>
          <a:srgbClr val="C4EC59"/>
        </a:hlink>
        <a:folHlink>
          <a:srgbClr val="F2BD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4th Theme Collection-Ghalamo (2)</Template>
  <TotalTime>907</TotalTime>
  <Words>1915</Words>
  <Application>Microsoft Office PowerPoint</Application>
  <PresentationFormat>On-screen Show (4:3)</PresentationFormat>
  <Paragraphs>243</Paragraphs>
  <Slides>25</Slides>
  <Notes>2</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25</vt:i4>
      </vt:variant>
    </vt:vector>
  </HeadingPairs>
  <TitlesOfParts>
    <vt:vector size="44" baseType="lpstr">
      <vt:lpstr>맑은 고딕</vt:lpstr>
      <vt:lpstr>Arial</vt:lpstr>
      <vt:lpstr>Calibri</vt:lpstr>
      <vt:lpstr>IranNastaliq</vt:lpstr>
      <vt:lpstr>Times New Roman</vt:lpstr>
      <vt:lpstr>Custom Design</vt:lpstr>
      <vt:lpstr>1_Default Design</vt:lpstr>
      <vt:lpstr>4th Theme Collection-Ghalamo (12)</vt:lpstr>
      <vt:lpstr>2_Default Design</vt:lpstr>
      <vt:lpstr>4th Theme Collection-Ghalamo (13)</vt:lpstr>
      <vt:lpstr>3_Default Design</vt:lpstr>
      <vt:lpstr>8th Theme Collection-Ghalamo (2)</vt:lpstr>
      <vt:lpstr>1_Custom Design</vt:lpstr>
      <vt:lpstr>9th Theme Collection-Ghalamo (1)</vt:lpstr>
      <vt:lpstr>4_Default Design</vt:lpstr>
      <vt:lpstr>1_Office Theme</vt:lpstr>
      <vt:lpstr>8th Theme Collection-Ghalamo (14)</vt:lpstr>
      <vt:lpstr>3rd Theme Collection-Ghalamo (13)</vt:lpstr>
      <vt:lpstr>1_3rd Theme Collection-Ghalamo (13)</vt:lpstr>
      <vt:lpstr>PowerPoint Presentation</vt:lpstr>
      <vt:lpstr>”فصل 3“مقدمه یادگیری ”فصل4“انگیزش چیست؟ نخستین نظریه های انگیزش تئوری های نوین انگیزش تئوری های انگیزش در محدوده فرهنگی قرار دارند ”فصل 5“مدیریت مبتنی بر هدف رابطه بین مدیریت مبتنی بر هدف ونظریه تعیین اهداف مدیریت مبتنی بر هدف در مرحله عمل تعدیل رقتار در رفتار سازمانی چیست؟  </vt:lpstr>
      <vt:lpstr>نگرش:ارزیابی است که درباره یک شی یا رویدادصورت می گیرد.  شخصیت:مجمو عه ای از ویژگی های روانی که بدان طریق ما افراد راطبقه بندی می کنیم.  ادراک:فرآیندی است که فرد بوسیله آن احساس خود را تفسیر می نمایندتا بتوانند به محیط خود معنی بدهد.</vt:lpstr>
      <vt:lpstr>یک فرد عادی:آن چیزی که ما در مدارس انجام می دهیم یا از مدارس می خواهیم.  تعریف کامل:هرنو ع تغییر نسبتا دائمی که در نتیجه نوعی تجربه در رفتار رخ می دهد. یادگیری عبارتست از تغییر نسبتاً پایدار در احساس،تفکر و رفتارفرد که بر اساس تجربه ایجاد شده باشد.“هیلگارد“</vt:lpstr>
      <vt:lpstr>”تمایل به انجام کار که در گرو توانایی فرد است تا به وسیله آن نوعی از نیاز یا خواسته تامین گردد.“ ”انگیزش به فرایندهایی ارتباط دارد که به رفتار نیرو و جهت میدهد. این فرایندها عبارتند از: نیازها، شناختها، هیجانهاو رویدادهای بیرونی.“ </vt:lpstr>
      <vt:lpstr>PowerPoint Presentation</vt:lpstr>
      <vt:lpstr>سلسله مراتب نیازها: *  اگر نیازی به صورت اساسی وبه مقدار لازم ارضا شود دیگر ایجاد انگیزه نمی کند. * برای تحریک فرد باید دریافت که فرد در کجای سلسله مراتب نیازها قرار دارد. </vt:lpstr>
      <vt:lpstr>1)کارکنان بطور غریزی و فطری کار را دوست ندارند. 2)جهت رسیدن به اهداف باید از اجبار، تهدید یا زور استفاده کرد. 3)کارکنان مسئولیت پذیر نیستند وباید آنها را همواره هدایت و کنترل کرد. 4)برای آنها امنیت مهمتر از سایر عوامل است در نتیجه هیچ نوع جاه طلبی ای ندارند.</vt:lpstr>
      <vt:lpstr>*رابطه فرد با کار یک رابطه اساسی است. *نگرش فرد نسبت به کار بر اساس میزان موفقیت یا شکست وی تعیین می گردد.         </vt:lpstr>
      <vt:lpstr>PowerPoint Presentation</vt:lpstr>
      <vt:lpstr>PowerPoint Presentation</vt:lpstr>
      <vt:lpstr>این تئوری برسه عامل انگیزشی مرتبط یا نیاز تاکید داشتند:  </vt:lpstr>
      <vt:lpstr>*هدف های سخت منجر به بازدهی بیشتر خواهد شد. *ویژگی هدف به خودی خود به عنوان یک عامل انگیزشی است. *مشارکت دادن کارکنان در تعیین اهداف:</vt:lpstr>
      <vt:lpstr>PowerPoint Presentation</vt:lpstr>
      <vt:lpstr>در این نظریه سه مرجع همواره مورد توجه است:</vt:lpstr>
      <vt:lpstr>PowerPoint Presentation</vt:lpstr>
      <vt:lpstr>PowerPoint Presentation</vt:lpstr>
      <vt:lpstr>نظریه انتظار: ”تمایل به انجام یک کار یا عمل درجهتی مشخص ،در گرو انتظاراتی است که نتایج آن مشخص و مورد علاقه عامل اجرای آن باشد.“</vt:lpstr>
      <vt:lpstr>*نتایج کار چه پیامد ها و پاداشی برای فرد به همراه دارد؟ *کارکنان پیامدها و نتایج کار راتاچه اندازه مهم می دانند؟ *فرد برای اینکه به این نتایج برسد باید چه نوع رفتاری را ازخود نشان دهد؟ *فرد شانس خود را در جهت انجام کار محول شده به وی در چه حد می داند؟و تا چه اندازه خود را دراین راه موفق می داند؟</vt:lpstr>
      <vt:lpstr>PowerPoint Presentation</vt:lpstr>
      <vt:lpstr>*بیشترین تاکید این نظریه ها برفرد گرایی و مردم سالاری است. *این نظریه هارا بطور کامل نمی توان بر همه جوامع تعمیم داد،چون بیشتر آنها در آمریکا انجام گرفته اند. *تفاوت های فرهنگی میان کشورها نحوه چگونگی این نظریات را تغییر می دهند.</vt:lpstr>
      <vt:lpstr>”مدیریتی که در آن تأکید بر تبدیل اهداف کلی به اهداف معین برای تک تک افراد و واحدهای سازمانی می‌باشد. ” </vt:lpstr>
      <vt:lpstr>PowerPoint Presentation</vt:lpstr>
      <vt:lpstr>PowerPoint Presentation</vt:lpstr>
      <vt:lpstr>PowerPoint Presentation</vt:lpstr>
    </vt:vector>
  </TitlesOfParts>
  <Company>EEI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Dr Zardashtian</cp:lastModifiedBy>
  <cp:revision>641</cp:revision>
  <dcterms:created xsi:type="dcterms:W3CDTF">2001-12-31T20:33:29Z</dcterms:created>
  <dcterms:modified xsi:type="dcterms:W3CDTF">2020-03-27T18:35:53Z</dcterms:modified>
</cp:coreProperties>
</file>