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32" r:id="rId2"/>
    <p:sldMasterId id="2147483750" r:id="rId3"/>
    <p:sldMasterId id="2147483768" r:id="rId4"/>
    <p:sldMasterId id="2147483785" r:id="rId5"/>
    <p:sldMasterId id="2147483797" r:id="rId6"/>
  </p:sldMasterIdLst>
  <p:notesMasterIdLst>
    <p:notesMasterId r:id="rId33"/>
  </p:notesMasterIdLst>
  <p:sldIdLst>
    <p:sldId id="256" r:id="rId7"/>
    <p:sldId id="291" r:id="rId8"/>
    <p:sldId id="268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7" r:id="rId22"/>
    <p:sldId id="266" r:id="rId23"/>
    <p:sldId id="290" r:id="rId24"/>
    <p:sldId id="289" r:id="rId25"/>
    <p:sldId id="288" r:id="rId26"/>
    <p:sldId id="287" r:id="rId27"/>
    <p:sldId id="286" r:id="rId28"/>
    <p:sldId id="285" r:id="rId29"/>
    <p:sldId id="284" r:id="rId30"/>
    <p:sldId id="283" r:id="rId31"/>
    <p:sldId id="282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B2541-7956-4FE4-A21D-1C7DCECCE663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60AD28-283C-45DE-A5F6-B12E6F2D6B07}">
      <dgm:prSet custT="1"/>
      <dgm:spPr/>
      <dgm:t>
        <a:bodyPr/>
        <a:lstStyle/>
        <a:p>
          <a:pPr rtl="1"/>
          <a:r>
            <a:rPr lang="fa-IR" sz="2800" b="1">
              <a:solidFill>
                <a:schemeClr val="tx1"/>
              </a:solidFill>
              <a:cs typeface="B Nazanin" panose="00000400000000000000" pitchFamily="2" charset="-78"/>
            </a:rPr>
            <a:t>کیفیت کنترل جامع</a:t>
          </a:r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A2CB67A-0721-4BE0-A306-78B00E68C6C9}" type="parTrans" cxnId="{73CFDF46-47F7-495C-943F-2BF1601A75D7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BA1DFF4-7E6A-4B0D-A46E-C2FED5FD2F38}" type="sibTrans" cxnId="{73CFDF46-47F7-495C-943F-2BF1601A75D7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A3D440E-BE7D-444E-8201-F2F0BF1FE060}">
      <dgm:prSet custT="1"/>
      <dgm:spPr/>
      <dgm:t>
        <a:bodyPr/>
        <a:lstStyle/>
        <a:p>
          <a:pPr rtl="1"/>
          <a:r>
            <a:rPr lang="fa-IR" sz="2800" b="1" dirty="0">
              <a:solidFill>
                <a:schemeClr val="tx1"/>
              </a:solidFill>
              <a:cs typeface="B Nazanin" panose="00000400000000000000" pitchFamily="2" charset="-78"/>
            </a:rPr>
            <a:t>بازسازی فرآیند کار</a:t>
          </a:r>
          <a:endParaRPr lang="en-US" sz="2800" b="1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A40A733-F62F-4AB3-9300-B9D98DE83323}" type="parTrans" cxnId="{092106F7-6E21-481B-938A-669A9AD9F575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9C23E00-F89E-4E1D-B136-94822A0E917F}" type="sibTrans" cxnId="{092106F7-6E21-481B-938A-669A9AD9F575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A146943-F563-4E20-8824-4FCBCDC0FF46}">
      <dgm:prSet custT="1"/>
      <dgm:spPr/>
      <dgm:t>
        <a:bodyPr/>
        <a:lstStyle/>
        <a:p>
          <a:pPr rtl="1"/>
          <a:r>
            <a:rPr lang="fa-IR" sz="2800" b="1">
              <a:solidFill>
                <a:schemeClr val="tx1"/>
              </a:solidFill>
              <a:cs typeface="B Nazanin" panose="00000400000000000000" pitchFamily="2" charset="-78"/>
            </a:rPr>
            <a:t>سیستم تولید انعطاف پذیر</a:t>
          </a:r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B84E806-02E4-4326-8AF9-80088656B2AF}" type="parTrans" cxnId="{39CF22A7-7974-4C22-84BE-E8E144B2B46E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E261963-DE1F-4048-BECF-3A35142C8605}" type="sibTrans" cxnId="{39CF22A7-7974-4C22-84BE-E8E144B2B46E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A89BAF0-2B77-4830-8E21-1F8F62DE7578}">
      <dgm:prSet custT="1"/>
      <dgm:spPr/>
      <dgm:t>
        <a:bodyPr/>
        <a:lstStyle/>
        <a:p>
          <a:pPr rtl="1"/>
          <a:r>
            <a:rPr lang="fa-IR" sz="2800" b="1">
              <a:solidFill>
                <a:schemeClr val="tx1"/>
              </a:solidFill>
              <a:cs typeface="B Nazanin" panose="00000400000000000000" pitchFamily="2" charset="-78"/>
            </a:rPr>
            <a:t>منسوخ شدن مهارت ها</a:t>
          </a:r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9B1EA53-0005-4F40-A73C-B97C87340D38}" type="parTrans" cxnId="{F93E25E4-F9B2-4C3C-B0B4-80532FD67EDD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9AAFEB6-45DA-4AFE-9053-24E4264EBD3D}" type="sibTrans" cxnId="{F93E25E4-F9B2-4C3C-B0B4-80532FD67EDD}">
      <dgm:prSet/>
      <dgm:spPr/>
      <dgm:t>
        <a:bodyPr/>
        <a:lstStyle/>
        <a:p>
          <a:endParaRPr lang="en-US" sz="2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DB09A28-6F12-432D-87BD-6B1D4FEC80C4}" type="pres">
      <dgm:prSet presAssocID="{AB4B2541-7956-4FE4-A21D-1C7DCECCE663}" presName="matrix" presStyleCnt="0">
        <dgm:presLayoutVars>
          <dgm:chMax val="1"/>
          <dgm:dir/>
          <dgm:resizeHandles val="exact"/>
        </dgm:presLayoutVars>
      </dgm:prSet>
      <dgm:spPr/>
    </dgm:pt>
    <dgm:pt modelId="{8A9B6541-0FFA-4699-9B96-D4EC9FF720C2}" type="pres">
      <dgm:prSet presAssocID="{AB4B2541-7956-4FE4-A21D-1C7DCECCE663}" presName="axisShape" presStyleLbl="bgShp" presStyleIdx="0" presStyleCnt="1"/>
      <dgm:spPr/>
    </dgm:pt>
    <dgm:pt modelId="{6E98EE1C-3F31-408D-A21B-94F167803659}" type="pres">
      <dgm:prSet presAssocID="{AB4B2541-7956-4FE4-A21D-1C7DCECCE66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7ED518-4BA1-4896-9EDC-DC9663EC1BEA}" type="pres">
      <dgm:prSet presAssocID="{AB4B2541-7956-4FE4-A21D-1C7DCECCE66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2B3419-3CA5-4AE2-B825-0A027FB4C7A0}" type="pres">
      <dgm:prSet presAssocID="{AB4B2541-7956-4FE4-A21D-1C7DCECCE66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88CA53-CD82-422F-A421-2321C21C3E10}" type="pres">
      <dgm:prSet presAssocID="{AB4B2541-7956-4FE4-A21D-1C7DCECCE66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413436-F49D-48CE-911E-8D70BD3546DB}" type="presOf" srcId="{FA146943-F563-4E20-8824-4FCBCDC0FF46}" destId="{352B3419-3CA5-4AE2-B825-0A027FB4C7A0}" srcOrd="0" destOrd="0" presId="urn:microsoft.com/office/officeart/2005/8/layout/matrix2"/>
    <dgm:cxn modelId="{73CFDF46-47F7-495C-943F-2BF1601A75D7}" srcId="{AB4B2541-7956-4FE4-A21D-1C7DCECCE663}" destId="{7860AD28-283C-45DE-A5F6-B12E6F2D6B07}" srcOrd="0" destOrd="0" parTransId="{DA2CB67A-0721-4BE0-A306-78B00E68C6C9}" sibTransId="{8BA1DFF4-7E6A-4B0D-A46E-C2FED5FD2F38}"/>
    <dgm:cxn modelId="{FBB68E7C-53BD-46EF-8D7B-E0F279E1F3E5}" type="presOf" srcId="{AB4B2541-7956-4FE4-A21D-1C7DCECCE663}" destId="{0DB09A28-6F12-432D-87BD-6B1D4FEC80C4}" srcOrd="0" destOrd="0" presId="urn:microsoft.com/office/officeart/2005/8/layout/matrix2"/>
    <dgm:cxn modelId="{B7F1F581-4F6B-4F14-B491-9B59B2829DC4}" type="presOf" srcId="{7A3D440E-BE7D-444E-8201-F2F0BF1FE060}" destId="{117ED518-4BA1-4896-9EDC-DC9663EC1BEA}" srcOrd="0" destOrd="0" presId="urn:microsoft.com/office/officeart/2005/8/layout/matrix2"/>
    <dgm:cxn modelId="{336D8F9F-B996-4AB4-AB60-57E4AAB683DB}" type="presOf" srcId="{0A89BAF0-2B77-4830-8E21-1F8F62DE7578}" destId="{4888CA53-CD82-422F-A421-2321C21C3E10}" srcOrd="0" destOrd="0" presId="urn:microsoft.com/office/officeart/2005/8/layout/matrix2"/>
    <dgm:cxn modelId="{39CF22A7-7974-4C22-84BE-E8E144B2B46E}" srcId="{AB4B2541-7956-4FE4-A21D-1C7DCECCE663}" destId="{FA146943-F563-4E20-8824-4FCBCDC0FF46}" srcOrd="2" destOrd="0" parTransId="{6B84E806-02E4-4326-8AF9-80088656B2AF}" sibTransId="{CE261963-DE1F-4048-BECF-3A35142C8605}"/>
    <dgm:cxn modelId="{293083D4-A5ED-4E49-A352-EA987EC63327}" type="presOf" srcId="{7860AD28-283C-45DE-A5F6-B12E6F2D6B07}" destId="{6E98EE1C-3F31-408D-A21B-94F167803659}" srcOrd="0" destOrd="0" presId="urn:microsoft.com/office/officeart/2005/8/layout/matrix2"/>
    <dgm:cxn modelId="{F93E25E4-F9B2-4C3C-B0B4-80532FD67EDD}" srcId="{AB4B2541-7956-4FE4-A21D-1C7DCECCE663}" destId="{0A89BAF0-2B77-4830-8E21-1F8F62DE7578}" srcOrd="3" destOrd="0" parTransId="{69B1EA53-0005-4F40-A73C-B97C87340D38}" sibTransId="{A9AAFEB6-45DA-4AFE-9053-24E4264EBD3D}"/>
    <dgm:cxn modelId="{092106F7-6E21-481B-938A-669A9AD9F575}" srcId="{AB4B2541-7956-4FE4-A21D-1C7DCECCE663}" destId="{7A3D440E-BE7D-444E-8201-F2F0BF1FE060}" srcOrd="1" destOrd="0" parTransId="{3A40A733-F62F-4AB3-9300-B9D98DE83323}" sibTransId="{99C23E00-F89E-4E1D-B136-94822A0E917F}"/>
    <dgm:cxn modelId="{BD63EAA1-781F-4F00-8C4C-2A27544289ED}" type="presParOf" srcId="{0DB09A28-6F12-432D-87BD-6B1D4FEC80C4}" destId="{8A9B6541-0FFA-4699-9B96-D4EC9FF720C2}" srcOrd="0" destOrd="0" presId="urn:microsoft.com/office/officeart/2005/8/layout/matrix2"/>
    <dgm:cxn modelId="{CE6E30A4-9AF8-4C31-B399-5F80FE370BF3}" type="presParOf" srcId="{0DB09A28-6F12-432D-87BD-6B1D4FEC80C4}" destId="{6E98EE1C-3F31-408D-A21B-94F167803659}" srcOrd="1" destOrd="0" presId="urn:microsoft.com/office/officeart/2005/8/layout/matrix2"/>
    <dgm:cxn modelId="{E47987AE-ED8B-4C07-B5BB-C96E2E1ABCC1}" type="presParOf" srcId="{0DB09A28-6F12-432D-87BD-6B1D4FEC80C4}" destId="{117ED518-4BA1-4896-9EDC-DC9663EC1BEA}" srcOrd="2" destOrd="0" presId="urn:microsoft.com/office/officeart/2005/8/layout/matrix2"/>
    <dgm:cxn modelId="{1BFD0181-B55F-42D7-82D1-90A0C534931B}" type="presParOf" srcId="{0DB09A28-6F12-432D-87BD-6B1D4FEC80C4}" destId="{352B3419-3CA5-4AE2-B825-0A027FB4C7A0}" srcOrd="3" destOrd="0" presId="urn:microsoft.com/office/officeart/2005/8/layout/matrix2"/>
    <dgm:cxn modelId="{8255A3D0-7DD0-4F97-BEF8-B75EF1A44996}" type="presParOf" srcId="{0DB09A28-6F12-432D-87BD-6B1D4FEC80C4}" destId="{4888CA53-CD82-422F-A421-2321C21C3E1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9ED6A-7703-4352-854E-19F3FCA34D30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ED56F8-6A11-4580-8C62-B4997B39D0AD}">
      <dgm:prSet custT="1"/>
      <dgm:spPr/>
      <dgm:t>
        <a:bodyPr/>
        <a:lstStyle/>
        <a:p>
          <a:pPr rtl="1"/>
          <a:r>
            <a:rPr lang="fa-IR" sz="2400" b="1" dirty="0">
              <a:cs typeface="B Nazanin" pitchFamily="2" charset="-78"/>
            </a:rPr>
            <a:t>شایستگی ممتاز </a:t>
          </a:r>
          <a:endParaRPr lang="en-US" sz="2400" b="1" dirty="0">
            <a:cs typeface="B Nazanin" pitchFamily="2" charset="-78"/>
          </a:endParaRPr>
        </a:p>
      </dgm:t>
    </dgm:pt>
    <dgm:pt modelId="{C7DBCF56-7754-4DD8-83DE-A8552679E5A8}" type="parTrans" cxnId="{81A99835-BFB8-42F9-B396-D77C85254939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EAEE78FF-CD00-4C01-8E7E-BF9FE2FFEAD2}" type="sibTrans" cxnId="{81A99835-BFB8-42F9-B396-D77C85254939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3F29AC7E-94C4-4D95-8265-3463AE0BF6FE}">
      <dgm:prSet custT="1"/>
      <dgm:spPr/>
      <dgm:t>
        <a:bodyPr/>
        <a:lstStyle/>
        <a:p>
          <a:pPr rtl="1"/>
          <a:r>
            <a:rPr lang="fa-IR" sz="2400" b="1" dirty="0">
              <a:cs typeface="B Nazanin" pitchFamily="2" charset="-78"/>
            </a:rPr>
            <a:t>فرآیندهای هسته ای </a:t>
          </a:r>
          <a:endParaRPr lang="en-US" sz="2400" b="1" dirty="0">
            <a:cs typeface="B Nazanin" pitchFamily="2" charset="-78"/>
          </a:endParaRPr>
        </a:p>
      </dgm:t>
    </dgm:pt>
    <dgm:pt modelId="{EF90CF55-ADA5-4600-8B47-2FD94E3E411A}" type="parTrans" cxnId="{A07E5028-60D4-4BA7-B528-757792991733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45765378-FEAD-4E1A-B909-CF50FC34C2E0}" type="sibTrans" cxnId="{A07E5028-60D4-4BA7-B528-757792991733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FBC72B11-5FB4-4D6E-9608-883BD4D1AAFA}">
      <dgm:prSet custT="1"/>
      <dgm:spPr/>
      <dgm:t>
        <a:bodyPr/>
        <a:lstStyle/>
        <a:p>
          <a:pPr rtl="1"/>
          <a:r>
            <a:rPr lang="fa-IR" sz="2400" b="1" dirty="0">
              <a:cs typeface="B Nazanin" pitchFamily="2" charset="-78"/>
            </a:rPr>
            <a:t>تجدید سازمان در سطح افقی</a:t>
          </a:r>
        </a:p>
      </dgm:t>
    </dgm:pt>
    <dgm:pt modelId="{60C76758-8261-462A-88D5-502C3CE05980}" type="parTrans" cxnId="{967389CC-790E-42E7-8683-30019E9CE20C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B3218E76-7C8F-476A-AEBB-7CA383398FF9}" type="sibTrans" cxnId="{967389CC-790E-42E7-8683-30019E9CE20C}">
      <dgm:prSet/>
      <dgm:spPr/>
      <dgm:t>
        <a:bodyPr/>
        <a:lstStyle/>
        <a:p>
          <a:endParaRPr lang="en-US" sz="2400" b="1">
            <a:cs typeface="B Nazanin" pitchFamily="2" charset="-78"/>
          </a:endParaRPr>
        </a:p>
      </dgm:t>
    </dgm:pt>
    <dgm:pt modelId="{B0EF2647-A822-4E1D-BAC7-99CF88A62E72}" type="pres">
      <dgm:prSet presAssocID="{11C9ED6A-7703-4352-854E-19F3FCA34D30}" presName="Name0" presStyleCnt="0">
        <dgm:presLayoutVars>
          <dgm:dir/>
          <dgm:resizeHandles val="exact"/>
        </dgm:presLayoutVars>
      </dgm:prSet>
      <dgm:spPr/>
    </dgm:pt>
    <dgm:pt modelId="{930547C2-C4D4-41FD-9180-46EC9FDA9D55}" type="pres">
      <dgm:prSet presAssocID="{11C9ED6A-7703-4352-854E-19F3FCA34D30}" presName="arrow" presStyleLbl="bgShp" presStyleIdx="0" presStyleCnt="1"/>
      <dgm:spPr/>
    </dgm:pt>
    <dgm:pt modelId="{C568EAE3-7F1A-4417-8D08-B325FF60F436}" type="pres">
      <dgm:prSet presAssocID="{11C9ED6A-7703-4352-854E-19F3FCA34D30}" presName="points" presStyleCnt="0"/>
      <dgm:spPr/>
    </dgm:pt>
    <dgm:pt modelId="{9F8F1F8C-7EAB-4A24-86F2-40FF85461978}" type="pres">
      <dgm:prSet presAssocID="{DCED56F8-6A11-4580-8C62-B4997B39D0AD}" presName="compositeA" presStyleCnt="0"/>
      <dgm:spPr/>
    </dgm:pt>
    <dgm:pt modelId="{CA93E2A5-BED7-46C9-97A0-A7C04E09B576}" type="pres">
      <dgm:prSet presAssocID="{DCED56F8-6A11-4580-8C62-B4997B39D0AD}" presName="textA" presStyleLbl="revTx" presStyleIdx="0" presStyleCnt="3">
        <dgm:presLayoutVars>
          <dgm:bulletEnabled val="1"/>
        </dgm:presLayoutVars>
      </dgm:prSet>
      <dgm:spPr/>
    </dgm:pt>
    <dgm:pt modelId="{C6CB3C35-CCA0-4193-A6D7-21D82F3B6CFD}" type="pres">
      <dgm:prSet presAssocID="{DCED56F8-6A11-4580-8C62-B4997B39D0AD}" presName="circleA" presStyleLbl="node1" presStyleIdx="0" presStyleCnt="3"/>
      <dgm:spPr/>
    </dgm:pt>
    <dgm:pt modelId="{8101FE5D-C9C6-4497-A068-3F83159A8BD9}" type="pres">
      <dgm:prSet presAssocID="{DCED56F8-6A11-4580-8C62-B4997B39D0AD}" presName="spaceA" presStyleCnt="0"/>
      <dgm:spPr/>
    </dgm:pt>
    <dgm:pt modelId="{F791703F-963F-4FE7-8E5B-ED8E5010D603}" type="pres">
      <dgm:prSet presAssocID="{EAEE78FF-CD00-4C01-8E7E-BF9FE2FFEAD2}" presName="space" presStyleCnt="0"/>
      <dgm:spPr/>
    </dgm:pt>
    <dgm:pt modelId="{5FCCE10F-D74A-4551-914D-C3F9BD4A8F28}" type="pres">
      <dgm:prSet presAssocID="{3F29AC7E-94C4-4D95-8265-3463AE0BF6FE}" presName="compositeB" presStyleCnt="0"/>
      <dgm:spPr/>
    </dgm:pt>
    <dgm:pt modelId="{B06BACD3-91CE-4078-81C0-3A0C524933CD}" type="pres">
      <dgm:prSet presAssocID="{3F29AC7E-94C4-4D95-8265-3463AE0BF6FE}" presName="textB" presStyleLbl="revTx" presStyleIdx="1" presStyleCnt="3">
        <dgm:presLayoutVars>
          <dgm:bulletEnabled val="1"/>
        </dgm:presLayoutVars>
      </dgm:prSet>
      <dgm:spPr/>
    </dgm:pt>
    <dgm:pt modelId="{BAA418B1-4B79-4C6F-B0FB-D6FA3B7F1E12}" type="pres">
      <dgm:prSet presAssocID="{3F29AC7E-94C4-4D95-8265-3463AE0BF6FE}" presName="circleB" presStyleLbl="node1" presStyleIdx="1" presStyleCnt="3"/>
      <dgm:spPr/>
    </dgm:pt>
    <dgm:pt modelId="{DFE76B6E-3CE8-4DE1-9260-3B5C2E99A795}" type="pres">
      <dgm:prSet presAssocID="{3F29AC7E-94C4-4D95-8265-3463AE0BF6FE}" presName="spaceB" presStyleCnt="0"/>
      <dgm:spPr/>
    </dgm:pt>
    <dgm:pt modelId="{5837E565-AA2D-4F61-BE35-6555874716F0}" type="pres">
      <dgm:prSet presAssocID="{45765378-FEAD-4E1A-B909-CF50FC34C2E0}" presName="space" presStyleCnt="0"/>
      <dgm:spPr/>
    </dgm:pt>
    <dgm:pt modelId="{03BA5BAA-5EBD-4877-B0D8-BFEB371B8B1A}" type="pres">
      <dgm:prSet presAssocID="{FBC72B11-5FB4-4D6E-9608-883BD4D1AAFA}" presName="compositeA" presStyleCnt="0"/>
      <dgm:spPr/>
    </dgm:pt>
    <dgm:pt modelId="{3D718CB1-B45F-4262-B27A-4D5F3DD5B148}" type="pres">
      <dgm:prSet presAssocID="{FBC72B11-5FB4-4D6E-9608-883BD4D1AAFA}" presName="textA" presStyleLbl="revTx" presStyleIdx="2" presStyleCnt="3">
        <dgm:presLayoutVars>
          <dgm:bulletEnabled val="1"/>
        </dgm:presLayoutVars>
      </dgm:prSet>
      <dgm:spPr/>
    </dgm:pt>
    <dgm:pt modelId="{BD12F49C-5384-434B-AF2C-85D64F8279E3}" type="pres">
      <dgm:prSet presAssocID="{FBC72B11-5FB4-4D6E-9608-883BD4D1AAFA}" presName="circleA" presStyleLbl="node1" presStyleIdx="2" presStyleCnt="3"/>
      <dgm:spPr/>
    </dgm:pt>
    <dgm:pt modelId="{5D4FE1A7-4F95-4D00-BF23-335C055493D9}" type="pres">
      <dgm:prSet presAssocID="{FBC72B11-5FB4-4D6E-9608-883BD4D1AAFA}" presName="spaceA" presStyleCnt="0"/>
      <dgm:spPr/>
    </dgm:pt>
  </dgm:ptLst>
  <dgm:cxnLst>
    <dgm:cxn modelId="{A07E5028-60D4-4BA7-B528-757792991733}" srcId="{11C9ED6A-7703-4352-854E-19F3FCA34D30}" destId="{3F29AC7E-94C4-4D95-8265-3463AE0BF6FE}" srcOrd="1" destOrd="0" parTransId="{EF90CF55-ADA5-4600-8B47-2FD94E3E411A}" sibTransId="{45765378-FEAD-4E1A-B909-CF50FC34C2E0}"/>
    <dgm:cxn modelId="{81A99835-BFB8-42F9-B396-D77C85254939}" srcId="{11C9ED6A-7703-4352-854E-19F3FCA34D30}" destId="{DCED56F8-6A11-4580-8C62-B4997B39D0AD}" srcOrd="0" destOrd="0" parTransId="{C7DBCF56-7754-4DD8-83DE-A8552679E5A8}" sibTransId="{EAEE78FF-CD00-4C01-8E7E-BF9FE2FFEAD2}"/>
    <dgm:cxn modelId="{A260DD6E-4730-4EB4-B334-281A5265C27F}" type="presOf" srcId="{3F29AC7E-94C4-4D95-8265-3463AE0BF6FE}" destId="{B06BACD3-91CE-4078-81C0-3A0C524933CD}" srcOrd="0" destOrd="0" presId="urn:microsoft.com/office/officeart/2005/8/layout/hProcess11"/>
    <dgm:cxn modelId="{5BEB5C7C-101C-47F1-B11A-B40CBE7B2E57}" type="presOf" srcId="{DCED56F8-6A11-4580-8C62-B4997B39D0AD}" destId="{CA93E2A5-BED7-46C9-97A0-A7C04E09B576}" srcOrd="0" destOrd="0" presId="urn:microsoft.com/office/officeart/2005/8/layout/hProcess11"/>
    <dgm:cxn modelId="{967389CC-790E-42E7-8683-30019E9CE20C}" srcId="{11C9ED6A-7703-4352-854E-19F3FCA34D30}" destId="{FBC72B11-5FB4-4D6E-9608-883BD4D1AAFA}" srcOrd="2" destOrd="0" parTransId="{60C76758-8261-462A-88D5-502C3CE05980}" sibTransId="{B3218E76-7C8F-476A-AEBB-7CA383398FF9}"/>
    <dgm:cxn modelId="{2AAC44D2-2FA2-413F-B4EA-68BCB190B3B7}" type="presOf" srcId="{11C9ED6A-7703-4352-854E-19F3FCA34D30}" destId="{B0EF2647-A822-4E1D-BAC7-99CF88A62E72}" srcOrd="0" destOrd="0" presId="urn:microsoft.com/office/officeart/2005/8/layout/hProcess11"/>
    <dgm:cxn modelId="{03CA8ADA-B7B8-4383-872A-8A4319BD2B7F}" type="presOf" srcId="{FBC72B11-5FB4-4D6E-9608-883BD4D1AAFA}" destId="{3D718CB1-B45F-4262-B27A-4D5F3DD5B148}" srcOrd="0" destOrd="0" presId="urn:microsoft.com/office/officeart/2005/8/layout/hProcess11"/>
    <dgm:cxn modelId="{079AF1D0-D668-4B1E-9809-B3BA7EE5A135}" type="presParOf" srcId="{B0EF2647-A822-4E1D-BAC7-99CF88A62E72}" destId="{930547C2-C4D4-41FD-9180-46EC9FDA9D55}" srcOrd="0" destOrd="0" presId="urn:microsoft.com/office/officeart/2005/8/layout/hProcess11"/>
    <dgm:cxn modelId="{25F26FB1-4712-47ED-A8B2-F1E081C641CA}" type="presParOf" srcId="{B0EF2647-A822-4E1D-BAC7-99CF88A62E72}" destId="{C568EAE3-7F1A-4417-8D08-B325FF60F436}" srcOrd="1" destOrd="0" presId="urn:microsoft.com/office/officeart/2005/8/layout/hProcess11"/>
    <dgm:cxn modelId="{837E37F7-91DD-47AF-A2F4-D9A5DF849554}" type="presParOf" srcId="{C568EAE3-7F1A-4417-8D08-B325FF60F436}" destId="{9F8F1F8C-7EAB-4A24-86F2-40FF85461978}" srcOrd="0" destOrd="0" presId="urn:microsoft.com/office/officeart/2005/8/layout/hProcess11"/>
    <dgm:cxn modelId="{44A89D2D-192E-4ACA-AE7D-F068AB92B0E2}" type="presParOf" srcId="{9F8F1F8C-7EAB-4A24-86F2-40FF85461978}" destId="{CA93E2A5-BED7-46C9-97A0-A7C04E09B576}" srcOrd="0" destOrd="0" presId="urn:microsoft.com/office/officeart/2005/8/layout/hProcess11"/>
    <dgm:cxn modelId="{0B1A7AC8-F2B2-4F91-9EDF-2303476E9F1D}" type="presParOf" srcId="{9F8F1F8C-7EAB-4A24-86F2-40FF85461978}" destId="{C6CB3C35-CCA0-4193-A6D7-21D82F3B6CFD}" srcOrd="1" destOrd="0" presId="urn:microsoft.com/office/officeart/2005/8/layout/hProcess11"/>
    <dgm:cxn modelId="{3CAB6289-5D41-488E-AD07-9C5A4D0E556D}" type="presParOf" srcId="{9F8F1F8C-7EAB-4A24-86F2-40FF85461978}" destId="{8101FE5D-C9C6-4497-A068-3F83159A8BD9}" srcOrd="2" destOrd="0" presId="urn:microsoft.com/office/officeart/2005/8/layout/hProcess11"/>
    <dgm:cxn modelId="{B8152617-5E02-4348-BD44-309EE9B1BAF4}" type="presParOf" srcId="{C568EAE3-7F1A-4417-8D08-B325FF60F436}" destId="{F791703F-963F-4FE7-8E5B-ED8E5010D603}" srcOrd="1" destOrd="0" presId="urn:microsoft.com/office/officeart/2005/8/layout/hProcess11"/>
    <dgm:cxn modelId="{BDA490EA-3755-42CD-9820-2255909D893C}" type="presParOf" srcId="{C568EAE3-7F1A-4417-8D08-B325FF60F436}" destId="{5FCCE10F-D74A-4551-914D-C3F9BD4A8F28}" srcOrd="2" destOrd="0" presId="urn:microsoft.com/office/officeart/2005/8/layout/hProcess11"/>
    <dgm:cxn modelId="{2D773E7E-2FA3-4502-8F99-B6C1364F3B97}" type="presParOf" srcId="{5FCCE10F-D74A-4551-914D-C3F9BD4A8F28}" destId="{B06BACD3-91CE-4078-81C0-3A0C524933CD}" srcOrd="0" destOrd="0" presId="urn:microsoft.com/office/officeart/2005/8/layout/hProcess11"/>
    <dgm:cxn modelId="{D77B822D-B404-4AF6-B2EC-1309B754B8D9}" type="presParOf" srcId="{5FCCE10F-D74A-4551-914D-C3F9BD4A8F28}" destId="{BAA418B1-4B79-4C6F-B0FB-D6FA3B7F1E12}" srcOrd="1" destOrd="0" presId="urn:microsoft.com/office/officeart/2005/8/layout/hProcess11"/>
    <dgm:cxn modelId="{89773E88-4430-4C12-A0E1-45E1BB885B0D}" type="presParOf" srcId="{5FCCE10F-D74A-4551-914D-C3F9BD4A8F28}" destId="{DFE76B6E-3CE8-4DE1-9260-3B5C2E99A795}" srcOrd="2" destOrd="0" presId="urn:microsoft.com/office/officeart/2005/8/layout/hProcess11"/>
    <dgm:cxn modelId="{B7CAFCAF-B930-4506-B75E-2A2CFF2473B2}" type="presParOf" srcId="{C568EAE3-7F1A-4417-8D08-B325FF60F436}" destId="{5837E565-AA2D-4F61-BE35-6555874716F0}" srcOrd="3" destOrd="0" presId="urn:microsoft.com/office/officeart/2005/8/layout/hProcess11"/>
    <dgm:cxn modelId="{EC43E848-2946-472E-B928-EAB3AD1A7417}" type="presParOf" srcId="{C568EAE3-7F1A-4417-8D08-B325FF60F436}" destId="{03BA5BAA-5EBD-4877-B0D8-BFEB371B8B1A}" srcOrd="4" destOrd="0" presId="urn:microsoft.com/office/officeart/2005/8/layout/hProcess11"/>
    <dgm:cxn modelId="{AAB1824E-DD04-4B47-985B-B68025527E73}" type="presParOf" srcId="{03BA5BAA-5EBD-4877-B0D8-BFEB371B8B1A}" destId="{3D718CB1-B45F-4262-B27A-4D5F3DD5B148}" srcOrd="0" destOrd="0" presId="urn:microsoft.com/office/officeart/2005/8/layout/hProcess11"/>
    <dgm:cxn modelId="{6C317B2B-5808-479E-8B09-C33B49C17842}" type="presParOf" srcId="{03BA5BAA-5EBD-4877-B0D8-BFEB371B8B1A}" destId="{BD12F49C-5384-434B-AF2C-85D64F8279E3}" srcOrd="1" destOrd="0" presId="urn:microsoft.com/office/officeart/2005/8/layout/hProcess11"/>
    <dgm:cxn modelId="{17C63A54-A265-4C20-BC7C-69C180DD0162}" type="presParOf" srcId="{03BA5BAA-5EBD-4877-B0D8-BFEB371B8B1A}" destId="{5D4FE1A7-4F95-4D00-BF23-335C055493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57472-C110-4F13-8517-C6296C87010F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DA08049-3422-41A8-928D-1F8C5F207AC6}">
      <dgm:prSet custT="1"/>
      <dgm:spPr/>
      <dgm:t>
        <a:bodyPr/>
        <a:lstStyle/>
        <a:p>
          <a:pPr rtl="1"/>
          <a:r>
            <a:rPr lang="fa-IR" sz="2800" b="1">
              <a:solidFill>
                <a:schemeClr val="bg1"/>
              </a:solidFill>
              <a:cs typeface="B Nazanin" panose="00000400000000000000" pitchFamily="2" charset="-78"/>
            </a:rPr>
            <a:t>1ـ تئوری اسنادی کار</a:t>
          </a:r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2CD92E96-E029-4C8E-B72E-4C70AC6DA846}" type="parTrans" cxnId="{38FF915D-097C-4BB1-99F7-99B52505C623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72D45241-5967-40B9-BAAD-07551D467223}" type="sibTrans" cxnId="{38FF915D-097C-4BB1-99F7-99B52505C623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C97E9898-01F7-4C7A-900D-35CFCFF73EF9}">
      <dgm:prSet custT="1"/>
      <dgm:spPr/>
      <dgm:t>
        <a:bodyPr/>
        <a:lstStyle/>
        <a:p>
          <a:pPr rtl="1"/>
          <a:r>
            <a:rPr lang="fa-IR" sz="2800" b="1" dirty="0">
              <a:solidFill>
                <a:schemeClr val="bg1"/>
              </a:solidFill>
              <a:cs typeface="B Nazanin" panose="00000400000000000000" pitchFamily="2" charset="-78"/>
            </a:rPr>
            <a:t>2ـ الگوی ویژگی های شغل</a:t>
          </a:r>
          <a:endParaRPr lang="en-US" sz="2800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F7DB127F-3EC2-4FFB-8276-FFF3C8CA2CDF}" type="parTrans" cxnId="{99126392-94D4-40D5-8499-9319B1357702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B2CE3F94-0713-48AA-BF20-9B986D309D6A}" type="sibTrans" cxnId="{99126392-94D4-40D5-8499-9319B1357702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322722A7-C4E3-4A4A-AC8C-D7859491C2C5}">
      <dgm:prSet custT="1"/>
      <dgm:spPr/>
      <dgm:t>
        <a:bodyPr/>
        <a:lstStyle/>
        <a:p>
          <a:pPr rtl="1"/>
          <a:r>
            <a:rPr lang="fa-IR" sz="2800" b="1">
              <a:solidFill>
                <a:schemeClr val="bg1"/>
              </a:solidFill>
              <a:cs typeface="B Nazanin" panose="00000400000000000000" pitchFamily="2" charset="-78"/>
            </a:rPr>
            <a:t>3ـ الگوی پردازش اطلاعات اجتماعی</a:t>
          </a:r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7903D5F-6D53-4C96-8B9E-02E46429D90B}" type="parTrans" cxnId="{26F9DF9A-D744-42C0-8D7E-10F51010E7E9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18E1309-AD27-4590-B2A1-36E23B3DD543}" type="sibTrans" cxnId="{26F9DF9A-D744-42C0-8D7E-10F51010E7E9}">
      <dgm:prSet/>
      <dgm:spPr/>
      <dgm:t>
        <a:bodyPr/>
        <a:lstStyle/>
        <a:p>
          <a:endParaRPr lang="en-US" sz="28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1548EC7F-0E9D-47E4-8B29-65B7C8D8ABA8}" type="pres">
      <dgm:prSet presAssocID="{7EC57472-C110-4F13-8517-C6296C87010F}" presName="CompostProcess" presStyleCnt="0">
        <dgm:presLayoutVars>
          <dgm:dir/>
          <dgm:resizeHandles val="exact"/>
        </dgm:presLayoutVars>
      </dgm:prSet>
      <dgm:spPr/>
    </dgm:pt>
    <dgm:pt modelId="{0E460198-701B-4991-A10C-8D9CD5BAE362}" type="pres">
      <dgm:prSet presAssocID="{7EC57472-C110-4F13-8517-C6296C87010F}" presName="arrow" presStyleLbl="bgShp" presStyleIdx="0" presStyleCnt="1"/>
      <dgm:spPr/>
    </dgm:pt>
    <dgm:pt modelId="{FF7D2CA0-CB9D-4F9B-BFC3-66572FF31C1D}" type="pres">
      <dgm:prSet presAssocID="{7EC57472-C110-4F13-8517-C6296C87010F}" presName="linearProcess" presStyleCnt="0"/>
      <dgm:spPr/>
    </dgm:pt>
    <dgm:pt modelId="{399749B0-377A-4C68-8EDC-34C408C22012}" type="pres">
      <dgm:prSet presAssocID="{7DA08049-3422-41A8-928D-1F8C5F207AC6}" presName="textNode" presStyleLbl="node1" presStyleIdx="0" presStyleCnt="3">
        <dgm:presLayoutVars>
          <dgm:bulletEnabled val="1"/>
        </dgm:presLayoutVars>
      </dgm:prSet>
      <dgm:spPr/>
    </dgm:pt>
    <dgm:pt modelId="{9B2EAB2C-DA4A-464E-A740-DF5F3AE42DE3}" type="pres">
      <dgm:prSet presAssocID="{72D45241-5967-40B9-BAAD-07551D467223}" presName="sibTrans" presStyleCnt="0"/>
      <dgm:spPr/>
    </dgm:pt>
    <dgm:pt modelId="{C20864A0-F779-43DA-9AF2-1314BEBF7AB2}" type="pres">
      <dgm:prSet presAssocID="{C97E9898-01F7-4C7A-900D-35CFCFF73EF9}" presName="textNode" presStyleLbl="node1" presStyleIdx="1" presStyleCnt="3">
        <dgm:presLayoutVars>
          <dgm:bulletEnabled val="1"/>
        </dgm:presLayoutVars>
      </dgm:prSet>
      <dgm:spPr/>
    </dgm:pt>
    <dgm:pt modelId="{16D6971C-DCEA-46EE-B797-CAC6EF237595}" type="pres">
      <dgm:prSet presAssocID="{B2CE3F94-0713-48AA-BF20-9B986D309D6A}" presName="sibTrans" presStyleCnt="0"/>
      <dgm:spPr/>
    </dgm:pt>
    <dgm:pt modelId="{8ACBABA7-6863-427E-A22D-EB93BA4566A3}" type="pres">
      <dgm:prSet presAssocID="{322722A7-C4E3-4A4A-AC8C-D7859491C2C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6119D0F-908D-48DA-B48B-19CBD3197EF3}" type="presOf" srcId="{7DA08049-3422-41A8-928D-1F8C5F207AC6}" destId="{399749B0-377A-4C68-8EDC-34C408C22012}" srcOrd="0" destOrd="0" presId="urn:microsoft.com/office/officeart/2005/8/layout/hProcess9"/>
    <dgm:cxn modelId="{38FF915D-097C-4BB1-99F7-99B52505C623}" srcId="{7EC57472-C110-4F13-8517-C6296C87010F}" destId="{7DA08049-3422-41A8-928D-1F8C5F207AC6}" srcOrd="0" destOrd="0" parTransId="{2CD92E96-E029-4C8E-B72E-4C70AC6DA846}" sibTransId="{72D45241-5967-40B9-BAAD-07551D467223}"/>
    <dgm:cxn modelId="{4FAA4C7D-F67F-4012-817C-9B41D823E066}" type="presOf" srcId="{7EC57472-C110-4F13-8517-C6296C87010F}" destId="{1548EC7F-0E9D-47E4-8B29-65B7C8D8ABA8}" srcOrd="0" destOrd="0" presId="urn:microsoft.com/office/officeart/2005/8/layout/hProcess9"/>
    <dgm:cxn modelId="{99126392-94D4-40D5-8499-9319B1357702}" srcId="{7EC57472-C110-4F13-8517-C6296C87010F}" destId="{C97E9898-01F7-4C7A-900D-35CFCFF73EF9}" srcOrd="1" destOrd="0" parTransId="{F7DB127F-3EC2-4FFB-8276-FFF3C8CA2CDF}" sibTransId="{B2CE3F94-0713-48AA-BF20-9B986D309D6A}"/>
    <dgm:cxn modelId="{26F9DF9A-D744-42C0-8D7E-10F51010E7E9}" srcId="{7EC57472-C110-4F13-8517-C6296C87010F}" destId="{322722A7-C4E3-4A4A-AC8C-D7859491C2C5}" srcOrd="2" destOrd="0" parTransId="{A7903D5F-6D53-4C96-8B9E-02E46429D90B}" sibTransId="{518E1309-AD27-4590-B2A1-36E23B3DD543}"/>
    <dgm:cxn modelId="{9414BDA7-F9B5-40A4-9F8B-C4E3EF04F333}" type="presOf" srcId="{322722A7-C4E3-4A4A-AC8C-D7859491C2C5}" destId="{8ACBABA7-6863-427E-A22D-EB93BA4566A3}" srcOrd="0" destOrd="0" presId="urn:microsoft.com/office/officeart/2005/8/layout/hProcess9"/>
    <dgm:cxn modelId="{1E4376A9-66D3-4993-9A6D-6198B4229791}" type="presOf" srcId="{C97E9898-01F7-4C7A-900D-35CFCFF73EF9}" destId="{C20864A0-F779-43DA-9AF2-1314BEBF7AB2}" srcOrd="0" destOrd="0" presId="urn:microsoft.com/office/officeart/2005/8/layout/hProcess9"/>
    <dgm:cxn modelId="{6705ED65-C4DB-4547-8CFB-E66AAB752823}" type="presParOf" srcId="{1548EC7F-0E9D-47E4-8B29-65B7C8D8ABA8}" destId="{0E460198-701B-4991-A10C-8D9CD5BAE362}" srcOrd="0" destOrd="0" presId="urn:microsoft.com/office/officeart/2005/8/layout/hProcess9"/>
    <dgm:cxn modelId="{E4113C22-25E7-49B3-89E8-16A8DC522258}" type="presParOf" srcId="{1548EC7F-0E9D-47E4-8B29-65B7C8D8ABA8}" destId="{FF7D2CA0-CB9D-4F9B-BFC3-66572FF31C1D}" srcOrd="1" destOrd="0" presId="urn:microsoft.com/office/officeart/2005/8/layout/hProcess9"/>
    <dgm:cxn modelId="{D939E3E4-3277-47BD-B3DB-A432BB9251E8}" type="presParOf" srcId="{FF7D2CA0-CB9D-4F9B-BFC3-66572FF31C1D}" destId="{399749B0-377A-4C68-8EDC-34C408C22012}" srcOrd="0" destOrd="0" presId="urn:microsoft.com/office/officeart/2005/8/layout/hProcess9"/>
    <dgm:cxn modelId="{82071015-ECBA-463F-8F2F-1C389A95D9D1}" type="presParOf" srcId="{FF7D2CA0-CB9D-4F9B-BFC3-66572FF31C1D}" destId="{9B2EAB2C-DA4A-464E-A740-DF5F3AE42DE3}" srcOrd="1" destOrd="0" presId="urn:microsoft.com/office/officeart/2005/8/layout/hProcess9"/>
    <dgm:cxn modelId="{67EDD385-B017-49E0-94D2-D4E50B510791}" type="presParOf" srcId="{FF7D2CA0-CB9D-4F9B-BFC3-66572FF31C1D}" destId="{C20864A0-F779-43DA-9AF2-1314BEBF7AB2}" srcOrd="2" destOrd="0" presId="urn:microsoft.com/office/officeart/2005/8/layout/hProcess9"/>
    <dgm:cxn modelId="{F0DC722B-E020-4BED-A184-71210483940B}" type="presParOf" srcId="{FF7D2CA0-CB9D-4F9B-BFC3-66572FF31C1D}" destId="{16D6971C-DCEA-46EE-B797-CAC6EF237595}" srcOrd="3" destOrd="0" presId="urn:microsoft.com/office/officeart/2005/8/layout/hProcess9"/>
    <dgm:cxn modelId="{0E1B9487-0B4B-49DE-90F1-E160D7BFE28B}" type="presParOf" srcId="{FF7D2CA0-CB9D-4F9B-BFC3-66572FF31C1D}" destId="{8ACBABA7-6863-427E-A22D-EB93BA4566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26FEF-2238-4B0E-934E-069311A53BF4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0AEA8A-9A92-4E56-AB6B-B63C4C450F6C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گوناگونی در مهارت</a:t>
          </a:r>
          <a:endParaRPr lang="en-US" b="1" dirty="0">
            <a:cs typeface="B Nazanin" panose="00000400000000000000" pitchFamily="2" charset="-78"/>
          </a:endParaRPr>
        </a:p>
      </dgm:t>
    </dgm:pt>
    <dgm:pt modelId="{CB699E0E-40D1-43BF-8371-87AA46050C1A}" type="parTrans" cxnId="{C6D280F8-E78E-4004-8923-2B8F22BD9EF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42F1116A-8965-4D01-BE1C-5343FAB45A10}" type="sibTrans" cxnId="{C6D280F8-E78E-4004-8923-2B8F22BD9EF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2D61C62C-B9FB-41CF-B0AD-708293B6A988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هویت کار</a:t>
          </a:r>
          <a:endParaRPr lang="en-US" b="1">
            <a:cs typeface="B Nazanin" panose="00000400000000000000" pitchFamily="2" charset="-78"/>
          </a:endParaRPr>
        </a:p>
      </dgm:t>
    </dgm:pt>
    <dgm:pt modelId="{751AB882-A686-47A9-8E47-AB9C4B6477F0}" type="parTrans" cxnId="{43493932-C457-42BD-9AFC-F4D3E4D67F34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520A4ACC-C947-47BC-BDF1-32EA2B978184}" type="sibTrans" cxnId="{43493932-C457-42BD-9AFC-F4D3E4D67F34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ECE5A283-139A-48D7-8752-0988ABFC505A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اهمیت کار</a:t>
          </a:r>
          <a:endParaRPr lang="en-US" b="1">
            <a:cs typeface="B Nazanin" panose="00000400000000000000" pitchFamily="2" charset="-78"/>
          </a:endParaRPr>
        </a:p>
      </dgm:t>
    </dgm:pt>
    <dgm:pt modelId="{57E478BD-4015-4A2C-BEAB-1B189247AB4E}" type="parTrans" cxnId="{C22CF6F3-3D9A-4A1E-ADC9-F5D4C63B62E8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35DE97B5-0F20-44A9-9D35-65C17C3CC5C8}" type="sibTrans" cxnId="{C22CF6F3-3D9A-4A1E-ADC9-F5D4C63B62E8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7D100DD-7778-43CD-BF83-9AF185502BBE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آزادی عمل</a:t>
          </a:r>
          <a:endParaRPr lang="en-US" b="1">
            <a:cs typeface="B Nazanin" panose="00000400000000000000" pitchFamily="2" charset="-78"/>
          </a:endParaRPr>
        </a:p>
      </dgm:t>
    </dgm:pt>
    <dgm:pt modelId="{E12A4BB2-5073-4384-A0D5-632B81FB29A1}" type="parTrans" cxnId="{84D99717-7593-4A32-9518-00694CBB2FFD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D06A2C8-8277-4B28-B1EC-FE372DB03019}" type="sibTrans" cxnId="{84D99717-7593-4A32-9518-00694CBB2FFD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4709841-9C48-44AE-80F3-04E7291C0D7D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بازخور نمودن نتیجه</a:t>
          </a:r>
          <a:endParaRPr lang="en-US" b="1">
            <a:cs typeface="B Nazanin" panose="00000400000000000000" pitchFamily="2" charset="-78"/>
          </a:endParaRPr>
        </a:p>
      </dgm:t>
    </dgm:pt>
    <dgm:pt modelId="{C924385A-63F3-489A-8673-A7752AF74890}" type="parTrans" cxnId="{02CB5625-4815-4506-AA45-61961218891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06FBCD28-3A75-4F2D-81AC-B5B85504FE22}" type="sibTrans" cxnId="{02CB5625-4815-4506-AA45-61961218891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35613959-2BC2-4894-B62E-0B787B403379}" type="pres">
      <dgm:prSet presAssocID="{4CD26FEF-2238-4B0E-934E-069311A53BF4}" presName="compositeShape" presStyleCnt="0">
        <dgm:presLayoutVars>
          <dgm:chMax val="7"/>
          <dgm:dir/>
          <dgm:resizeHandles val="exact"/>
        </dgm:presLayoutVars>
      </dgm:prSet>
      <dgm:spPr/>
    </dgm:pt>
    <dgm:pt modelId="{CE76AAEA-9A63-4BF2-95E0-ADE2EFA01233}" type="pres">
      <dgm:prSet presAssocID="{B40AEA8A-9A92-4E56-AB6B-B63C4C450F6C}" presName="circ1" presStyleLbl="vennNode1" presStyleIdx="0" presStyleCnt="5"/>
      <dgm:spPr/>
    </dgm:pt>
    <dgm:pt modelId="{2256B424-C4B2-4D5B-9401-1F10CA908852}" type="pres">
      <dgm:prSet presAssocID="{B40AEA8A-9A92-4E56-AB6B-B63C4C450F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EE8787-B110-488B-98C8-BA7FDD219DD7}" type="pres">
      <dgm:prSet presAssocID="{2D61C62C-B9FB-41CF-B0AD-708293B6A988}" presName="circ2" presStyleLbl="vennNode1" presStyleIdx="1" presStyleCnt="5"/>
      <dgm:spPr/>
    </dgm:pt>
    <dgm:pt modelId="{144CEC81-DC48-4161-B118-DC4BBED638F9}" type="pres">
      <dgm:prSet presAssocID="{2D61C62C-B9FB-41CF-B0AD-708293B6A9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03EC17-E399-4640-B4C5-2374E3D48DC9}" type="pres">
      <dgm:prSet presAssocID="{ECE5A283-139A-48D7-8752-0988ABFC505A}" presName="circ3" presStyleLbl="vennNode1" presStyleIdx="2" presStyleCnt="5"/>
      <dgm:spPr/>
    </dgm:pt>
    <dgm:pt modelId="{918870CD-FC22-49F4-B578-4994D67246A2}" type="pres">
      <dgm:prSet presAssocID="{ECE5A283-139A-48D7-8752-0988ABFC50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01D9FB-B064-4442-8940-8AEAD1C5D9D0}" type="pres">
      <dgm:prSet presAssocID="{17D100DD-7778-43CD-BF83-9AF185502BBE}" presName="circ4" presStyleLbl="vennNode1" presStyleIdx="3" presStyleCnt="5"/>
      <dgm:spPr/>
    </dgm:pt>
    <dgm:pt modelId="{C09B06BB-6038-4ADA-9909-BCF61033C7C9}" type="pres">
      <dgm:prSet presAssocID="{17D100DD-7778-43CD-BF83-9AF185502BB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7AF9D1-1545-4E99-A4BC-76767A9A01A9}" type="pres">
      <dgm:prSet presAssocID="{14709841-9C48-44AE-80F3-04E7291C0D7D}" presName="circ5" presStyleLbl="vennNode1" presStyleIdx="4" presStyleCnt="5"/>
      <dgm:spPr/>
    </dgm:pt>
    <dgm:pt modelId="{D59E695F-8E7F-4FD0-88C9-0B937F41D550}" type="pres">
      <dgm:prSet presAssocID="{14709841-9C48-44AE-80F3-04E7291C0D7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4D99717-7593-4A32-9518-00694CBB2FFD}" srcId="{4CD26FEF-2238-4B0E-934E-069311A53BF4}" destId="{17D100DD-7778-43CD-BF83-9AF185502BBE}" srcOrd="3" destOrd="0" parTransId="{E12A4BB2-5073-4384-A0D5-632B81FB29A1}" sibTransId="{DD06A2C8-8277-4B28-B1EC-FE372DB03019}"/>
    <dgm:cxn modelId="{3F2AD524-5E25-485D-AC99-1AA04630E643}" type="presOf" srcId="{17D100DD-7778-43CD-BF83-9AF185502BBE}" destId="{C09B06BB-6038-4ADA-9909-BCF61033C7C9}" srcOrd="0" destOrd="0" presId="urn:microsoft.com/office/officeart/2005/8/layout/venn1"/>
    <dgm:cxn modelId="{02CB5625-4815-4506-AA45-619612188911}" srcId="{4CD26FEF-2238-4B0E-934E-069311A53BF4}" destId="{14709841-9C48-44AE-80F3-04E7291C0D7D}" srcOrd="4" destOrd="0" parTransId="{C924385A-63F3-489A-8673-A7752AF74890}" sibTransId="{06FBCD28-3A75-4F2D-81AC-B5B85504FE22}"/>
    <dgm:cxn modelId="{43493932-C457-42BD-9AFC-F4D3E4D67F34}" srcId="{4CD26FEF-2238-4B0E-934E-069311A53BF4}" destId="{2D61C62C-B9FB-41CF-B0AD-708293B6A988}" srcOrd="1" destOrd="0" parTransId="{751AB882-A686-47A9-8E47-AB9C4B6477F0}" sibTransId="{520A4ACC-C947-47BC-BDF1-32EA2B978184}"/>
    <dgm:cxn modelId="{BC4F485C-DDCC-46A7-A5C9-CDCB909456D5}" type="presOf" srcId="{4CD26FEF-2238-4B0E-934E-069311A53BF4}" destId="{35613959-2BC2-4894-B62E-0B787B403379}" srcOrd="0" destOrd="0" presId="urn:microsoft.com/office/officeart/2005/8/layout/venn1"/>
    <dgm:cxn modelId="{62FC2987-F732-4AD5-9895-350805A86F52}" type="presOf" srcId="{B40AEA8A-9A92-4E56-AB6B-B63C4C450F6C}" destId="{2256B424-C4B2-4D5B-9401-1F10CA908852}" srcOrd="0" destOrd="0" presId="urn:microsoft.com/office/officeart/2005/8/layout/venn1"/>
    <dgm:cxn modelId="{7208ABC4-DADB-40E9-929F-BB2A6BD4AABA}" type="presOf" srcId="{2D61C62C-B9FB-41CF-B0AD-708293B6A988}" destId="{144CEC81-DC48-4161-B118-DC4BBED638F9}" srcOrd="0" destOrd="0" presId="urn:microsoft.com/office/officeart/2005/8/layout/venn1"/>
    <dgm:cxn modelId="{F08D31CF-1AA9-4242-B3C7-1E81FE6FDE2A}" type="presOf" srcId="{14709841-9C48-44AE-80F3-04E7291C0D7D}" destId="{D59E695F-8E7F-4FD0-88C9-0B937F41D550}" srcOrd="0" destOrd="0" presId="urn:microsoft.com/office/officeart/2005/8/layout/venn1"/>
    <dgm:cxn modelId="{C22CF6F3-3D9A-4A1E-ADC9-F5D4C63B62E8}" srcId="{4CD26FEF-2238-4B0E-934E-069311A53BF4}" destId="{ECE5A283-139A-48D7-8752-0988ABFC505A}" srcOrd="2" destOrd="0" parTransId="{57E478BD-4015-4A2C-BEAB-1B189247AB4E}" sibTransId="{35DE97B5-0F20-44A9-9D35-65C17C3CC5C8}"/>
    <dgm:cxn modelId="{C6D280F8-E78E-4004-8923-2B8F22BD9EF1}" srcId="{4CD26FEF-2238-4B0E-934E-069311A53BF4}" destId="{B40AEA8A-9A92-4E56-AB6B-B63C4C450F6C}" srcOrd="0" destOrd="0" parTransId="{CB699E0E-40D1-43BF-8371-87AA46050C1A}" sibTransId="{42F1116A-8965-4D01-BE1C-5343FAB45A10}"/>
    <dgm:cxn modelId="{D911A0FC-67FB-4722-A359-0425A8F62C7F}" type="presOf" srcId="{ECE5A283-139A-48D7-8752-0988ABFC505A}" destId="{918870CD-FC22-49F4-B578-4994D67246A2}" srcOrd="0" destOrd="0" presId="urn:microsoft.com/office/officeart/2005/8/layout/venn1"/>
    <dgm:cxn modelId="{7F67406A-512B-4694-963F-FA143FF6EC85}" type="presParOf" srcId="{35613959-2BC2-4894-B62E-0B787B403379}" destId="{CE76AAEA-9A63-4BF2-95E0-ADE2EFA01233}" srcOrd="0" destOrd="0" presId="urn:microsoft.com/office/officeart/2005/8/layout/venn1"/>
    <dgm:cxn modelId="{158B29F7-2BF5-4621-B11C-C3DE6AAFCE7C}" type="presParOf" srcId="{35613959-2BC2-4894-B62E-0B787B403379}" destId="{2256B424-C4B2-4D5B-9401-1F10CA908852}" srcOrd="1" destOrd="0" presId="urn:microsoft.com/office/officeart/2005/8/layout/venn1"/>
    <dgm:cxn modelId="{91C5BC21-32D8-4C3F-B312-90826B0590AB}" type="presParOf" srcId="{35613959-2BC2-4894-B62E-0B787B403379}" destId="{82EE8787-B110-488B-98C8-BA7FDD219DD7}" srcOrd="2" destOrd="0" presId="urn:microsoft.com/office/officeart/2005/8/layout/venn1"/>
    <dgm:cxn modelId="{D0AC850D-9A68-4C68-9403-246D392A157D}" type="presParOf" srcId="{35613959-2BC2-4894-B62E-0B787B403379}" destId="{144CEC81-DC48-4161-B118-DC4BBED638F9}" srcOrd="3" destOrd="0" presId="urn:microsoft.com/office/officeart/2005/8/layout/venn1"/>
    <dgm:cxn modelId="{B88E6242-6E31-41DE-89E1-B8F1796FD6E1}" type="presParOf" srcId="{35613959-2BC2-4894-B62E-0B787B403379}" destId="{2C03EC17-E399-4640-B4C5-2374E3D48DC9}" srcOrd="4" destOrd="0" presId="urn:microsoft.com/office/officeart/2005/8/layout/venn1"/>
    <dgm:cxn modelId="{A3B4B821-FA0F-4DBF-8BCB-6846C7685C8D}" type="presParOf" srcId="{35613959-2BC2-4894-B62E-0B787B403379}" destId="{918870CD-FC22-49F4-B578-4994D67246A2}" srcOrd="5" destOrd="0" presId="urn:microsoft.com/office/officeart/2005/8/layout/venn1"/>
    <dgm:cxn modelId="{A111F652-8AFD-4BC5-8EB3-C8EF9EE3BD0E}" type="presParOf" srcId="{35613959-2BC2-4894-B62E-0B787B403379}" destId="{8601D9FB-B064-4442-8940-8AEAD1C5D9D0}" srcOrd="6" destOrd="0" presId="urn:microsoft.com/office/officeart/2005/8/layout/venn1"/>
    <dgm:cxn modelId="{1590CE51-048D-4034-A4BA-48BB6ECF034B}" type="presParOf" srcId="{35613959-2BC2-4894-B62E-0B787B403379}" destId="{C09B06BB-6038-4ADA-9909-BCF61033C7C9}" srcOrd="7" destOrd="0" presId="urn:microsoft.com/office/officeart/2005/8/layout/venn1"/>
    <dgm:cxn modelId="{8086E6C0-BA87-4886-89BE-86F8456E7300}" type="presParOf" srcId="{35613959-2BC2-4894-B62E-0B787B403379}" destId="{757AF9D1-1545-4E99-A4BC-76767A9A01A9}" srcOrd="8" destOrd="0" presId="urn:microsoft.com/office/officeart/2005/8/layout/venn1"/>
    <dgm:cxn modelId="{AAC1FB63-9488-4EDC-B5C1-999C8509F76C}" type="presParOf" srcId="{35613959-2BC2-4894-B62E-0B787B403379}" destId="{D59E695F-8E7F-4FD0-88C9-0B937F41D55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0661C4-C68C-4C26-A463-E016D503A75D}" type="doc">
      <dgm:prSet loTypeId="urn:microsoft.com/office/officeart/2005/8/layout/vList3#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2B0253-07AA-4AD9-B986-77ED36F955EE}">
      <dgm:prSet/>
      <dgm:spPr/>
      <dgm:t>
        <a:bodyPr/>
        <a:lstStyle/>
        <a:p>
          <a:pPr rtl="1"/>
          <a:r>
            <a:rPr lang="fa-IR" b="1">
              <a:solidFill>
                <a:schemeClr val="tx1"/>
              </a:solidFill>
              <a:cs typeface="B Nazanin" panose="00000400000000000000" pitchFamily="2" charset="-78"/>
            </a:rPr>
            <a:t>گردش کار</a:t>
          </a:r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86E7B7D-480B-45BC-B7BE-6A7C0C368CB2}" type="parTrans" cxnId="{42F65018-0804-424E-BD2A-D8B8F9F63832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FE7BFC3-2B55-4ED4-A0F1-9CE2DA6AAF39}" type="sibTrans" cxnId="{42F65018-0804-424E-BD2A-D8B8F9F63832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7EE76FB-53A5-4600-9E7B-57A1490B25FF}">
      <dgm:prSet/>
      <dgm:spPr/>
      <dgm:t>
        <a:bodyPr/>
        <a:lstStyle/>
        <a:p>
          <a:pPr rtl="1"/>
          <a:r>
            <a:rPr lang="fa-IR" b="1">
              <a:solidFill>
                <a:schemeClr val="tx1"/>
              </a:solidFill>
              <a:cs typeface="B Nazanin" panose="00000400000000000000" pitchFamily="2" charset="-78"/>
            </a:rPr>
            <a:t>توسعه شغلی</a:t>
          </a:r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C713B60-32C9-4BBA-945F-E0CA04D41DB8}" type="parTrans" cxnId="{8B88F87A-FA63-4F34-8F9E-92443E39FCE0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B26D506-CED6-41BD-B878-B3D8A7882237}" type="sibTrans" cxnId="{8B88F87A-FA63-4F34-8F9E-92443E39FCE0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2D20DD0-F3D7-41C7-8C22-31BA38F90A20}">
      <dgm:prSet/>
      <dgm:spPr/>
      <dgm:t>
        <a:bodyPr/>
        <a:lstStyle/>
        <a:p>
          <a:pPr rtl="1"/>
          <a:r>
            <a:rPr lang="fa-IR" b="1">
              <a:solidFill>
                <a:schemeClr val="tx1"/>
              </a:solidFill>
              <a:cs typeface="B Nazanin" panose="00000400000000000000" pitchFamily="2" charset="-78"/>
            </a:rPr>
            <a:t>غنی سازی شغل</a:t>
          </a:r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78D52BF-855B-4DFF-B807-3266BBD08B67}" type="parTrans" cxnId="{03EBD488-511A-4CEA-8120-6112D3BAE983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32D0071-B3C7-4F1C-A501-393D27A0EB78}" type="sibTrans" cxnId="{03EBD488-511A-4CEA-8120-6112D3BAE983}">
      <dgm:prSet/>
      <dgm:spPr/>
      <dgm:t>
        <a:bodyPr/>
        <a:lstStyle/>
        <a:p>
          <a:endParaRPr lang="en-US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A472C2D-6EEC-4023-A602-5467E574540D}" type="pres">
      <dgm:prSet presAssocID="{F70661C4-C68C-4C26-A463-E016D503A75D}" presName="linearFlow" presStyleCnt="0">
        <dgm:presLayoutVars>
          <dgm:dir/>
          <dgm:resizeHandles val="exact"/>
        </dgm:presLayoutVars>
      </dgm:prSet>
      <dgm:spPr/>
    </dgm:pt>
    <dgm:pt modelId="{155F72B9-3C1D-467E-A8E9-A1E4CB7B9B87}" type="pres">
      <dgm:prSet presAssocID="{212B0253-07AA-4AD9-B986-77ED36F955EE}" presName="composite" presStyleCnt="0"/>
      <dgm:spPr/>
    </dgm:pt>
    <dgm:pt modelId="{20FA59E3-6807-40A1-B6F4-3EF74CB06BFA}" type="pres">
      <dgm:prSet presAssocID="{212B0253-07AA-4AD9-B986-77ED36F955EE}" presName="imgShp" presStyleLbl="fgImgPlace1" presStyleIdx="0" presStyleCnt="3"/>
      <dgm:spPr/>
    </dgm:pt>
    <dgm:pt modelId="{0F96CCA4-CA34-4657-A895-4B506AD01EC5}" type="pres">
      <dgm:prSet presAssocID="{212B0253-07AA-4AD9-B986-77ED36F955EE}" presName="txShp" presStyleLbl="node1" presStyleIdx="0" presStyleCnt="3">
        <dgm:presLayoutVars>
          <dgm:bulletEnabled val="1"/>
        </dgm:presLayoutVars>
      </dgm:prSet>
      <dgm:spPr/>
    </dgm:pt>
    <dgm:pt modelId="{47257EF3-0AD0-4162-B04B-82F03C6591E9}" type="pres">
      <dgm:prSet presAssocID="{DFE7BFC3-2B55-4ED4-A0F1-9CE2DA6AAF39}" presName="spacing" presStyleCnt="0"/>
      <dgm:spPr/>
    </dgm:pt>
    <dgm:pt modelId="{CC267956-AE4A-41F1-B2F5-B72C688A04FD}" type="pres">
      <dgm:prSet presAssocID="{37EE76FB-53A5-4600-9E7B-57A1490B25FF}" presName="composite" presStyleCnt="0"/>
      <dgm:spPr/>
    </dgm:pt>
    <dgm:pt modelId="{CF51872C-B5F4-4E40-AC14-EC3669431FFA}" type="pres">
      <dgm:prSet presAssocID="{37EE76FB-53A5-4600-9E7B-57A1490B25FF}" presName="imgShp" presStyleLbl="fgImgPlace1" presStyleIdx="1" presStyleCnt="3"/>
      <dgm:spPr/>
    </dgm:pt>
    <dgm:pt modelId="{E939EA78-0EC3-4EC1-8586-BB9C3504E031}" type="pres">
      <dgm:prSet presAssocID="{37EE76FB-53A5-4600-9E7B-57A1490B25FF}" presName="txShp" presStyleLbl="node1" presStyleIdx="1" presStyleCnt="3">
        <dgm:presLayoutVars>
          <dgm:bulletEnabled val="1"/>
        </dgm:presLayoutVars>
      </dgm:prSet>
      <dgm:spPr/>
    </dgm:pt>
    <dgm:pt modelId="{3E818165-44A5-4D90-A3D3-855ED61F0867}" type="pres">
      <dgm:prSet presAssocID="{1B26D506-CED6-41BD-B878-B3D8A7882237}" presName="spacing" presStyleCnt="0"/>
      <dgm:spPr/>
    </dgm:pt>
    <dgm:pt modelId="{4F3D15B7-E7CA-476A-9298-DBDF518AE303}" type="pres">
      <dgm:prSet presAssocID="{02D20DD0-F3D7-41C7-8C22-31BA38F90A20}" presName="composite" presStyleCnt="0"/>
      <dgm:spPr/>
    </dgm:pt>
    <dgm:pt modelId="{7145A3B0-C770-4AEF-B998-40D6BE88FF85}" type="pres">
      <dgm:prSet presAssocID="{02D20DD0-F3D7-41C7-8C22-31BA38F90A20}" presName="imgShp" presStyleLbl="fgImgPlace1" presStyleIdx="2" presStyleCnt="3"/>
      <dgm:spPr/>
    </dgm:pt>
    <dgm:pt modelId="{35BD910D-4845-4DF9-BF0A-44C43D030ECB}" type="pres">
      <dgm:prSet presAssocID="{02D20DD0-F3D7-41C7-8C22-31BA38F90A20}" presName="txShp" presStyleLbl="node1" presStyleIdx="2" presStyleCnt="3">
        <dgm:presLayoutVars>
          <dgm:bulletEnabled val="1"/>
        </dgm:presLayoutVars>
      </dgm:prSet>
      <dgm:spPr/>
    </dgm:pt>
  </dgm:ptLst>
  <dgm:cxnLst>
    <dgm:cxn modelId="{A0168F02-D041-4998-9768-802D7616E0E7}" type="presOf" srcId="{02D20DD0-F3D7-41C7-8C22-31BA38F90A20}" destId="{35BD910D-4845-4DF9-BF0A-44C43D030ECB}" srcOrd="0" destOrd="0" presId="urn:microsoft.com/office/officeart/2005/8/layout/vList3#5"/>
    <dgm:cxn modelId="{42F65018-0804-424E-BD2A-D8B8F9F63832}" srcId="{F70661C4-C68C-4C26-A463-E016D503A75D}" destId="{212B0253-07AA-4AD9-B986-77ED36F955EE}" srcOrd="0" destOrd="0" parTransId="{586E7B7D-480B-45BC-B7BE-6A7C0C368CB2}" sibTransId="{DFE7BFC3-2B55-4ED4-A0F1-9CE2DA6AAF39}"/>
    <dgm:cxn modelId="{10D6CB19-B76C-4B29-8250-BBFA6AA9C01E}" type="presOf" srcId="{212B0253-07AA-4AD9-B986-77ED36F955EE}" destId="{0F96CCA4-CA34-4657-A895-4B506AD01EC5}" srcOrd="0" destOrd="0" presId="urn:microsoft.com/office/officeart/2005/8/layout/vList3#5"/>
    <dgm:cxn modelId="{75E9C163-60FA-4CA0-92BF-73C86F3CA5B3}" type="presOf" srcId="{37EE76FB-53A5-4600-9E7B-57A1490B25FF}" destId="{E939EA78-0EC3-4EC1-8586-BB9C3504E031}" srcOrd="0" destOrd="0" presId="urn:microsoft.com/office/officeart/2005/8/layout/vList3#5"/>
    <dgm:cxn modelId="{8B88F87A-FA63-4F34-8F9E-92443E39FCE0}" srcId="{F70661C4-C68C-4C26-A463-E016D503A75D}" destId="{37EE76FB-53A5-4600-9E7B-57A1490B25FF}" srcOrd="1" destOrd="0" parTransId="{BC713B60-32C9-4BBA-945F-E0CA04D41DB8}" sibTransId="{1B26D506-CED6-41BD-B878-B3D8A7882237}"/>
    <dgm:cxn modelId="{03EBD488-511A-4CEA-8120-6112D3BAE983}" srcId="{F70661C4-C68C-4C26-A463-E016D503A75D}" destId="{02D20DD0-F3D7-41C7-8C22-31BA38F90A20}" srcOrd="2" destOrd="0" parTransId="{878D52BF-855B-4DFF-B807-3266BBD08B67}" sibTransId="{032D0071-B3C7-4F1C-A501-393D27A0EB78}"/>
    <dgm:cxn modelId="{7C7674BB-7D04-4CB4-AE05-3880C002A80A}" type="presOf" srcId="{F70661C4-C68C-4C26-A463-E016D503A75D}" destId="{2A472C2D-6EEC-4023-A602-5467E574540D}" srcOrd="0" destOrd="0" presId="urn:microsoft.com/office/officeart/2005/8/layout/vList3#5"/>
    <dgm:cxn modelId="{3A410900-0CBD-4A56-8DFD-BF7C9F2AC536}" type="presParOf" srcId="{2A472C2D-6EEC-4023-A602-5467E574540D}" destId="{155F72B9-3C1D-467E-A8E9-A1E4CB7B9B87}" srcOrd="0" destOrd="0" presId="urn:microsoft.com/office/officeart/2005/8/layout/vList3#5"/>
    <dgm:cxn modelId="{E7678122-ADFC-41D4-9A2C-02500D22692C}" type="presParOf" srcId="{155F72B9-3C1D-467E-A8E9-A1E4CB7B9B87}" destId="{20FA59E3-6807-40A1-B6F4-3EF74CB06BFA}" srcOrd="0" destOrd="0" presId="urn:microsoft.com/office/officeart/2005/8/layout/vList3#5"/>
    <dgm:cxn modelId="{F3E8130E-3377-4082-93DA-39CDE5242CD7}" type="presParOf" srcId="{155F72B9-3C1D-467E-A8E9-A1E4CB7B9B87}" destId="{0F96CCA4-CA34-4657-A895-4B506AD01EC5}" srcOrd="1" destOrd="0" presId="urn:microsoft.com/office/officeart/2005/8/layout/vList3#5"/>
    <dgm:cxn modelId="{BFF0ABFD-FFF7-4B11-AD3F-C2704BE4129D}" type="presParOf" srcId="{2A472C2D-6EEC-4023-A602-5467E574540D}" destId="{47257EF3-0AD0-4162-B04B-82F03C6591E9}" srcOrd="1" destOrd="0" presId="urn:microsoft.com/office/officeart/2005/8/layout/vList3#5"/>
    <dgm:cxn modelId="{457D7C15-6818-4BDE-B96D-5914545FE027}" type="presParOf" srcId="{2A472C2D-6EEC-4023-A602-5467E574540D}" destId="{CC267956-AE4A-41F1-B2F5-B72C688A04FD}" srcOrd="2" destOrd="0" presId="urn:microsoft.com/office/officeart/2005/8/layout/vList3#5"/>
    <dgm:cxn modelId="{B64FA0A2-3556-4D41-ABA6-5A445E6064B6}" type="presParOf" srcId="{CC267956-AE4A-41F1-B2F5-B72C688A04FD}" destId="{CF51872C-B5F4-4E40-AC14-EC3669431FFA}" srcOrd="0" destOrd="0" presId="urn:microsoft.com/office/officeart/2005/8/layout/vList3#5"/>
    <dgm:cxn modelId="{1437E1F3-64EE-43FE-BC77-A7E5DE70F2BA}" type="presParOf" srcId="{CC267956-AE4A-41F1-B2F5-B72C688A04FD}" destId="{E939EA78-0EC3-4EC1-8586-BB9C3504E031}" srcOrd="1" destOrd="0" presId="urn:microsoft.com/office/officeart/2005/8/layout/vList3#5"/>
    <dgm:cxn modelId="{6FE3D3E6-5CD1-4226-8518-8406E6240127}" type="presParOf" srcId="{2A472C2D-6EEC-4023-A602-5467E574540D}" destId="{3E818165-44A5-4D90-A3D3-855ED61F0867}" srcOrd="3" destOrd="0" presId="urn:microsoft.com/office/officeart/2005/8/layout/vList3#5"/>
    <dgm:cxn modelId="{B60A7828-43BF-47D3-B2C6-A503FF686F4A}" type="presParOf" srcId="{2A472C2D-6EEC-4023-A602-5467E574540D}" destId="{4F3D15B7-E7CA-476A-9298-DBDF518AE303}" srcOrd="4" destOrd="0" presId="urn:microsoft.com/office/officeart/2005/8/layout/vList3#5"/>
    <dgm:cxn modelId="{9FFCD329-C224-409F-8B65-82479BDD8882}" type="presParOf" srcId="{4F3D15B7-E7CA-476A-9298-DBDF518AE303}" destId="{7145A3B0-C770-4AEF-B998-40D6BE88FF85}" srcOrd="0" destOrd="0" presId="urn:microsoft.com/office/officeart/2005/8/layout/vList3#5"/>
    <dgm:cxn modelId="{CA089B3D-E41B-4FE9-A3C9-7E0CC91277E9}" type="presParOf" srcId="{4F3D15B7-E7CA-476A-9298-DBDF518AE303}" destId="{35BD910D-4845-4DF9-BF0A-44C43D030ECB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01F98-55DB-478A-9D4D-DAD77D6B4004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1FB2A3-0436-4E72-B9C9-83AB5955E69D}">
      <dgm:prSet custT="1"/>
      <dgm:spPr/>
      <dgm:t>
        <a:bodyPr/>
        <a:lstStyle/>
        <a:p>
          <a:pPr rtl="1"/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1ـ ترکیب کارها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B3D0404D-7842-4BEE-876F-2D1E40A9C603}" type="parTrans" cxnId="{1B7B0B8A-4A92-488B-B0F9-9900A8A7B7B0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BC52DA68-6A43-4AE4-AE0C-92ECC1593A13}" type="sibTrans" cxnId="{1B7B0B8A-4A92-488B-B0F9-9900A8A7B7B0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8F536E24-C48B-4145-90D7-3642D7CED38E}">
      <dgm:prSet custT="1"/>
      <dgm:spPr/>
      <dgm:t>
        <a:bodyPr/>
        <a:lstStyle/>
        <a:p>
          <a:pPr rtl="1"/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2ـ ایجاد واحدهای کار طبیعی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BD114B89-B8A8-4822-93B5-E3E2F2AE8C4F}" type="parTrans" cxnId="{4E1C4050-3032-41F5-AD91-4DEDB7180AC6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F9A28764-CE90-41CE-840E-D7D3ADFA0447}" type="sibTrans" cxnId="{4E1C4050-3032-41F5-AD91-4DEDB7180AC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6E679F17-A17A-4F59-AC89-38D023DC9276}">
      <dgm:prSet custT="1"/>
      <dgm:spPr/>
      <dgm:t>
        <a:bodyPr/>
        <a:lstStyle/>
        <a:p>
          <a:pPr rtl="1"/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3ـ ایجاد روابط با مشتری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CE96EB47-EB54-40B2-B527-19F8C5C2D2B9}" type="parTrans" cxnId="{3EBB678C-F335-40C7-BC29-241828A1FE4D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08F062D4-71ED-48AC-8C11-023F7FA2D172}" type="sibTrans" cxnId="{3EBB678C-F335-40C7-BC29-241828A1FE4D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BB1A7B64-C160-4778-8458-69AF6A740E9D}">
      <dgm:prSet custT="1"/>
      <dgm:spPr/>
      <dgm:t>
        <a:bodyPr/>
        <a:lstStyle/>
        <a:p>
          <a:pPr rtl="1"/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4ـ بسط یا گسترش شغل در سطح عمودی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01061DE5-D1E0-4D8A-B0D4-1894BDDCAED9}" type="parTrans" cxnId="{03C80DD6-5B53-468F-8DA3-DE7AD93857A0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EA1DCA12-DB5B-4829-8495-AEC4A430EAD0}" type="sibTrans" cxnId="{03C80DD6-5B53-468F-8DA3-DE7AD93857A0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C55F5A98-B29B-4304-B1A7-FED92023180C}">
      <dgm:prSet custT="1"/>
      <dgm:spPr/>
      <dgm:t>
        <a:bodyPr/>
        <a:lstStyle/>
        <a:p>
          <a:pPr rtl="1"/>
          <a:r>
            <a:rPr lang="fa-IR" sz="2400" b="1" dirty="0">
              <a:solidFill>
                <a:schemeClr val="tx1"/>
              </a:solidFill>
              <a:cs typeface="B Nazanin" pitchFamily="2" charset="-78"/>
            </a:rPr>
            <a:t>5ـ ایجاد کانال برای بازخور نمودن نتایج</a:t>
          </a:r>
        </a:p>
      </dgm:t>
    </dgm:pt>
    <dgm:pt modelId="{B04D0850-32C4-4BE4-8FC3-1F28B6C87140}" type="parTrans" cxnId="{6A068191-C086-482C-B6DE-B7BFB2197411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B49D55E9-C986-497F-9658-F4CFAC8F929C}" type="sibTrans" cxnId="{6A068191-C086-482C-B6DE-B7BFB2197411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Nazanin" pitchFamily="2" charset="-78"/>
          </a:endParaRPr>
        </a:p>
      </dgm:t>
    </dgm:pt>
    <dgm:pt modelId="{585E4EBF-15F4-4737-A19A-BC68ED77C251}" type="pres">
      <dgm:prSet presAssocID="{E3601F98-55DB-478A-9D4D-DAD77D6B4004}" presName="outerComposite" presStyleCnt="0">
        <dgm:presLayoutVars>
          <dgm:chMax val="5"/>
          <dgm:dir/>
          <dgm:resizeHandles val="exact"/>
        </dgm:presLayoutVars>
      </dgm:prSet>
      <dgm:spPr/>
    </dgm:pt>
    <dgm:pt modelId="{F3F66C4A-3F0A-4098-8AEB-114BCC95C7DA}" type="pres">
      <dgm:prSet presAssocID="{E3601F98-55DB-478A-9D4D-DAD77D6B4004}" presName="dummyMaxCanvas" presStyleCnt="0">
        <dgm:presLayoutVars/>
      </dgm:prSet>
      <dgm:spPr/>
    </dgm:pt>
    <dgm:pt modelId="{2299BB3E-9400-4B93-AAAE-5C524733F7CC}" type="pres">
      <dgm:prSet presAssocID="{E3601F98-55DB-478A-9D4D-DAD77D6B4004}" presName="FiveNodes_1" presStyleLbl="node1" presStyleIdx="0" presStyleCnt="5">
        <dgm:presLayoutVars>
          <dgm:bulletEnabled val="1"/>
        </dgm:presLayoutVars>
      </dgm:prSet>
      <dgm:spPr/>
    </dgm:pt>
    <dgm:pt modelId="{995AAEA8-DC29-48C9-8892-6E77243DDAE3}" type="pres">
      <dgm:prSet presAssocID="{E3601F98-55DB-478A-9D4D-DAD77D6B4004}" presName="FiveNodes_2" presStyleLbl="node1" presStyleIdx="1" presStyleCnt="5">
        <dgm:presLayoutVars>
          <dgm:bulletEnabled val="1"/>
        </dgm:presLayoutVars>
      </dgm:prSet>
      <dgm:spPr/>
    </dgm:pt>
    <dgm:pt modelId="{35750AC1-C92A-49D1-B9FE-A07B6221936A}" type="pres">
      <dgm:prSet presAssocID="{E3601F98-55DB-478A-9D4D-DAD77D6B4004}" presName="FiveNodes_3" presStyleLbl="node1" presStyleIdx="2" presStyleCnt="5">
        <dgm:presLayoutVars>
          <dgm:bulletEnabled val="1"/>
        </dgm:presLayoutVars>
      </dgm:prSet>
      <dgm:spPr/>
    </dgm:pt>
    <dgm:pt modelId="{3A383E42-36C2-4AFF-8E88-13DFC201BF39}" type="pres">
      <dgm:prSet presAssocID="{E3601F98-55DB-478A-9D4D-DAD77D6B4004}" presName="FiveNodes_4" presStyleLbl="node1" presStyleIdx="3" presStyleCnt="5">
        <dgm:presLayoutVars>
          <dgm:bulletEnabled val="1"/>
        </dgm:presLayoutVars>
      </dgm:prSet>
      <dgm:spPr/>
    </dgm:pt>
    <dgm:pt modelId="{F0D2E039-AAC9-4D44-A392-DAD5E396B93B}" type="pres">
      <dgm:prSet presAssocID="{E3601F98-55DB-478A-9D4D-DAD77D6B4004}" presName="FiveNodes_5" presStyleLbl="node1" presStyleIdx="4" presStyleCnt="5">
        <dgm:presLayoutVars>
          <dgm:bulletEnabled val="1"/>
        </dgm:presLayoutVars>
      </dgm:prSet>
      <dgm:spPr/>
    </dgm:pt>
    <dgm:pt modelId="{3EF48F92-E0C8-4759-B392-A3F0304EC8E1}" type="pres">
      <dgm:prSet presAssocID="{E3601F98-55DB-478A-9D4D-DAD77D6B4004}" presName="FiveConn_1-2" presStyleLbl="fgAccFollowNode1" presStyleIdx="0" presStyleCnt="4">
        <dgm:presLayoutVars>
          <dgm:bulletEnabled val="1"/>
        </dgm:presLayoutVars>
      </dgm:prSet>
      <dgm:spPr/>
    </dgm:pt>
    <dgm:pt modelId="{677C41BF-3974-4482-8624-D14F1A3E26EF}" type="pres">
      <dgm:prSet presAssocID="{E3601F98-55DB-478A-9D4D-DAD77D6B4004}" presName="FiveConn_2-3" presStyleLbl="fgAccFollowNode1" presStyleIdx="1" presStyleCnt="4">
        <dgm:presLayoutVars>
          <dgm:bulletEnabled val="1"/>
        </dgm:presLayoutVars>
      </dgm:prSet>
      <dgm:spPr/>
    </dgm:pt>
    <dgm:pt modelId="{292D9AD5-5BE0-471B-8256-17E8E49F32C5}" type="pres">
      <dgm:prSet presAssocID="{E3601F98-55DB-478A-9D4D-DAD77D6B4004}" presName="FiveConn_3-4" presStyleLbl="fgAccFollowNode1" presStyleIdx="2" presStyleCnt="4">
        <dgm:presLayoutVars>
          <dgm:bulletEnabled val="1"/>
        </dgm:presLayoutVars>
      </dgm:prSet>
      <dgm:spPr/>
    </dgm:pt>
    <dgm:pt modelId="{2B97257F-5F64-4E41-BF63-5E0ACB3EBEFA}" type="pres">
      <dgm:prSet presAssocID="{E3601F98-55DB-478A-9D4D-DAD77D6B4004}" presName="FiveConn_4-5" presStyleLbl="fgAccFollowNode1" presStyleIdx="3" presStyleCnt="4">
        <dgm:presLayoutVars>
          <dgm:bulletEnabled val="1"/>
        </dgm:presLayoutVars>
      </dgm:prSet>
      <dgm:spPr/>
    </dgm:pt>
    <dgm:pt modelId="{16538A3B-91DE-418B-AA53-A03BD108724C}" type="pres">
      <dgm:prSet presAssocID="{E3601F98-55DB-478A-9D4D-DAD77D6B4004}" presName="FiveNodes_1_text" presStyleLbl="node1" presStyleIdx="4" presStyleCnt="5">
        <dgm:presLayoutVars>
          <dgm:bulletEnabled val="1"/>
        </dgm:presLayoutVars>
      </dgm:prSet>
      <dgm:spPr/>
    </dgm:pt>
    <dgm:pt modelId="{D80815AB-7BC4-44E7-BDDC-B23EEDC12E90}" type="pres">
      <dgm:prSet presAssocID="{E3601F98-55DB-478A-9D4D-DAD77D6B4004}" presName="FiveNodes_2_text" presStyleLbl="node1" presStyleIdx="4" presStyleCnt="5">
        <dgm:presLayoutVars>
          <dgm:bulletEnabled val="1"/>
        </dgm:presLayoutVars>
      </dgm:prSet>
      <dgm:spPr/>
    </dgm:pt>
    <dgm:pt modelId="{5F0BCC2F-1793-49D7-B013-5EEC39EAEBE4}" type="pres">
      <dgm:prSet presAssocID="{E3601F98-55DB-478A-9D4D-DAD77D6B4004}" presName="FiveNodes_3_text" presStyleLbl="node1" presStyleIdx="4" presStyleCnt="5">
        <dgm:presLayoutVars>
          <dgm:bulletEnabled val="1"/>
        </dgm:presLayoutVars>
      </dgm:prSet>
      <dgm:spPr/>
    </dgm:pt>
    <dgm:pt modelId="{B977FFAF-97D6-44AC-A464-3D3297D0CD15}" type="pres">
      <dgm:prSet presAssocID="{E3601F98-55DB-478A-9D4D-DAD77D6B4004}" presName="FiveNodes_4_text" presStyleLbl="node1" presStyleIdx="4" presStyleCnt="5">
        <dgm:presLayoutVars>
          <dgm:bulletEnabled val="1"/>
        </dgm:presLayoutVars>
      </dgm:prSet>
      <dgm:spPr/>
    </dgm:pt>
    <dgm:pt modelId="{5E2C7333-768B-48F4-A927-C925BD6F99CA}" type="pres">
      <dgm:prSet presAssocID="{E3601F98-55DB-478A-9D4D-DAD77D6B400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0E5690C-53A0-428A-BB03-A99233E0544A}" type="presOf" srcId="{C11FB2A3-0436-4E72-B9C9-83AB5955E69D}" destId="{16538A3B-91DE-418B-AA53-A03BD108724C}" srcOrd="1" destOrd="0" presId="urn:microsoft.com/office/officeart/2005/8/layout/vProcess5"/>
    <dgm:cxn modelId="{91DA1211-67DB-48B7-BA4C-069A6887966E}" type="presOf" srcId="{8F536E24-C48B-4145-90D7-3642D7CED38E}" destId="{995AAEA8-DC29-48C9-8892-6E77243DDAE3}" srcOrd="0" destOrd="0" presId="urn:microsoft.com/office/officeart/2005/8/layout/vProcess5"/>
    <dgm:cxn modelId="{B78B3C14-EA51-41C7-B7CD-BF0E0045D4E5}" type="presOf" srcId="{BB1A7B64-C160-4778-8458-69AF6A740E9D}" destId="{B977FFAF-97D6-44AC-A464-3D3297D0CD15}" srcOrd="1" destOrd="0" presId="urn:microsoft.com/office/officeart/2005/8/layout/vProcess5"/>
    <dgm:cxn modelId="{E7F5465E-5249-4F3A-B6DE-B7AACC579BB1}" type="presOf" srcId="{EA1DCA12-DB5B-4829-8495-AEC4A430EAD0}" destId="{2B97257F-5F64-4E41-BF63-5E0ACB3EBEFA}" srcOrd="0" destOrd="0" presId="urn:microsoft.com/office/officeart/2005/8/layout/vProcess5"/>
    <dgm:cxn modelId="{D3050261-CB79-4A03-9887-0A19BF73334B}" type="presOf" srcId="{E3601F98-55DB-478A-9D4D-DAD77D6B4004}" destId="{585E4EBF-15F4-4737-A19A-BC68ED77C251}" srcOrd="0" destOrd="0" presId="urn:microsoft.com/office/officeart/2005/8/layout/vProcess5"/>
    <dgm:cxn modelId="{74B86B6B-AAAE-44FF-81C3-0635D86C5C28}" type="presOf" srcId="{C55F5A98-B29B-4304-B1A7-FED92023180C}" destId="{5E2C7333-768B-48F4-A927-C925BD6F99CA}" srcOrd="1" destOrd="0" presId="urn:microsoft.com/office/officeart/2005/8/layout/vProcess5"/>
    <dgm:cxn modelId="{4E1C4050-3032-41F5-AD91-4DEDB7180AC6}" srcId="{E3601F98-55DB-478A-9D4D-DAD77D6B4004}" destId="{8F536E24-C48B-4145-90D7-3642D7CED38E}" srcOrd="1" destOrd="0" parTransId="{BD114B89-B8A8-4822-93B5-E3E2F2AE8C4F}" sibTransId="{F9A28764-CE90-41CE-840E-D7D3ADFA0447}"/>
    <dgm:cxn modelId="{4647DD5A-65EF-496D-B7ED-BB34F296EC27}" type="presOf" srcId="{08F062D4-71ED-48AC-8C11-023F7FA2D172}" destId="{292D9AD5-5BE0-471B-8256-17E8E49F32C5}" srcOrd="0" destOrd="0" presId="urn:microsoft.com/office/officeart/2005/8/layout/vProcess5"/>
    <dgm:cxn modelId="{1B7B0B8A-4A92-488B-B0F9-9900A8A7B7B0}" srcId="{E3601F98-55DB-478A-9D4D-DAD77D6B4004}" destId="{C11FB2A3-0436-4E72-B9C9-83AB5955E69D}" srcOrd="0" destOrd="0" parTransId="{B3D0404D-7842-4BEE-876F-2D1E40A9C603}" sibTransId="{BC52DA68-6A43-4AE4-AE0C-92ECC1593A13}"/>
    <dgm:cxn modelId="{3EBB678C-F335-40C7-BC29-241828A1FE4D}" srcId="{E3601F98-55DB-478A-9D4D-DAD77D6B4004}" destId="{6E679F17-A17A-4F59-AC89-38D023DC9276}" srcOrd="2" destOrd="0" parTransId="{CE96EB47-EB54-40B2-B527-19F8C5C2D2B9}" sibTransId="{08F062D4-71ED-48AC-8C11-023F7FA2D172}"/>
    <dgm:cxn modelId="{6A068191-C086-482C-B6DE-B7BFB2197411}" srcId="{E3601F98-55DB-478A-9D4D-DAD77D6B4004}" destId="{C55F5A98-B29B-4304-B1A7-FED92023180C}" srcOrd="4" destOrd="0" parTransId="{B04D0850-32C4-4BE4-8FC3-1F28B6C87140}" sibTransId="{B49D55E9-C986-497F-9658-F4CFAC8F929C}"/>
    <dgm:cxn modelId="{749AE2B2-5CFC-44E3-A039-4CC1C1F314D9}" type="presOf" srcId="{C11FB2A3-0436-4E72-B9C9-83AB5955E69D}" destId="{2299BB3E-9400-4B93-AAAE-5C524733F7CC}" srcOrd="0" destOrd="0" presId="urn:microsoft.com/office/officeart/2005/8/layout/vProcess5"/>
    <dgm:cxn modelId="{29BAB1B8-3D65-4B04-9754-8CA17E86AF96}" type="presOf" srcId="{F9A28764-CE90-41CE-840E-D7D3ADFA0447}" destId="{677C41BF-3974-4482-8624-D14F1A3E26EF}" srcOrd="0" destOrd="0" presId="urn:microsoft.com/office/officeart/2005/8/layout/vProcess5"/>
    <dgm:cxn modelId="{C0BE23D1-80C6-40EE-B729-9A8A328C658D}" type="presOf" srcId="{BC52DA68-6A43-4AE4-AE0C-92ECC1593A13}" destId="{3EF48F92-E0C8-4759-B392-A3F0304EC8E1}" srcOrd="0" destOrd="0" presId="urn:microsoft.com/office/officeart/2005/8/layout/vProcess5"/>
    <dgm:cxn modelId="{03C80DD6-5B53-468F-8DA3-DE7AD93857A0}" srcId="{E3601F98-55DB-478A-9D4D-DAD77D6B4004}" destId="{BB1A7B64-C160-4778-8458-69AF6A740E9D}" srcOrd="3" destOrd="0" parTransId="{01061DE5-D1E0-4D8A-B0D4-1894BDDCAED9}" sibTransId="{EA1DCA12-DB5B-4829-8495-AEC4A430EAD0}"/>
    <dgm:cxn modelId="{E49781DE-0E12-4C45-9B80-95ED3EE87C9B}" type="presOf" srcId="{6E679F17-A17A-4F59-AC89-38D023DC9276}" destId="{35750AC1-C92A-49D1-B9FE-A07B6221936A}" srcOrd="0" destOrd="0" presId="urn:microsoft.com/office/officeart/2005/8/layout/vProcess5"/>
    <dgm:cxn modelId="{CC8E01E1-2B4E-4646-B6A5-940A209C50BC}" type="presOf" srcId="{C55F5A98-B29B-4304-B1A7-FED92023180C}" destId="{F0D2E039-AAC9-4D44-A392-DAD5E396B93B}" srcOrd="0" destOrd="0" presId="urn:microsoft.com/office/officeart/2005/8/layout/vProcess5"/>
    <dgm:cxn modelId="{43FCDEE1-38EA-480E-84A9-31CE2D39FEF3}" type="presOf" srcId="{6E679F17-A17A-4F59-AC89-38D023DC9276}" destId="{5F0BCC2F-1793-49D7-B013-5EEC39EAEBE4}" srcOrd="1" destOrd="0" presId="urn:microsoft.com/office/officeart/2005/8/layout/vProcess5"/>
    <dgm:cxn modelId="{BD9BCEE5-886B-4668-89E4-F3B1B867C832}" type="presOf" srcId="{8F536E24-C48B-4145-90D7-3642D7CED38E}" destId="{D80815AB-7BC4-44E7-BDDC-B23EEDC12E90}" srcOrd="1" destOrd="0" presId="urn:microsoft.com/office/officeart/2005/8/layout/vProcess5"/>
    <dgm:cxn modelId="{60814BEC-3EE1-4A7E-BA52-5BAA9CDC4D66}" type="presOf" srcId="{BB1A7B64-C160-4778-8458-69AF6A740E9D}" destId="{3A383E42-36C2-4AFF-8E88-13DFC201BF39}" srcOrd="0" destOrd="0" presId="urn:microsoft.com/office/officeart/2005/8/layout/vProcess5"/>
    <dgm:cxn modelId="{440ABF58-9CFB-405A-AE64-AFC3EB42645E}" type="presParOf" srcId="{585E4EBF-15F4-4737-A19A-BC68ED77C251}" destId="{F3F66C4A-3F0A-4098-8AEB-114BCC95C7DA}" srcOrd="0" destOrd="0" presId="urn:microsoft.com/office/officeart/2005/8/layout/vProcess5"/>
    <dgm:cxn modelId="{ACCE3E38-A456-4068-8A8A-77FCC6A6B953}" type="presParOf" srcId="{585E4EBF-15F4-4737-A19A-BC68ED77C251}" destId="{2299BB3E-9400-4B93-AAAE-5C524733F7CC}" srcOrd="1" destOrd="0" presId="urn:microsoft.com/office/officeart/2005/8/layout/vProcess5"/>
    <dgm:cxn modelId="{910137B3-A500-4A39-B2BF-4D0E421F4B88}" type="presParOf" srcId="{585E4EBF-15F4-4737-A19A-BC68ED77C251}" destId="{995AAEA8-DC29-48C9-8892-6E77243DDAE3}" srcOrd="2" destOrd="0" presId="urn:microsoft.com/office/officeart/2005/8/layout/vProcess5"/>
    <dgm:cxn modelId="{AEBBFC49-F975-41CE-A624-D9D19050F6EF}" type="presParOf" srcId="{585E4EBF-15F4-4737-A19A-BC68ED77C251}" destId="{35750AC1-C92A-49D1-B9FE-A07B6221936A}" srcOrd="3" destOrd="0" presId="urn:microsoft.com/office/officeart/2005/8/layout/vProcess5"/>
    <dgm:cxn modelId="{762F08DF-88E2-45BF-AD33-14E0E01B9A3E}" type="presParOf" srcId="{585E4EBF-15F4-4737-A19A-BC68ED77C251}" destId="{3A383E42-36C2-4AFF-8E88-13DFC201BF39}" srcOrd="4" destOrd="0" presId="urn:microsoft.com/office/officeart/2005/8/layout/vProcess5"/>
    <dgm:cxn modelId="{8826CA28-E862-4C9F-A70B-AC23DAC563B6}" type="presParOf" srcId="{585E4EBF-15F4-4737-A19A-BC68ED77C251}" destId="{F0D2E039-AAC9-4D44-A392-DAD5E396B93B}" srcOrd="5" destOrd="0" presId="urn:microsoft.com/office/officeart/2005/8/layout/vProcess5"/>
    <dgm:cxn modelId="{C3368890-931F-4C2D-8D13-E35D002425FF}" type="presParOf" srcId="{585E4EBF-15F4-4737-A19A-BC68ED77C251}" destId="{3EF48F92-E0C8-4759-B392-A3F0304EC8E1}" srcOrd="6" destOrd="0" presId="urn:microsoft.com/office/officeart/2005/8/layout/vProcess5"/>
    <dgm:cxn modelId="{4E118646-0C71-4D69-AE6F-45ACDB80DC5E}" type="presParOf" srcId="{585E4EBF-15F4-4737-A19A-BC68ED77C251}" destId="{677C41BF-3974-4482-8624-D14F1A3E26EF}" srcOrd="7" destOrd="0" presId="urn:microsoft.com/office/officeart/2005/8/layout/vProcess5"/>
    <dgm:cxn modelId="{CC682CF5-5084-419C-836E-E8C7DCD5DBF7}" type="presParOf" srcId="{585E4EBF-15F4-4737-A19A-BC68ED77C251}" destId="{292D9AD5-5BE0-471B-8256-17E8E49F32C5}" srcOrd="8" destOrd="0" presId="urn:microsoft.com/office/officeart/2005/8/layout/vProcess5"/>
    <dgm:cxn modelId="{72846176-63F7-4AF7-938E-CF78E4C8C2C9}" type="presParOf" srcId="{585E4EBF-15F4-4737-A19A-BC68ED77C251}" destId="{2B97257F-5F64-4E41-BF63-5E0ACB3EBEFA}" srcOrd="9" destOrd="0" presId="urn:microsoft.com/office/officeart/2005/8/layout/vProcess5"/>
    <dgm:cxn modelId="{2B3C7F58-55ED-4748-AF9A-FB13FFDD9349}" type="presParOf" srcId="{585E4EBF-15F4-4737-A19A-BC68ED77C251}" destId="{16538A3B-91DE-418B-AA53-A03BD108724C}" srcOrd="10" destOrd="0" presId="urn:microsoft.com/office/officeart/2005/8/layout/vProcess5"/>
    <dgm:cxn modelId="{F713BF96-9B7F-4E26-A4F8-86281974D11C}" type="presParOf" srcId="{585E4EBF-15F4-4737-A19A-BC68ED77C251}" destId="{D80815AB-7BC4-44E7-BDDC-B23EEDC12E90}" srcOrd="11" destOrd="0" presId="urn:microsoft.com/office/officeart/2005/8/layout/vProcess5"/>
    <dgm:cxn modelId="{CE79A0F3-9542-4A5E-99D9-5CBEF7ECAA06}" type="presParOf" srcId="{585E4EBF-15F4-4737-A19A-BC68ED77C251}" destId="{5F0BCC2F-1793-49D7-B013-5EEC39EAEBE4}" srcOrd="12" destOrd="0" presId="urn:microsoft.com/office/officeart/2005/8/layout/vProcess5"/>
    <dgm:cxn modelId="{0C907A11-A89B-4BC9-993C-259D57C28D91}" type="presParOf" srcId="{585E4EBF-15F4-4737-A19A-BC68ED77C251}" destId="{B977FFAF-97D6-44AC-A464-3D3297D0CD15}" srcOrd="13" destOrd="0" presId="urn:microsoft.com/office/officeart/2005/8/layout/vProcess5"/>
    <dgm:cxn modelId="{37B7DF9E-4E51-4A4D-95FE-050651FC2B96}" type="presParOf" srcId="{585E4EBF-15F4-4737-A19A-BC68ED77C251}" destId="{5E2C7333-768B-48F4-A927-C925BD6F99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6541-0FFA-4699-9B96-D4EC9FF720C2}">
      <dsp:nvSpPr>
        <dsp:cNvPr id="0" name=""/>
        <dsp:cNvSpPr/>
      </dsp:nvSpPr>
      <dsp:spPr>
        <a:xfrm>
          <a:off x="1752599" y="0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8EE1C-3F31-408D-A21B-94F167803659}">
      <dsp:nvSpPr>
        <dsp:cNvPr id="0" name=""/>
        <dsp:cNvSpPr/>
      </dsp:nvSpPr>
      <dsp:spPr>
        <a:xfrm>
          <a:off x="2094356" y="341757"/>
          <a:ext cx="2103120" cy="2103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solidFill>
                <a:schemeClr val="tx1"/>
              </a:solidFill>
              <a:cs typeface="B Nazanin" panose="00000400000000000000" pitchFamily="2" charset="-78"/>
            </a:rPr>
            <a:t>کیفیت کنترل جامع</a:t>
          </a:r>
          <a:endParaRPr lang="en-US" sz="2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197022" y="444423"/>
        <a:ext cx="1897788" cy="1897788"/>
      </dsp:txXfrm>
    </dsp:sp>
    <dsp:sp modelId="{117ED518-4BA1-4896-9EDC-DC9663EC1BEA}">
      <dsp:nvSpPr>
        <dsp:cNvPr id="0" name=""/>
        <dsp:cNvSpPr/>
      </dsp:nvSpPr>
      <dsp:spPr>
        <a:xfrm>
          <a:off x="4565523" y="341757"/>
          <a:ext cx="2103120" cy="21031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chemeClr val="tx1"/>
              </a:solidFill>
              <a:cs typeface="B Nazanin" panose="00000400000000000000" pitchFamily="2" charset="-78"/>
            </a:rPr>
            <a:t>بازسازی فرآیند کار</a:t>
          </a:r>
          <a:endParaRPr lang="en-US" sz="2800" b="1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668189" y="444423"/>
        <a:ext cx="1897788" cy="1897788"/>
      </dsp:txXfrm>
    </dsp:sp>
    <dsp:sp modelId="{352B3419-3CA5-4AE2-B825-0A027FB4C7A0}">
      <dsp:nvSpPr>
        <dsp:cNvPr id="0" name=""/>
        <dsp:cNvSpPr/>
      </dsp:nvSpPr>
      <dsp:spPr>
        <a:xfrm>
          <a:off x="2094356" y="2812923"/>
          <a:ext cx="2103120" cy="21031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solidFill>
                <a:schemeClr val="tx1"/>
              </a:solidFill>
              <a:cs typeface="B Nazanin" panose="00000400000000000000" pitchFamily="2" charset="-78"/>
            </a:rPr>
            <a:t>سیستم تولید انعطاف پذیر</a:t>
          </a:r>
          <a:endParaRPr lang="en-US" sz="2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197022" y="2915589"/>
        <a:ext cx="1897788" cy="1897788"/>
      </dsp:txXfrm>
    </dsp:sp>
    <dsp:sp modelId="{4888CA53-CD82-422F-A421-2321C21C3E10}">
      <dsp:nvSpPr>
        <dsp:cNvPr id="0" name=""/>
        <dsp:cNvSpPr/>
      </dsp:nvSpPr>
      <dsp:spPr>
        <a:xfrm>
          <a:off x="4565523" y="2812923"/>
          <a:ext cx="2103120" cy="2103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solidFill>
                <a:schemeClr val="tx1"/>
              </a:solidFill>
              <a:cs typeface="B Nazanin" panose="00000400000000000000" pitchFamily="2" charset="-78"/>
            </a:rPr>
            <a:t>منسوخ شدن مهارت ها</a:t>
          </a:r>
          <a:endParaRPr lang="en-US" sz="2800" b="1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668189" y="2915589"/>
        <a:ext cx="1897788" cy="189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547C2-C4D4-41FD-9180-46EC9FDA9D55}">
      <dsp:nvSpPr>
        <dsp:cNvPr id="0" name=""/>
        <dsp:cNvSpPr/>
      </dsp:nvSpPr>
      <dsp:spPr>
        <a:xfrm>
          <a:off x="0" y="526297"/>
          <a:ext cx="7358114" cy="70173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3E2A5-BED7-46C9-97A0-A7C04E09B576}">
      <dsp:nvSpPr>
        <dsp:cNvPr id="0" name=""/>
        <dsp:cNvSpPr/>
      </dsp:nvSpPr>
      <dsp:spPr>
        <a:xfrm>
          <a:off x="3233" y="0"/>
          <a:ext cx="2134140" cy="70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itchFamily="2" charset="-78"/>
            </a:rPr>
            <a:t>شایستگی ممتاز </a:t>
          </a:r>
          <a:endParaRPr lang="en-US" sz="2400" b="1" kern="1200" dirty="0">
            <a:cs typeface="B Nazanin" pitchFamily="2" charset="-78"/>
          </a:endParaRPr>
        </a:p>
      </dsp:txBody>
      <dsp:txXfrm>
        <a:off x="3233" y="0"/>
        <a:ext cx="2134140" cy="701730"/>
      </dsp:txXfrm>
    </dsp:sp>
    <dsp:sp modelId="{C6CB3C35-CCA0-4193-A6D7-21D82F3B6CFD}">
      <dsp:nvSpPr>
        <dsp:cNvPr id="0" name=""/>
        <dsp:cNvSpPr/>
      </dsp:nvSpPr>
      <dsp:spPr>
        <a:xfrm>
          <a:off x="982587" y="789446"/>
          <a:ext cx="175432" cy="1754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BACD3-91CE-4078-81C0-3A0C524933CD}">
      <dsp:nvSpPr>
        <dsp:cNvPr id="0" name=""/>
        <dsp:cNvSpPr/>
      </dsp:nvSpPr>
      <dsp:spPr>
        <a:xfrm>
          <a:off x="2244081" y="1052595"/>
          <a:ext cx="2134140" cy="70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itchFamily="2" charset="-78"/>
            </a:rPr>
            <a:t>فرآیندهای هسته ای </a:t>
          </a:r>
          <a:endParaRPr lang="en-US" sz="2400" b="1" kern="1200" dirty="0">
            <a:cs typeface="B Nazanin" pitchFamily="2" charset="-78"/>
          </a:endParaRPr>
        </a:p>
      </dsp:txBody>
      <dsp:txXfrm>
        <a:off x="2244081" y="1052595"/>
        <a:ext cx="2134140" cy="701730"/>
      </dsp:txXfrm>
    </dsp:sp>
    <dsp:sp modelId="{BAA418B1-4B79-4C6F-B0FB-D6FA3B7F1E12}">
      <dsp:nvSpPr>
        <dsp:cNvPr id="0" name=""/>
        <dsp:cNvSpPr/>
      </dsp:nvSpPr>
      <dsp:spPr>
        <a:xfrm>
          <a:off x="3223435" y="789446"/>
          <a:ext cx="175432" cy="1754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18CB1-B45F-4262-B27A-4D5F3DD5B148}">
      <dsp:nvSpPr>
        <dsp:cNvPr id="0" name=""/>
        <dsp:cNvSpPr/>
      </dsp:nvSpPr>
      <dsp:spPr>
        <a:xfrm>
          <a:off x="4484928" y="0"/>
          <a:ext cx="2134140" cy="70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cs typeface="B Nazanin" pitchFamily="2" charset="-78"/>
            </a:rPr>
            <a:t>تجدید سازمان در سطح افقی</a:t>
          </a:r>
        </a:p>
      </dsp:txBody>
      <dsp:txXfrm>
        <a:off x="4484928" y="0"/>
        <a:ext cx="2134140" cy="701730"/>
      </dsp:txXfrm>
    </dsp:sp>
    <dsp:sp modelId="{BD12F49C-5384-434B-AF2C-85D64F8279E3}">
      <dsp:nvSpPr>
        <dsp:cNvPr id="0" name=""/>
        <dsp:cNvSpPr/>
      </dsp:nvSpPr>
      <dsp:spPr>
        <a:xfrm>
          <a:off x="5464282" y="789446"/>
          <a:ext cx="175432" cy="1754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60198-701B-4991-A10C-8D9CD5BAE362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749B0-377A-4C68-8EDC-34C408C22012}">
      <dsp:nvSpPr>
        <dsp:cNvPr id="0" name=""/>
        <dsp:cNvSpPr/>
      </dsp:nvSpPr>
      <dsp:spPr>
        <a:xfrm>
          <a:off x="0" y="1463040"/>
          <a:ext cx="2468880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solidFill>
                <a:schemeClr val="bg1"/>
              </a:solidFill>
              <a:cs typeface="B Nazanin" panose="00000400000000000000" pitchFamily="2" charset="-78"/>
            </a:rPr>
            <a:t>1ـ تئوری اسنادی کار</a:t>
          </a:r>
          <a:endParaRPr lang="en-US" sz="28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95226" y="1558266"/>
        <a:ext cx="2278428" cy="1760268"/>
      </dsp:txXfrm>
    </dsp:sp>
    <dsp:sp modelId="{C20864A0-F779-43DA-9AF2-1314BEBF7AB2}">
      <dsp:nvSpPr>
        <dsp:cNvPr id="0" name=""/>
        <dsp:cNvSpPr/>
      </dsp:nvSpPr>
      <dsp:spPr>
        <a:xfrm>
          <a:off x="2880359" y="1463040"/>
          <a:ext cx="2468880" cy="1950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>
              <a:solidFill>
                <a:schemeClr val="bg1"/>
              </a:solidFill>
              <a:cs typeface="B Nazanin" panose="00000400000000000000" pitchFamily="2" charset="-78"/>
            </a:rPr>
            <a:t>2ـ الگوی ویژگی های شغل</a:t>
          </a:r>
          <a:endParaRPr lang="en-US" sz="28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975585" y="1558266"/>
        <a:ext cx="2278428" cy="1760268"/>
      </dsp:txXfrm>
    </dsp:sp>
    <dsp:sp modelId="{8ACBABA7-6863-427E-A22D-EB93BA4566A3}">
      <dsp:nvSpPr>
        <dsp:cNvPr id="0" name=""/>
        <dsp:cNvSpPr/>
      </dsp:nvSpPr>
      <dsp:spPr>
        <a:xfrm>
          <a:off x="5760720" y="1463040"/>
          <a:ext cx="2468880" cy="1950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solidFill>
                <a:schemeClr val="bg1"/>
              </a:solidFill>
              <a:cs typeface="B Nazanin" panose="00000400000000000000" pitchFamily="2" charset="-78"/>
            </a:rPr>
            <a:t>3ـ الگوی پردازش اطلاعات اجتماعی</a:t>
          </a:r>
          <a:endParaRPr lang="en-US" sz="28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5855946" y="1558266"/>
        <a:ext cx="2278428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AAEA-9A63-4BF2-95E0-ADE2EFA01233}">
      <dsp:nvSpPr>
        <dsp:cNvPr id="0" name=""/>
        <dsp:cNvSpPr/>
      </dsp:nvSpPr>
      <dsp:spPr>
        <a:xfrm>
          <a:off x="2831826" y="1017136"/>
          <a:ext cx="1249114" cy="12491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56B424-C4B2-4D5B-9401-1F10CA908852}">
      <dsp:nvSpPr>
        <dsp:cNvPr id="0" name=""/>
        <dsp:cNvSpPr/>
      </dsp:nvSpPr>
      <dsp:spPr>
        <a:xfrm>
          <a:off x="2731897" y="0"/>
          <a:ext cx="1448972" cy="8386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 dirty="0">
              <a:cs typeface="B Nazanin" panose="00000400000000000000" pitchFamily="2" charset="-78"/>
            </a:rPr>
            <a:t>گوناگونی در مهارت</a:t>
          </a:r>
          <a:endParaRPr lang="en-US" sz="2200" b="1" kern="1200" dirty="0">
            <a:cs typeface="B Nazanin" panose="00000400000000000000" pitchFamily="2" charset="-78"/>
          </a:endParaRPr>
        </a:p>
      </dsp:txBody>
      <dsp:txXfrm>
        <a:off x="2731897" y="0"/>
        <a:ext cx="1448972" cy="838691"/>
      </dsp:txXfrm>
    </dsp:sp>
    <dsp:sp modelId="{82EE8787-B110-488B-98C8-BA7FDD219DD7}">
      <dsp:nvSpPr>
        <dsp:cNvPr id="0" name=""/>
        <dsp:cNvSpPr/>
      </dsp:nvSpPr>
      <dsp:spPr>
        <a:xfrm>
          <a:off x="3306989" y="1362248"/>
          <a:ext cx="1249114" cy="12491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4CEC81-DC48-4161-B118-DC4BBED638F9}">
      <dsp:nvSpPr>
        <dsp:cNvPr id="0" name=""/>
        <dsp:cNvSpPr/>
      </dsp:nvSpPr>
      <dsp:spPr>
        <a:xfrm>
          <a:off x="4655534" y="1106358"/>
          <a:ext cx="1299079" cy="9100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>
              <a:cs typeface="B Nazanin" panose="00000400000000000000" pitchFamily="2" charset="-78"/>
            </a:rPr>
            <a:t>هویت کار</a:t>
          </a:r>
          <a:endParaRPr lang="en-US" sz="2200" b="1" kern="1200">
            <a:cs typeface="B Nazanin" panose="00000400000000000000" pitchFamily="2" charset="-78"/>
          </a:endParaRPr>
        </a:p>
      </dsp:txBody>
      <dsp:txXfrm>
        <a:off x="4655534" y="1106358"/>
        <a:ext cx="1299079" cy="910069"/>
      </dsp:txXfrm>
    </dsp:sp>
    <dsp:sp modelId="{2C03EC17-E399-4640-B4C5-2374E3D48DC9}">
      <dsp:nvSpPr>
        <dsp:cNvPr id="0" name=""/>
        <dsp:cNvSpPr/>
      </dsp:nvSpPr>
      <dsp:spPr>
        <a:xfrm>
          <a:off x="3125618" y="1921138"/>
          <a:ext cx="1249114" cy="12491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870CD-FC22-49F4-B578-4994D67246A2}">
      <dsp:nvSpPr>
        <dsp:cNvPr id="0" name=""/>
        <dsp:cNvSpPr/>
      </dsp:nvSpPr>
      <dsp:spPr>
        <a:xfrm>
          <a:off x="4455675" y="2658829"/>
          <a:ext cx="1299079" cy="9100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>
              <a:cs typeface="B Nazanin" panose="00000400000000000000" pitchFamily="2" charset="-78"/>
            </a:rPr>
            <a:t>اهمیت کار</a:t>
          </a:r>
          <a:endParaRPr lang="en-US" sz="2200" b="1" kern="1200">
            <a:cs typeface="B Nazanin" panose="00000400000000000000" pitchFamily="2" charset="-78"/>
          </a:endParaRPr>
        </a:p>
      </dsp:txBody>
      <dsp:txXfrm>
        <a:off x="4455675" y="2658829"/>
        <a:ext cx="1299079" cy="910069"/>
      </dsp:txXfrm>
    </dsp:sp>
    <dsp:sp modelId="{8601D9FB-B064-4442-8940-8AEAD1C5D9D0}">
      <dsp:nvSpPr>
        <dsp:cNvPr id="0" name=""/>
        <dsp:cNvSpPr/>
      </dsp:nvSpPr>
      <dsp:spPr>
        <a:xfrm>
          <a:off x="2538034" y="1921138"/>
          <a:ext cx="1249114" cy="12491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9B06BB-6038-4ADA-9909-BCF61033C7C9}">
      <dsp:nvSpPr>
        <dsp:cNvPr id="0" name=""/>
        <dsp:cNvSpPr/>
      </dsp:nvSpPr>
      <dsp:spPr>
        <a:xfrm>
          <a:off x="1158013" y="2658829"/>
          <a:ext cx="1299079" cy="9100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>
              <a:cs typeface="B Nazanin" panose="00000400000000000000" pitchFamily="2" charset="-78"/>
            </a:rPr>
            <a:t>آزادی عمل</a:t>
          </a:r>
          <a:endParaRPr lang="en-US" sz="2200" b="1" kern="1200">
            <a:cs typeface="B Nazanin" panose="00000400000000000000" pitchFamily="2" charset="-78"/>
          </a:endParaRPr>
        </a:p>
      </dsp:txBody>
      <dsp:txXfrm>
        <a:off x="1158013" y="2658829"/>
        <a:ext cx="1299079" cy="910069"/>
      </dsp:txXfrm>
    </dsp:sp>
    <dsp:sp modelId="{757AF9D1-1545-4E99-A4BC-76767A9A01A9}">
      <dsp:nvSpPr>
        <dsp:cNvPr id="0" name=""/>
        <dsp:cNvSpPr/>
      </dsp:nvSpPr>
      <dsp:spPr>
        <a:xfrm>
          <a:off x="2356663" y="1362248"/>
          <a:ext cx="1249114" cy="12491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9E695F-8E7F-4FD0-88C9-0B937F41D550}">
      <dsp:nvSpPr>
        <dsp:cNvPr id="0" name=""/>
        <dsp:cNvSpPr/>
      </dsp:nvSpPr>
      <dsp:spPr>
        <a:xfrm>
          <a:off x="958154" y="1106358"/>
          <a:ext cx="1299079" cy="9100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1" kern="1200">
              <a:cs typeface="B Nazanin" panose="00000400000000000000" pitchFamily="2" charset="-78"/>
            </a:rPr>
            <a:t>بازخور نمودن نتیجه</a:t>
          </a:r>
          <a:endParaRPr lang="en-US" sz="2200" b="1" kern="1200">
            <a:cs typeface="B Nazanin" panose="00000400000000000000" pitchFamily="2" charset="-78"/>
          </a:endParaRPr>
        </a:p>
      </dsp:txBody>
      <dsp:txXfrm>
        <a:off x="958154" y="1106358"/>
        <a:ext cx="1299079" cy="910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CCA4-CA34-4657-A895-4B506AD01EC5}">
      <dsp:nvSpPr>
        <dsp:cNvPr id="0" name=""/>
        <dsp:cNvSpPr/>
      </dsp:nvSpPr>
      <dsp:spPr>
        <a:xfrm rot="10800000">
          <a:off x="1491785" y="1208"/>
          <a:ext cx="5086813" cy="8420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335" tIns="121920" rIns="227584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solidFill>
                <a:schemeClr val="tx1"/>
              </a:solidFill>
              <a:cs typeface="B Nazanin" panose="00000400000000000000" pitchFamily="2" charset="-78"/>
            </a:rPr>
            <a:t>گردش کار</a:t>
          </a:r>
          <a:endParaRPr lang="en-US" sz="3200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1702305" y="1208"/>
        <a:ext cx="4876293" cy="842081"/>
      </dsp:txXfrm>
    </dsp:sp>
    <dsp:sp modelId="{20FA59E3-6807-40A1-B6F4-3EF74CB06BFA}">
      <dsp:nvSpPr>
        <dsp:cNvPr id="0" name=""/>
        <dsp:cNvSpPr/>
      </dsp:nvSpPr>
      <dsp:spPr>
        <a:xfrm>
          <a:off x="1070744" y="1208"/>
          <a:ext cx="842081" cy="84208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9EA78-0EC3-4EC1-8586-BB9C3504E031}">
      <dsp:nvSpPr>
        <dsp:cNvPr id="0" name=""/>
        <dsp:cNvSpPr/>
      </dsp:nvSpPr>
      <dsp:spPr>
        <a:xfrm rot="10800000">
          <a:off x="1491785" y="1091871"/>
          <a:ext cx="5086813" cy="842081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335" tIns="121920" rIns="227584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solidFill>
                <a:schemeClr val="tx1"/>
              </a:solidFill>
              <a:cs typeface="B Nazanin" panose="00000400000000000000" pitchFamily="2" charset="-78"/>
            </a:rPr>
            <a:t>توسعه شغلی</a:t>
          </a:r>
          <a:endParaRPr lang="en-US" sz="3200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1702305" y="1091871"/>
        <a:ext cx="4876293" cy="842081"/>
      </dsp:txXfrm>
    </dsp:sp>
    <dsp:sp modelId="{CF51872C-B5F4-4E40-AC14-EC3669431FFA}">
      <dsp:nvSpPr>
        <dsp:cNvPr id="0" name=""/>
        <dsp:cNvSpPr/>
      </dsp:nvSpPr>
      <dsp:spPr>
        <a:xfrm>
          <a:off x="1070744" y="1091871"/>
          <a:ext cx="842081" cy="842081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D910D-4845-4DF9-BF0A-44C43D030ECB}">
      <dsp:nvSpPr>
        <dsp:cNvPr id="0" name=""/>
        <dsp:cNvSpPr/>
      </dsp:nvSpPr>
      <dsp:spPr>
        <a:xfrm rot="10800000">
          <a:off x="1491785" y="2182534"/>
          <a:ext cx="5086813" cy="842081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335" tIns="121920" rIns="227584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solidFill>
                <a:schemeClr val="tx1"/>
              </a:solidFill>
              <a:cs typeface="B Nazanin" panose="00000400000000000000" pitchFamily="2" charset="-78"/>
            </a:rPr>
            <a:t>غنی سازی شغل</a:t>
          </a:r>
          <a:endParaRPr lang="en-US" sz="3200" kern="120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10800000">
        <a:off x="1702305" y="2182534"/>
        <a:ext cx="4876293" cy="842081"/>
      </dsp:txXfrm>
    </dsp:sp>
    <dsp:sp modelId="{7145A3B0-C770-4AEF-B998-40D6BE88FF85}">
      <dsp:nvSpPr>
        <dsp:cNvPr id="0" name=""/>
        <dsp:cNvSpPr/>
      </dsp:nvSpPr>
      <dsp:spPr>
        <a:xfrm>
          <a:off x="1070744" y="2182534"/>
          <a:ext cx="842081" cy="842081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9BB3E-9400-4B93-AAAE-5C524733F7CC}">
      <dsp:nvSpPr>
        <dsp:cNvPr id="0" name=""/>
        <dsp:cNvSpPr/>
      </dsp:nvSpPr>
      <dsp:spPr>
        <a:xfrm>
          <a:off x="0" y="0"/>
          <a:ext cx="6278118" cy="6943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1ـ ترکیب کارها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0338" y="20338"/>
        <a:ext cx="5447587" cy="653701"/>
      </dsp:txXfrm>
    </dsp:sp>
    <dsp:sp modelId="{995AAEA8-DC29-48C9-8892-6E77243DDAE3}">
      <dsp:nvSpPr>
        <dsp:cNvPr id="0" name=""/>
        <dsp:cNvSpPr/>
      </dsp:nvSpPr>
      <dsp:spPr>
        <a:xfrm>
          <a:off x="468820" y="790818"/>
          <a:ext cx="6278118" cy="694377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2ـ ایجاد واحدهای کار طبیعی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489158" y="811156"/>
        <a:ext cx="5317276" cy="653701"/>
      </dsp:txXfrm>
    </dsp:sp>
    <dsp:sp modelId="{35750AC1-C92A-49D1-B9FE-A07B6221936A}">
      <dsp:nvSpPr>
        <dsp:cNvPr id="0" name=""/>
        <dsp:cNvSpPr/>
      </dsp:nvSpPr>
      <dsp:spPr>
        <a:xfrm>
          <a:off x="937640" y="1581637"/>
          <a:ext cx="6278118" cy="69437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3ـ ایجاد روابط با مشتری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957978" y="1601975"/>
        <a:ext cx="5317276" cy="653701"/>
      </dsp:txXfrm>
    </dsp:sp>
    <dsp:sp modelId="{3A383E42-36C2-4AFF-8E88-13DFC201BF39}">
      <dsp:nvSpPr>
        <dsp:cNvPr id="0" name=""/>
        <dsp:cNvSpPr/>
      </dsp:nvSpPr>
      <dsp:spPr>
        <a:xfrm>
          <a:off x="1406461" y="2372455"/>
          <a:ext cx="6278118" cy="694377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4ـ بسط یا گسترش شغل در سطح عمودی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1426799" y="2392793"/>
        <a:ext cx="5317276" cy="653701"/>
      </dsp:txXfrm>
    </dsp:sp>
    <dsp:sp modelId="{F0D2E039-AAC9-4D44-A392-DAD5E396B93B}">
      <dsp:nvSpPr>
        <dsp:cNvPr id="0" name=""/>
        <dsp:cNvSpPr/>
      </dsp:nvSpPr>
      <dsp:spPr>
        <a:xfrm>
          <a:off x="1875281" y="3163274"/>
          <a:ext cx="6278118" cy="69437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kern="1200" dirty="0">
              <a:solidFill>
                <a:schemeClr val="tx1"/>
              </a:solidFill>
              <a:cs typeface="B Nazanin" pitchFamily="2" charset="-78"/>
            </a:rPr>
            <a:t>5ـ ایجاد کانال برای بازخور نمودن نتایج</a:t>
          </a:r>
        </a:p>
      </dsp:txBody>
      <dsp:txXfrm>
        <a:off x="1895619" y="3183612"/>
        <a:ext cx="5317276" cy="653701"/>
      </dsp:txXfrm>
    </dsp:sp>
    <dsp:sp modelId="{3EF48F92-E0C8-4759-B392-A3F0304EC8E1}">
      <dsp:nvSpPr>
        <dsp:cNvPr id="0" name=""/>
        <dsp:cNvSpPr/>
      </dsp:nvSpPr>
      <dsp:spPr>
        <a:xfrm>
          <a:off x="5826772" y="507281"/>
          <a:ext cx="451345" cy="451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  <a:cs typeface="B Nazanin" pitchFamily="2" charset="-78"/>
          </a:endParaRPr>
        </a:p>
      </dsp:txBody>
      <dsp:txXfrm>
        <a:off x="5928325" y="507281"/>
        <a:ext cx="248239" cy="339637"/>
      </dsp:txXfrm>
    </dsp:sp>
    <dsp:sp modelId="{677C41BF-3974-4482-8624-D14F1A3E26EF}">
      <dsp:nvSpPr>
        <dsp:cNvPr id="0" name=""/>
        <dsp:cNvSpPr/>
      </dsp:nvSpPr>
      <dsp:spPr>
        <a:xfrm>
          <a:off x="6295593" y="1298099"/>
          <a:ext cx="451345" cy="451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  <a:cs typeface="B Nazanin" pitchFamily="2" charset="-78"/>
          </a:endParaRPr>
        </a:p>
      </dsp:txBody>
      <dsp:txXfrm>
        <a:off x="6397146" y="1298099"/>
        <a:ext cx="248239" cy="339637"/>
      </dsp:txXfrm>
    </dsp:sp>
    <dsp:sp modelId="{292D9AD5-5BE0-471B-8256-17E8E49F32C5}">
      <dsp:nvSpPr>
        <dsp:cNvPr id="0" name=""/>
        <dsp:cNvSpPr/>
      </dsp:nvSpPr>
      <dsp:spPr>
        <a:xfrm>
          <a:off x="6764413" y="2077345"/>
          <a:ext cx="451345" cy="451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  <a:cs typeface="B Nazanin" pitchFamily="2" charset="-78"/>
          </a:endParaRPr>
        </a:p>
      </dsp:txBody>
      <dsp:txXfrm>
        <a:off x="6865966" y="2077345"/>
        <a:ext cx="248239" cy="339637"/>
      </dsp:txXfrm>
    </dsp:sp>
    <dsp:sp modelId="{2B97257F-5F64-4E41-BF63-5E0ACB3EBEFA}">
      <dsp:nvSpPr>
        <dsp:cNvPr id="0" name=""/>
        <dsp:cNvSpPr/>
      </dsp:nvSpPr>
      <dsp:spPr>
        <a:xfrm>
          <a:off x="7233234" y="2875879"/>
          <a:ext cx="451345" cy="451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  <a:cs typeface="B Nazanin" pitchFamily="2" charset="-78"/>
          </a:endParaRPr>
        </a:p>
      </dsp:txBody>
      <dsp:txXfrm>
        <a:off x="7334787" y="2875879"/>
        <a:ext cx="248239" cy="33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A41C3-78AB-4C3D-9A3B-932E6C868854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8B5E-416B-41F4-8761-C00199B92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ECFA-4FBB-483D-8BA7-AB4B62E408DF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79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7B21-89ED-4006-88A0-26CC2AFC69C3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26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799C-6C85-46F2-8050-37CB5210159A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12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88B8-A272-458B-9492-E2B6E3751C9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70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3DE2-0510-44E1-B153-4E32634D985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3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E80D-56BD-40E0-ACA0-74137F574E28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28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F60E-0C7B-4F46-893A-ABAEE8E3C758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29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E24B-629C-4260-A928-FA389F63123E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1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06C-FF7F-4ED2-987E-23A625850D7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11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8BF1-AE10-4A67-BF50-0D919980B15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3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0730-D3B5-4750-87FC-18CD9E777FE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34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F959-5F89-43D3-82C4-22BB106B9CF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1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A3B-138A-4A80-A010-12181E06E62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03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426A-DB90-4B29-9548-7753B57E713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017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93B6-BC16-49CD-AF4C-BB36F6F1AB56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278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8CC8-1495-4DA2-9F52-17384C10CAD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41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C194-BC42-4A1E-A883-26BED312186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820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4810-0597-48CD-A466-5CDB9A315F9A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1549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42D5-C881-439D-91CD-F88E0B31342E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5018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414-29FC-421E-9E89-86E419FE68B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48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3732-006B-4D80-9F05-BE992B0FF9B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1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8C1D-1E52-42B6-9F15-5468DA74096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79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960F-664A-44D4-8F45-A56DB45E9466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09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6082-EA73-4010-9E72-936D0EF3207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9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22D6-B427-43BD-8337-F9232B70AAB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4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B64-AC61-4F77-847F-D767D72D247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86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4606-D5A6-40DA-AE57-C3B45E177CB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4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6E4B-1193-46E0-B253-B6D7707ABD43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7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9440-CFBA-49F4-A583-2208D7CFD0C7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09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2F3-D5D7-48C7-9626-BC8FD3A2A86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67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59C9-AFC9-4DD4-A0A4-F7D41CD95B69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5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68E2-086F-4093-A4DD-954A5FEDD8B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361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D6DC-994B-4A15-90AB-6A235CA15FB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97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58A-4EE8-4531-91FA-7F37A35945F9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97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CD13-1555-4E27-84D6-73371F98529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964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A4EB-0D8A-4DFF-AF47-512AF3A9F128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633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8138-C54A-42B5-9664-DFD65BA95656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6825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69E-30FC-4DBD-926C-5C88063F9C6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8451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47D4-7A37-4E1E-A399-21A7323AC5D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D8CA-8282-436C-BA4F-2EC0DA96D853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14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C8E7-D38A-4931-A310-8CC7F6F690F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60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062-0964-44E7-8C04-C2742CAFB8F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38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8A7D-478D-440E-9584-5799B9C06DC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69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79F0-5975-4B12-8FE5-D4D0AA65D30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2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6FC-FA55-4759-BC99-A12DDF63F4A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5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432C-9ACE-496F-B9A7-C5F17B0194A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9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E256-54C5-4495-832C-04D2FBA58D7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03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1348-6C02-4861-BB67-A16451D2E02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04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7053-A19C-4B65-9FA7-18295C88C007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89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287-794A-41B7-A75E-B4237E2DAF8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0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4F15-4510-4850-BC1A-F57FCFB3205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7818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B65E-3FCB-4BFD-B9E6-F896F986687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781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C9FD-8436-4B59-8ED8-8DC72C84AEB3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791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97BD-9DB6-48E7-AFED-719070ED4FF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719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F541-3DF9-4FC1-9232-17CFDD15C9A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98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789D-4772-4936-AC3B-D2616F26B84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02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9B9B-8CDE-4747-90FA-92CBD0A1C1C6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55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EDC-2896-4AEA-BB7A-2CE012C2A22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85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6FCF-F432-4326-A063-154701CADCE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861-4383-4543-8D1D-51554C493FF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2F8-6E6D-4D92-A061-64956DBE945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3925-BE70-44D5-870A-0C58835561A7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F581-9617-4F12-9B55-A98C5F48E50F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BDBE-B380-41FE-9E44-66F390A9861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B0A-11B7-49FF-8963-39E5D30035B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B08E-0F5D-4231-817D-D110E4022C9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E295-911D-4957-AA6B-1EFBCA59071C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64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B999-AA2B-4089-9EA5-79FF7AC5CC28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C73A-0769-4409-8144-64FB8FB38CC9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EF25-B8D2-4655-AF23-82B1B147103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8BDA5D-13E2-44C2-8A54-B6EFA740876F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11C-0DCD-4E3B-AB1F-D3F33DEDBBF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EE0E-CA1D-46FE-866F-6D58E012A48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1393-1B60-414F-AF2A-E7C0A198307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256-7590-46EE-BEDF-88006AD4B517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DB7-D75C-4DF0-8156-A248D56A041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C84C-4F2A-489C-9C73-3367CC9FA60E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BF4-2D81-41C5-875E-B2C4C244AB63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787B167-F7CA-4989-827F-E41D13996381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D507DE-9D32-40D1-B578-2423F15E202B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D612-ECA8-4F8B-AB51-D8B38F13E62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C55F-C1A5-40D0-870B-E289BCA66062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4F54-EAC1-4A8E-9EEC-9792F3067A95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58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753C-96A9-4A57-A7AB-41115636880A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42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3BEF31-982B-4AC2-888D-8AF31380F2F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14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29474D-4942-4CD7-972F-05506EB3CD40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6381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F49D-7784-4E13-8F86-8C256FE1079D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45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A0A52B-58C6-4CEC-802A-09C01EDD8874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ACFA0D-62E1-435F-B2A8-429A590FC9B7}" type="datetime8">
              <a:rPr lang="fa-IR" smtClean="0"/>
              <a:pPr/>
              <a:t>27 مارس 20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260AC5-9995-48AD-A9E2-3DFEAB927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7929618" cy="50006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22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458200" cy="43434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شرکت های تولیدی که بتوانند به سرعت در برابر تغییرات فزاینده واکنش مناسب از خود نشان دهند از مزیت رقابتی برخوردارند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سیستم تولید انعطاف پذیر بر نیروی کار اثرات زیادی گذاشته است . کارگران باید دارای آموزش و مهارت بیشتری باشند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کسانی که با سیستم تولید انعطاف پذیر کار می کنند ، اصولاً به صورت تیمی عمل می کنند.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3900" y="73631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سیستم تولید انعطاف پذیر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4210050" cy="197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233" y="1524000"/>
            <a:ext cx="7848600" cy="3276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تغییر در تکنولوژی باعث شده که بسیاری از مهارت ها منسوخ شوند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منسوخ شدن مهارت ها ، مقامات مدیریتی را هم در بر می گیرد. ( حذف مدیران میانی 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نسل جدید مدیریت باید بر مسأله گوش فرا دادن ، آموزش ، ایجاد انگیزش و تشکیل تیم های ماهر تأکید نمایند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8212" y="609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منسوخ شدن مهارت ها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599"/>
            <a:ext cx="6829567" cy="24384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4350360"/>
              </p:ext>
            </p:extLst>
          </p:nvPr>
        </p:nvGraphicFramePr>
        <p:xfrm>
          <a:off x="533400" y="1676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457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تئوری هایی در زمینه ویژگی های کار ( شغل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23" y="1844824"/>
            <a:ext cx="8077200" cy="4267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روش مبتنی بر ویژگی های شغل به وسیله دو پژوهشگر به نام ترنز و لارنس در سال های میانی 1960 ارائه شد .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روش تحقیق ترنز و لارنس : 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ارزیابی اثر شغل بر میزان رضایت و غیبت کارکنان .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کارکنان مشاغلی را ترجیح می دهند که پیچیده ، چالشگر یا هماورد طلب باشد . یعنی این مشاغل موجب افزایش رضایت شغلی و کاهش نرخ یا میزان غیبت آنان خواهد شد.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533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تئوری اسنادی کار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15715"/>
            <a:ext cx="7867600" cy="4589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1ـ گوناگونی یا متنوع بودن کار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2ـ استقلال یا آزادی عمل در کار 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3ـ مسئولیت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4ـ دانش و مهارت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5ـ روابط متقابل اجتماعی که مورد نیاز کار است .</a:t>
            </a: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6ـ روابط متقابل اجتماعی که اختیاری است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611560" y="329068"/>
            <a:ext cx="78676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ترنز و لارنس پیچیـدگی کار را براساس 6 ویژگی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تعـریف 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  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کرده اند :</a:t>
            </a:r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18916"/>
            <a:ext cx="8153400" cy="4046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آن ها توانستند ثابت کنند که کارکنان سازمان ها نسبت به مشاغل گوناگون واکنش های متفاوت نشان می دهند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مجموعه ای از ویژگی های شغلی را برشمارند که می توان کارها را براساس آن مورد ارزیابی قرار داد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توجه به نیازهای فردی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489176" y="476672"/>
            <a:ext cx="8153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تئوری اسنادی ترنز و لارنس به سه دلیل از اهمیت زیادی برخوردار است :</a:t>
            </a:r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6864" cy="122413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با توجه به الگوی ویژگی های شغلی ، هر نوع کار یا شغل را می توان برحسب 5 بعد اصلی کار بیان کرد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3122604" y="47667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الگوی ویژگی های شغل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1056384"/>
              </p:ext>
            </p:extLst>
          </p:nvPr>
        </p:nvGraphicFramePr>
        <p:xfrm>
          <a:off x="1835696" y="2897428"/>
          <a:ext cx="6912768" cy="356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291"/>
            <a:ext cx="2339752" cy="33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382000" cy="647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b="1" dirty="0">
                <a:solidFill>
                  <a:srgbClr val="FF0000"/>
                </a:solidFill>
                <a:cs typeface="B Titr" panose="00000700000000000000" pitchFamily="2" charset="-78"/>
              </a:rPr>
              <a:t>نمودار 14-1 : نمونه هایی از ویژگی های کار</a:t>
            </a:r>
          </a:p>
          <a:p>
            <a:pPr>
              <a:lnSpc>
                <a:spcPct val="150000"/>
              </a:lnSpc>
            </a:pPr>
            <a:endParaRPr lang="fa-IR" sz="1600" b="1" dirty="0">
              <a:solidFill>
                <a:srgbClr val="FF0000"/>
              </a:solidFill>
              <a:cs typeface="B Sina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50352"/>
              </p:ext>
            </p:extLst>
          </p:nvPr>
        </p:nvGraphicFramePr>
        <p:xfrm>
          <a:off x="228600" y="609600"/>
          <a:ext cx="8610600" cy="5943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216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ویژگی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نمونه کار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گوناگونی در مهارت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گوناگونی زیاد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تعمیرکار وسایل برقی که باید انواع وسایل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برقی را تعمیر کند و شیوه ایجاد رابطه با مشتریان گوناگون هم برابرند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گوناگونی اندک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کارگر نقاشی روزی 8 ساعت به بدنه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اتومبیل رنگ می پاشد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هویت کار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هویت بالا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یک قفسه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ساز که قصه را طراحی می کند ، نوع چوب را تعیین می کند ، آن را می سازد و تکمیل می کند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هویت پایین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کارگر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نجاری که تنها پایه های میز را می سازد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اهمیت کار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بسیار با اهمیت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مراقبت از بیمار در اتاق مخصوص مراقبت های ویژه در بیمارستان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کم اهمیت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شستشوی کف بیمارستان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آزادی عمل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99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آزادی عمل بسیارز یاد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کسی که تلفن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عمومی در نقاط مختلف شهر نصب می کند . او ساعت روزانه خود را تعیین می کند ، محل ها را مشخص می نماید . بدون وجود رئیس یا سرپرست کارها را با کارایی بالا انجام می دهد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634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آزادی عمل اندک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تلفن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چی که باید بین افراد ارتباط بر قرار کند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99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>
                          <a:cs typeface="B Titr" pitchFamily="2" charset="-78"/>
                        </a:rPr>
                        <a:t>بازخورد نمودن نتیجه</a:t>
                      </a:r>
                    </a:p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99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به میزان زیاد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کارگر کارخانه الکترونیک رادیو ، که باید رادیویی را مونتاژ و آن را آزمایش</a:t>
                      </a:r>
                      <a:r>
                        <a:rPr lang="fa-IR" sz="1200" baseline="0" dirty="0">
                          <a:cs typeface="B Titr" pitchFamily="2" charset="-78"/>
                        </a:rPr>
                        <a:t> کند تا نسبت به تکمیل آن اطمینان یابد .</a:t>
                      </a:r>
                      <a:endParaRPr lang="fa-IR" sz="1200" dirty="0">
                        <a:cs typeface="B Tit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998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cs typeface="B Titr" pitchFamily="2" charset="-78"/>
                        </a:rPr>
                        <a:t>به میزان اندک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200" dirty="0">
                          <a:cs typeface="B Titr" pitchFamily="2" charset="-78"/>
                        </a:rPr>
                        <a:t>کارگر کارخانه تولید رادیو که دستگاهی را مونتاژ می کند و برای واحد دیگری می فرستد تا آن را آزمایش و نقض ها را بر طرف کند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نمودار 14-2 : الگوی ویژگی های شغلی</a:t>
            </a:r>
          </a:p>
          <a:p>
            <a:pPr>
              <a:lnSpc>
                <a:spcPct val="150000"/>
              </a:lnSpc>
            </a:pPr>
            <a:endParaRPr lang="fa-IR" sz="1600" dirty="0">
              <a:solidFill>
                <a:srgbClr val="FF0000"/>
              </a:solidFill>
              <a:cs typeface="B Sin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4771" y="914400"/>
            <a:ext cx="7010400" cy="533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dirty="0">
                <a:cs typeface="B Titr" pitchFamily="2" charset="-78"/>
              </a:rPr>
              <a:t>  اهمیت کار                              در سایه تجربه ، احساس                 انگیزه درونی بسیار بالا</a:t>
            </a:r>
          </a:p>
          <a:p>
            <a:pPr algn="just"/>
            <a:r>
              <a:rPr lang="fa-IR" dirty="0">
                <a:cs typeface="B Titr" pitchFamily="2" charset="-78"/>
              </a:rPr>
              <a:t>گوناگونی در مهارت                        اهمیت کردن                                  در رابطه با کار</a:t>
            </a:r>
          </a:p>
          <a:p>
            <a:pPr algn="just"/>
            <a:r>
              <a:rPr lang="fa-IR" dirty="0">
                <a:cs typeface="B Titr" pitchFamily="2" charset="-78"/>
              </a:rPr>
              <a:t>نوع مهارت                                                                                        کیفیت بسیار بالای عملکرد</a:t>
            </a:r>
          </a:p>
          <a:p>
            <a:pPr algn="just"/>
            <a:endParaRPr lang="fa-IR" dirty="0">
              <a:cs typeface="B Titr" pitchFamily="2" charset="-78"/>
            </a:endParaRPr>
          </a:p>
          <a:p>
            <a:pPr algn="just"/>
            <a:endParaRPr lang="fa-IR" dirty="0">
              <a:cs typeface="B Titr" pitchFamily="2" charset="-78"/>
            </a:endParaRPr>
          </a:p>
          <a:p>
            <a:pPr algn="just"/>
            <a:r>
              <a:rPr lang="fa-IR" dirty="0">
                <a:cs typeface="B Titr" pitchFamily="2" charset="-78"/>
              </a:rPr>
              <a:t>خودمختاری                           احساس مسئولیت نسبت                    رضایت شغلی بسیار بالا</a:t>
            </a:r>
          </a:p>
          <a:p>
            <a:pPr algn="just"/>
            <a:r>
              <a:rPr lang="fa-IR" dirty="0">
                <a:cs typeface="B Titr" pitchFamily="2" charset="-78"/>
              </a:rPr>
              <a:t>                                                            به نتیجه کار                                     در رابطه با کار</a:t>
            </a:r>
          </a:p>
          <a:p>
            <a:pPr algn="just"/>
            <a:endParaRPr lang="fa-IR" dirty="0">
              <a:cs typeface="B Titr" pitchFamily="2" charset="-78"/>
            </a:endParaRPr>
          </a:p>
          <a:p>
            <a:pPr algn="just"/>
            <a:r>
              <a:rPr lang="fa-IR" dirty="0">
                <a:cs typeface="B Titr" pitchFamily="2" charset="-78"/>
              </a:rPr>
              <a:t>بازخور نتیجه کار                آگاهی از نتایج واقعی                      میزان غیبت و جا به جایی</a:t>
            </a:r>
          </a:p>
          <a:p>
            <a:pPr algn="just"/>
            <a:r>
              <a:rPr lang="fa-IR" dirty="0">
                <a:cs typeface="B Titr" pitchFamily="2" charset="-78"/>
              </a:rPr>
              <a:t>                                                     امور انجام شده                                         بسیار پایین</a:t>
            </a:r>
          </a:p>
          <a:p>
            <a:pPr algn="just"/>
            <a:endParaRPr lang="fa-IR" dirty="0">
              <a:cs typeface="B Titr" pitchFamily="2" charset="-78"/>
            </a:endParaRPr>
          </a:p>
          <a:p>
            <a:pPr algn="just"/>
            <a:endParaRPr lang="fa-IR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066800"/>
            <a:ext cx="1600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itchFamily="2" charset="-78"/>
              </a:rPr>
              <a:t>نتیجه کار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074057"/>
            <a:ext cx="19050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itchFamily="2" charset="-78"/>
              </a:rPr>
              <a:t>حالت های اصلی روانشناختی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1074057"/>
            <a:ext cx="16764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itchFamily="2" charset="-78"/>
              </a:rPr>
              <a:t>ابعاد مرکزی یا هسته ای مشاغل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791200" y="137885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048000" y="1378857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6248400" y="1981200"/>
            <a:ext cx="152400" cy="83820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81400" y="1981200"/>
            <a:ext cx="0" cy="2743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198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1400" y="4724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5791200" y="24003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00800" y="346891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10300" y="4267200"/>
            <a:ext cx="495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81400" y="5334000"/>
            <a:ext cx="1981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itchFamily="2" charset="-78"/>
              </a:rPr>
              <a:t>توان رشد فرد</a:t>
            </a:r>
          </a:p>
        </p:txBody>
      </p:sp>
      <p:cxnSp>
        <p:nvCxnSpPr>
          <p:cNvPr id="31" name="Straight Connector 30"/>
          <p:cNvCxnSpPr>
            <a:stCxn id="29" idx="3"/>
          </p:cNvCxnSpPr>
          <p:nvPr/>
        </p:nvCxnSpPr>
        <p:spPr>
          <a:xfrm>
            <a:off x="5562600" y="5676900"/>
            <a:ext cx="205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57400" y="5676900"/>
            <a:ext cx="15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057400" y="51054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20000" y="510540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09" y="2043072"/>
            <a:ext cx="8292589" cy="41841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واکنش افراد در برابر شغل یا کار به نوع پنداشت یا برداشت آنان از کار بستگی دارد ، نه به جنبه های عینی شغل یا کار 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الگوی پردازش اطلاعات اجتماعی چنین استدلال می شود که کارکنان و اعضای سازمان ، نگرش ها و رفتارهایی را می پذیرند که بتوانند نسبت به آثار اجتماعی واکنش مناسب نشان دهد 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این افراد می توانند همکار ، دوست ، سرپرست ، عضو خانواده یا مشتری باشند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700071" y="908720"/>
            <a:ext cx="802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الگوی پردازش اطلاعات اجتماعی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" y="344300"/>
            <a:ext cx="2834644" cy="1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91" y="2282475"/>
            <a:ext cx="7643866" cy="214314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مبانی رفتار سازمانی</a:t>
            </a:r>
          </a:p>
          <a:p>
            <a:pPr algn="r" rtl="1">
              <a:lnSpc>
                <a:spcPct val="150000"/>
              </a:lnSpc>
            </a:pP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فصل چهاردهم : تکنولوژی و طرح ریزی شغل</a:t>
            </a:r>
          </a:p>
          <a:p>
            <a:pPr algn="r" rtl="1">
              <a:lnSpc>
                <a:spcPct val="150000"/>
              </a:lnSpc>
            </a:pP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  <a:p>
            <a:pPr algn="r" rtl="1"/>
            <a:endParaRPr lang="en-US" sz="2800" dirty="0"/>
          </a:p>
        </p:txBody>
      </p:sp>
      <p:pic>
        <p:nvPicPr>
          <p:cNvPr id="4" name="Picture 3" descr="jlj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000264" cy="1928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899" y="1916832"/>
            <a:ext cx="9144000" cy="115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تغییر شغل کارکنان یا طرح ریزی مجدداً به سه طریق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4355976" y="62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طرح ریزی مجدد شغل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6930414"/>
              </p:ext>
            </p:extLst>
          </p:nvPr>
        </p:nvGraphicFramePr>
        <p:xfrm>
          <a:off x="707622" y="3068960"/>
          <a:ext cx="7649344" cy="30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736304" cy="19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02" y="1257816"/>
            <a:ext cx="8153400" cy="5098533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cs typeface="B Zar" pitchFamily="2" charset="-78"/>
              </a:rPr>
              <a:t>تغییر محل کار یا شغل در همان سطح از سازمان</a:t>
            </a:r>
          </a:p>
          <a:p>
            <a:pPr algn="just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cs typeface="B Zar" pitchFamily="2" charset="-78"/>
              </a:rPr>
              <a:t>مزیت برنامه گردش کار 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cs typeface="B Zar" pitchFamily="2" charset="-78"/>
              </a:rPr>
              <a:t>با تنوع بخشیدن فعالیت کارگر یا کارمند از میزان خستگی وی می کاهد 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cs typeface="B Zar" pitchFamily="2" charset="-78"/>
              </a:rPr>
              <a:t>با وجود کارگرانی با مهارت های گوناگونی در برنامه ریزی دست مدیر باز است 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cs typeface="B Zar" pitchFamily="2" charset="-78"/>
              </a:rPr>
              <a:t>نقاط ضعف برنامه گردش کار 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cs typeface="B Zar" pitchFamily="2" charset="-78"/>
              </a:rPr>
              <a:t>هزینه های آموزش بالا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cs typeface="B Zar" pitchFamily="2" charset="-78"/>
              </a:rPr>
              <a:t>انتقال کارگران در پست جدید موجب کاهش تولید می شود . ( هنگامی که او می توانست در کار قبلی خود کارایی بیشتری داشته باشد 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  <a:cs typeface="B Zar" pitchFamily="2" charset="-78"/>
              </a:rPr>
              <a:t>کاهش انگیزه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6016614" y="4766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گردش کـار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897"/>
            <a:ext cx="3062245" cy="131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841" y="1340768"/>
            <a:ext cx="7467600" cy="17392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بسط و گسترش وظایف به صورت افقی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افزایش گوناگونی کارها یا وظایفی که یک نفر انجام می دهند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6423225" y="4766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توسعه شغل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26" y="3737584"/>
            <a:ext cx="769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نکتـه : </a:t>
            </a:r>
          </a:p>
          <a:p>
            <a:r>
              <a:rPr lang="fa-IR" sz="2400" dirty="0">
                <a:cs typeface="B Nazanin" panose="00000400000000000000" pitchFamily="2" charset="-78"/>
              </a:rPr>
              <a:t>توسعه شغلی مناسب کارگران یا کارمندانی که جاه طلب هستند ، نمی باشد زیرا آنان کاری را که به اسمشان تمام نشود ، بی معنی می دانند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752"/>
            <a:ext cx="3195704" cy="1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081962" cy="4071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بسط و گسترش کارها یا وظایف افراد در سازمان از نظر عمودی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غنی سازی شغلی باعث می شود که فرد در فرآیند برنامه ریزی ، اجرا و ارزیابی کارهایش نقش بیشتری ایفا کند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غنی سازی شغل باعث آزادی عمل ، خودمختاری ، استقلال ، افزایش مسئولیت ، بازخور ، ارزیابی و بهبود عملکرد می شود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000100" y="64291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غنی سازی شغل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6" name="Picture 5" descr="modir_biz940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64333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71472" y="1857364"/>
          <a:ext cx="81534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571604" y="428604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دستورالعمل هایی برای غنی سازی شغل</a:t>
            </a:r>
          </a:p>
        </p:txBody>
      </p:sp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23" y="2758807"/>
            <a:ext cx="8085931" cy="19732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مبانی رفتارسازمانی / استیفن پی . رابینز 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ترجمه : علی پارسائیان محمد اعرابی / دفتر پژوهش های فرهنگی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25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3" y="153897"/>
            <a:ext cx="3107035" cy="2778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55268">
            <a:off x="1794347" y="121448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منبع</a:t>
            </a:r>
          </a:p>
        </p:txBody>
      </p:sp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fa-IR" sz="2800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12276" y="1372969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سپاس از توجه شما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5257800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فهرست مطالب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تکنولوژی در سازمان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موضوعات ویژه در رابطه با تکنولوژی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تئوری های ویژگی های شغل :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طرح ریزی مجدد شغل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03332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1ـ تئوری اسنادی کار</a:t>
            </a:r>
          </a:p>
          <a:p>
            <a:r>
              <a:rPr lang="fa-IR" sz="2400" dirty="0">
                <a:cs typeface="B Nazanin" panose="00000400000000000000" pitchFamily="2" charset="-78"/>
              </a:rPr>
              <a:t>2ـ تئوری ویژگی های شغل</a:t>
            </a:r>
          </a:p>
          <a:p>
            <a:r>
              <a:rPr lang="fa-IR" sz="2400" dirty="0">
                <a:cs typeface="B Nazanin" panose="00000400000000000000" pitchFamily="2" charset="-78"/>
              </a:rPr>
              <a:t>3ـ الگوی پردازش اطلاعات اجتماعی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00600" y="3100084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8229600" cy="308611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تکنولوژی : شیوه ای که داده ها ( اقلام مصرفی ) به ستاده ها ( محصول ) تبدیل می شود . ( تفاوت ساختارهای سازمانی درباره تکنولوژی )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هدف اصلی از کاربرد تکنولوژی نوین در محل کار: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جایگزینی ماشین آلات به جای نیروی انسانی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78579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تکنولوژی در سازمان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3" y="228600"/>
            <a:ext cx="3741476" cy="18430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17261848"/>
              </p:ext>
            </p:extLst>
          </p:nvPr>
        </p:nvGraphicFramePr>
        <p:xfrm>
          <a:off x="228600" y="13716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381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چهار موضوع ویژه در رابطه با تکنولوژی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5" y="2276872"/>
            <a:ext cx="8291264" cy="3086112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فلسفه ای از مدیریت است که از طریق اصلاح مستمر فرآیندهای سازمانی و کاهش دائمی هزینه ها سعی می شود پیوسته رضایت مشتری تأمین گردد 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از مدیریت کیفیت جامع چنین استدلال می شود که « خوب بودن به اندازه کافی خوب نیست ! »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838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مدیریت کیفیت جامع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665"/>
            <a:ext cx="3505200" cy="189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229600" cy="3581400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افزایش تنش و فشار روانی دائمی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تعارض سازنده ( وجود چنین تنش های برای سازمان اثر مثبت دارد )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مشارکت دادن کارکنان به عنوان بخشی از برنامه کنترل کیفیت جامع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تفویض اختیار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538" y="57148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اجرای برنامه هایی در جهت مدیریت کیفیت جامع در سازمان ها چه اثراتی بر کارکنان دارد ؟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7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682285"/>
            <a:ext cx="4762500" cy="20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077200" cy="18573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این واژه در سازمان ها بدین معنی است : دوباره بیندیشید و مجدداً طرح ریزی نمایید تا بتوانید ارزش هایی را خلق کنید و فعالیت های منسوخ شده را کنار بگذارید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68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بازسازی فرآیند کار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572000" cy="16430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643174" y="335756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ارکان اصلی بازسازی فرآیند ( مهندسی مجدد ) :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071538" y="4643446"/>
          <a:ext cx="735811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229600" cy="4114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اجرای مدیریت کیفیت جامع کارها به صورت تدریجی بهبود می یابد ولی در بازسازی عملکرد به صورت جهشی.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در روش مدیریت کیفیت کامل کارها از پایین شروع و مسیری رو به بالا می پیماید و در امر برنامه ریزی از افراد خواسته می شود در تصمیم گیری مشارکت نمایند ، ولی بازسازی اصولاً به وسیله مقامات عالی شرکت مشخص می شود 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به سبب اجرای برنامه ها ( بازسازی ها ) بسیاری از افراد شغل خود را از دست می دهند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78579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مقایسه مدیریت کیفیت جامع و بازسازی فرآیند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0AC5-9995-48AD-A9E2-3DFEAB927B7B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1442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B Nazanin</vt:lpstr>
      <vt:lpstr>B Titr</vt:lpstr>
      <vt:lpstr>Calibri</vt:lpstr>
      <vt:lpstr>Century Gothic</vt:lpstr>
      <vt:lpstr>Gill Sans MT</vt:lpstr>
      <vt:lpstr>Lucida Sans Unicode</vt:lpstr>
      <vt:lpstr>Tw Cen MT</vt:lpstr>
      <vt:lpstr>Verdana</vt:lpstr>
      <vt:lpstr>Wingdings</vt:lpstr>
      <vt:lpstr>Wingdings 2</vt:lpstr>
      <vt:lpstr>Wingdings 3</vt:lpstr>
      <vt:lpstr>Office Theme</vt:lpstr>
      <vt:lpstr>Droplet</vt:lpstr>
      <vt:lpstr>Ion</vt:lpstr>
      <vt:lpstr>Wisp</vt:lpstr>
      <vt:lpstr>Solstice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یا مهدی</dc:creator>
  <cp:lastModifiedBy>Dr Zardashtian</cp:lastModifiedBy>
  <cp:revision>81</cp:revision>
  <dcterms:created xsi:type="dcterms:W3CDTF">2016-05-01T17:32:24Z</dcterms:created>
  <dcterms:modified xsi:type="dcterms:W3CDTF">2020-03-27T18:43:49Z</dcterms:modified>
</cp:coreProperties>
</file>