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67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BFCD2DD-7E39-4397-82D1-BB512B32F802}" type="doc">
      <dgm:prSet loTypeId="urn:microsoft.com/office/officeart/2005/8/layout/arrow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75620BA-F2D0-4C18-9FA5-A7449A54CC21}">
      <dgm:prSet phldrT="[Text]"/>
      <dgm:spPr/>
      <dgm:t>
        <a:bodyPr/>
        <a:lstStyle/>
        <a:p>
          <a:r>
            <a:rPr lang="fa-IR" dirty="0">
              <a:solidFill>
                <a:schemeClr val="bg1"/>
              </a:solidFill>
              <a:cs typeface="B Titr" pitchFamily="2" charset="-78"/>
            </a:rPr>
            <a:t>ارتباطات غیر گفتاری</a:t>
          </a:r>
          <a:endParaRPr lang="en-US" dirty="0">
            <a:solidFill>
              <a:schemeClr val="bg1"/>
            </a:solidFill>
            <a:cs typeface="B Titr" pitchFamily="2" charset="-78"/>
          </a:endParaRPr>
        </a:p>
      </dgm:t>
    </dgm:pt>
    <dgm:pt modelId="{DF629EC9-CC7A-4906-90F8-F7629713A9EB}" type="parTrans" cxnId="{66F7DE1E-42B2-49D7-AD23-57CEEBD5264F}">
      <dgm:prSet/>
      <dgm:spPr/>
      <dgm:t>
        <a:bodyPr/>
        <a:lstStyle/>
        <a:p>
          <a:endParaRPr lang="en-US"/>
        </a:p>
      </dgm:t>
    </dgm:pt>
    <dgm:pt modelId="{7CBE8D24-E3DE-4D7D-8DC1-04C42DA414B9}" type="sibTrans" cxnId="{66F7DE1E-42B2-49D7-AD23-57CEEBD5264F}">
      <dgm:prSet/>
      <dgm:spPr/>
      <dgm:t>
        <a:bodyPr/>
        <a:lstStyle/>
        <a:p>
          <a:endParaRPr lang="en-US"/>
        </a:p>
      </dgm:t>
    </dgm:pt>
    <dgm:pt modelId="{B66A9923-F717-4BB5-BF90-FE3F62AED73C}">
      <dgm:prSet phldrT="[Text]"/>
      <dgm:spPr/>
      <dgm:t>
        <a:bodyPr/>
        <a:lstStyle/>
        <a:p>
          <a:r>
            <a:rPr lang="fa-IR" dirty="0">
              <a:cs typeface="B Titr" pitchFamily="2" charset="-78"/>
            </a:rPr>
            <a:t>ارتباط گفتاری</a:t>
          </a:r>
        </a:p>
        <a:p>
          <a:r>
            <a:rPr lang="fa-IR" dirty="0">
              <a:cs typeface="B Titr" pitchFamily="2" charset="-78"/>
            </a:rPr>
            <a:t>نوشتاری</a:t>
          </a:r>
          <a:endParaRPr lang="en-US" dirty="0">
            <a:cs typeface="B Titr" pitchFamily="2" charset="-78"/>
          </a:endParaRPr>
        </a:p>
      </dgm:t>
    </dgm:pt>
    <dgm:pt modelId="{1213FD4F-EFF0-4EFE-B7BD-0995F7869987}" type="parTrans" cxnId="{902F04DD-5D73-4296-AFFB-F82030A54D85}">
      <dgm:prSet/>
      <dgm:spPr/>
      <dgm:t>
        <a:bodyPr/>
        <a:lstStyle/>
        <a:p>
          <a:endParaRPr lang="en-US"/>
        </a:p>
      </dgm:t>
    </dgm:pt>
    <dgm:pt modelId="{D95F383E-8C24-4C4F-9535-177DDE2D99EC}" type="sibTrans" cxnId="{902F04DD-5D73-4296-AFFB-F82030A54D85}">
      <dgm:prSet/>
      <dgm:spPr/>
      <dgm:t>
        <a:bodyPr/>
        <a:lstStyle/>
        <a:p>
          <a:endParaRPr lang="en-US"/>
        </a:p>
      </dgm:t>
    </dgm:pt>
    <dgm:pt modelId="{07665898-C7AD-4B2F-8696-180DD1F03423}" type="pres">
      <dgm:prSet presAssocID="{9BFCD2DD-7E39-4397-82D1-BB512B32F802}" presName="compositeShape" presStyleCnt="0">
        <dgm:presLayoutVars>
          <dgm:chMax val="2"/>
          <dgm:dir/>
          <dgm:resizeHandles val="exact"/>
        </dgm:presLayoutVars>
      </dgm:prSet>
      <dgm:spPr/>
    </dgm:pt>
    <dgm:pt modelId="{242F1B71-D987-4D55-9CAD-B5D0D35ACB0A}" type="pres">
      <dgm:prSet presAssocID="{9BFCD2DD-7E39-4397-82D1-BB512B32F802}" presName="ribbon" presStyleLbl="node1" presStyleIdx="0" presStyleCnt="1" custAng="21052431"/>
      <dgm:spPr/>
    </dgm:pt>
    <dgm:pt modelId="{0771C0D5-1FD3-405E-B59D-17BCA069D264}" type="pres">
      <dgm:prSet presAssocID="{9BFCD2DD-7E39-4397-82D1-BB512B32F802}" presName="leftArrowText" presStyleLbl="node1" presStyleIdx="0" presStyleCnt="1">
        <dgm:presLayoutVars>
          <dgm:chMax val="0"/>
          <dgm:bulletEnabled val="1"/>
        </dgm:presLayoutVars>
      </dgm:prSet>
      <dgm:spPr/>
    </dgm:pt>
    <dgm:pt modelId="{89967E09-ECA0-49E8-B56B-1FA7A3F7DEAF}" type="pres">
      <dgm:prSet presAssocID="{9BFCD2DD-7E39-4397-82D1-BB512B32F802}" presName="rightArrow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66F7DE1E-42B2-49D7-AD23-57CEEBD5264F}" srcId="{9BFCD2DD-7E39-4397-82D1-BB512B32F802}" destId="{B75620BA-F2D0-4C18-9FA5-A7449A54CC21}" srcOrd="0" destOrd="0" parTransId="{DF629EC9-CC7A-4906-90F8-F7629713A9EB}" sibTransId="{7CBE8D24-E3DE-4D7D-8DC1-04C42DA414B9}"/>
    <dgm:cxn modelId="{EC29764F-7052-4ADC-972B-0F3E0A28382C}" type="presOf" srcId="{B75620BA-F2D0-4C18-9FA5-A7449A54CC21}" destId="{0771C0D5-1FD3-405E-B59D-17BCA069D264}" srcOrd="0" destOrd="0" presId="urn:microsoft.com/office/officeart/2005/8/layout/arrow6"/>
    <dgm:cxn modelId="{6EBA566F-5676-4E60-A693-18D7768F187E}" type="presOf" srcId="{B66A9923-F717-4BB5-BF90-FE3F62AED73C}" destId="{89967E09-ECA0-49E8-B56B-1FA7A3F7DEAF}" srcOrd="0" destOrd="0" presId="urn:microsoft.com/office/officeart/2005/8/layout/arrow6"/>
    <dgm:cxn modelId="{001AEECC-6A8F-45FF-A2D0-CB88E15AC3AA}" type="presOf" srcId="{9BFCD2DD-7E39-4397-82D1-BB512B32F802}" destId="{07665898-C7AD-4B2F-8696-180DD1F03423}" srcOrd="0" destOrd="0" presId="urn:microsoft.com/office/officeart/2005/8/layout/arrow6"/>
    <dgm:cxn modelId="{902F04DD-5D73-4296-AFFB-F82030A54D85}" srcId="{9BFCD2DD-7E39-4397-82D1-BB512B32F802}" destId="{B66A9923-F717-4BB5-BF90-FE3F62AED73C}" srcOrd="1" destOrd="0" parTransId="{1213FD4F-EFF0-4EFE-B7BD-0995F7869987}" sibTransId="{D95F383E-8C24-4C4F-9535-177DDE2D99EC}"/>
    <dgm:cxn modelId="{D599031F-EF82-44FB-9B60-D1179590FF8D}" type="presParOf" srcId="{07665898-C7AD-4B2F-8696-180DD1F03423}" destId="{242F1B71-D987-4D55-9CAD-B5D0D35ACB0A}" srcOrd="0" destOrd="0" presId="urn:microsoft.com/office/officeart/2005/8/layout/arrow6"/>
    <dgm:cxn modelId="{87D3A66C-C662-4467-9E4B-65FCA217C683}" type="presParOf" srcId="{07665898-C7AD-4B2F-8696-180DD1F03423}" destId="{0771C0D5-1FD3-405E-B59D-17BCA069D264}" srcOrd="1" destOrd="0" presId="urn:microsoft.com/office/officeart/2005/8/layout/arrow6"/>
    <dgm:cxn modelId="{4D0059F8-83F5-4DB5-9903-A1A18F3CE544}" type="presParOf" srcId="{07665898-C7AD-4B2F-8696-180DD1F03423}" destId="{89967E09-ECA0-49E8-B56B-1FA7A3F7DEAF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F939F9C-4E68-49E0-9AFE-BEF17BA34671}" type="doc">
      <dgm:prSet loTypeId="urn:microsoft.com/office/officeart/2005/8/layout/list1" loCatId="list" qsTypeId="urn:microsoft.com/office/officeart/2005/8/quickstyle/3d2#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7633DAD-1EC3-4A32-8720-3F9041A6F05D}">
      <dgm:prSet phldrT="[Text]" custT="1"/>
      <dgm:spPr/>
      <dgm:t>
        <a:bodyPr/>
        <a:lstStyle/>
        <a:p>
          <a:pPr algn="r"/>
          <a:r>
            <a:rPr lang="fa-IR" sz="2000" dirty="0">
              <a:cs typeface="B Homa" pitchFamily="2" charset="-78"/>
            </a:rPr>
            <a:t>فیلترینگ</a:t>
          </a:r>
          <a:endParaRPr lang="en-US" sz="2000" dirty="0">
            <a:cs typeface="B Homa" pitchFamily="2" charset="-78"/>
          </a:endParaRPr>
        </a:p>
      </dgm:t>
    </dgm:pt>
    <dgm:pt modelId="{80A34378-EA5A-48F6-8DD2-B2680023AE83}" type="parTrans" cxnId="{57080848-5B76-45A1-8855-547BFAA3AA62}">
      <dgm:prSet/>
      <dgm:spPr/>
      <dgm:t>
        <a:bodyPr/>
        <a:lstStyle/>
        <a:p>
          <a:endParaRPr lang="en-US"/>
        </a:p>
      </dgm:t>
    </dgm:pt>
    <dgm:pt modelId="{0DD2440B-761F-4690-A0DF-0B79B1EBF11F}" type="sibTrans" cxnId="{57080848-5B76-45A1-8855-547BFAA3AA62}">
      <dgm:prSet/>
      <dgm:spPr/>
      <dgm:t>
        <a:bodyPr/>
        <a:lstStyle/>
        <a:p>
          <a:endParaRPr lang="en-US"/>
        </a:p>
      </dgm:t>
    </dgm:pt>
    <dgm:pt modelId="{D620BE30-9CAE-477A-9690-3DA44B9B0FD0}">
      <dgm:prSet phldrT="[Text]" custT="1"/>
      <dgm:spPr/>
      <dgm:t>
        <a:bodyPr/>
        <a:lstStyle/>
        <a:p>
          <a:pPr marL="0" marR="0" indent="0" algn="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a-IR" sz="2000" dirty="0">
              <a:cs typeface="B Homa" pitchFamily="2" charset="-78"/>
            </a:rPr>
            <a:t>ویژگی های شخصی</a:t>
          </a:r>
        </a:p>
        <a:p>
          <a:pPr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dirty="0">
            <a:cs typeface="B Homa" pitchFamily="2" charset="-78"/>
          </a:endParaRPr>
        </a:p>
      </dgm:t>
    </dgm:pt>
    <dgm:pt modelId="{0443F84B-3A0B-4628-A1B9-8E70891509B7}" type="parTrans" cxnId="{3A1E577F-CC16-49A4-B8B9-526C288BCE03}">
      <dgm:prSet/>
      <dgm:spPr/>
      <dgm:t>
        <a:bodyPr/>
        <a:lstStyle/>
        <a:p>
          <a:endParaRPr lang="en-US"/>
        </a:p>
      </dgm:t>
    </dgm:pt>
    <dgm:pt modelId="{EC7661E1-91B7-4809-BAAA-4A686E2DC3C9}" type="sibTrans" cxnId="{3A1E577F-CC16-49A4-B8B9-526C288BCE03}">
      <dgm:prSet/>
      <dgm:spPr/>
      <dgm:t>
        <a:bodyPr/>
        <a:lstStyle/>
        <a:p>
          <a:endParaRPr lang="en-US"/>
        </a:p>
      </dgm:t>
    </dgm:pt>
    <dgm:pt modelId="{54A1E2C6-750A-4DD4-BB91-9A121DFDB802}">
      <dgm:prSet phldrT="[Text]" custT="1"/>
      <dgm:spPr/>
      <dgm:t>
        <a:bodyPr/>
        <a:lstStyle/>
        <a:p>
          <a:pPr marL="0" marR="0" indent="0" algn="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a-IR" sz="2000" dirty="0">
              <a:cs typeface="B Homa" pitchFamily="2" charset="-78"/>
            </a:rPr>
            <a:t>جنسیت</a:t>
          </a:r>
          <a:endParaRPr lang="en-US" sz="2000" dirty="0">
            <a:cs typeface="B Homa" pitchFamily="2" charset="-78"/>
          </a:endParaRPr>
        </a:p>
      </dgm:t>
    </dgm:pt>
    <dgm:pt modelId="{C51D991B-BF26-46F6-B092-7717B19986A7}" type="parTrans" cxnId="{9840EC14-4452-4ED9-843A-F39A74AA67CF}">
      <dgm:prSet/>
      <dgm:spPr/>
      <dgm:t>
        <a:bodyPr/>
        <a:lstStyle/>
        <a:p>
          <a:endParaRPr lang="en-US"/>
        </a:p>
      </dgm:t>
    </dgm:pt>
    <dgm:pt modelId="{EEDBC777-26D0-4C3E-95EE-127C037FCEF4}" type="sibTrans" cxnId="{9840EC14-4452-4ED9-843A-F39A74AA67CF}">
      <dgm:prSet/>
      <dgm:spPr/>
      <dgm:t>
        <a:bodyPr/>
        <a:lstStyle/>
        <a:p>
          <a:endParaRPr lang="en-US"/>
        </a:p>
      </dgm:t>
    </dgm:pt>
    <dgm:pt modelId="{D26DAC94-7B3F-4ED1-AC24-03A41CB22CDF}">
      <dgm:prSet custT="1"/>
      <dgm:spPr/>
      <dgm:t>
        <a:bodyPr/>
        <a:lstStyle/>
        <a:p>
          <a:pPr marL="0" marR="0" indent="0" algn="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fa-IR" sz="2000" dirty="0">
            <a:cs typeface="B Homa" pitchFamily="2" charset="-78"/>
          </a:endParaRPr>
        </a:p>
        <a:p>
          <a:pPr marL="285750" marR="0" indent="0" algn="r" defTabSz="13779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fa-IR" sz="2000" dirty="0">
              <a:cs typeface="B Homa" pitchFamily="2" charset="-78"/>
            </a:rPr>
            <a:t>عواطف</a:t>
          </a:r>
        </a:p>
        <a:p>
          <a:pPr marL="285750" indent="0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</a:pPr>
          <a:endParaRPr lang="en-US" sz="2000" dirty="0">
            <a:cs typeface="B Homa" pitchFamily="2" charset="-78"/>
          </a:endParaRPr>
        </a:p>
      </dgm:t>
    </dgm:pt>
    <dgm:pt modelId="{05D0747C-12BC-4F32-BF7C-C8F513E7E423}" type="parTrans" cxnId="{9187D4EB-6327-4EEF-948D-C4238C34831B}">
      <dgm:prSet/>
      <dgm:spPr/>
      <dgm:t>
        <a:bodyPr/>
        <a:lstStyle/>
        <a:p>
          <a:endParaRPr lang="en-US"/>
        </a:p>
      </dgm:t>
    </dgm:pt>
    <dgm:pt modelId="{32BFB39B-6E6E-49C4-80BE-32D5407DCAAB}" type="sibTrans" cxnId="{9187D4EB-6327-4EEF-948D-C4238C34831B}">
      <dgm:prSet/>
      <dgm:spPr/>
      <dgm:t>
        <a:bodyPr/>
        <a:lstStyle/>
        <a:p>
          <a:endParaRPr lang="en-US"/>
        </a:p>
      </dgm:t>
    </dgm:pt>
    <dgm:pt modelId="{AE30707D-AC35-49BC-89A8-E84FE78BD937}">
      <dgm:prSet phldrT="[Text]" custT="1"/>
      <dgm:spPr/>
      <dgm:t>
        <a:bodyPr/>
        <a:lstStyle/>
        <a:p>
          <a:pPr marL="0" marR="0" indent="0" algn="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a-IR" sz="2000" dirty="0">
              <a:cs typeface="B Homa" pitchFamily="2" charset="-78"/>
            </a:rPr>
            <a:t>زبان</a:t>
          </a:r>
        </a:p>
      </dgm:t>
    </dgm:pt>
    <dgm:pt modelId="{350C06B0-B3C1-4CB5-ABF9-C18AD016BEE2}" type="parTrans" cxnId="{34C3A3C9-DAEB-488B-A164-FCE45AA74EFA}">
      <dgm:prSet/>
      <dgm:spPr/>
      <dgm:t>
        <a:bodyPr/>
        <a:lstStyle/>
        <a:p>
          <a:endParaRPr lang="en-US"/>
        </a:p>
      </dgm:t>
    </dgm:pt>
    <dgm:pt modelId="{4BE12800-F6D8-492F-8D5D-21F2CB674704}" type="sibTrans" cxnId="{34C3A3C9-DAEB-488B-A164-FCE45AA74EFA}">
      <dgm:prSet/>
      <dgm:spPr/>
      <dgm:t>
        <a:bodyPr/>
        <a:lstStyle/>
        <a:p>
          <a:endParaRPr lang="en-US"/>
        </a:p>
      </dgm:t>
    </dgm:pt>
    <dgm:pt modelId="{A5E21816-41C8-4881-8583-C6ED710483C8}">
      <dgm:prSet phldrT="[Text]" custT="1"/>
      <dgm:spPr/>
      <dgm:t>
        <a:bodyPr/>
        <a:lstStyle/>
        <a:p>
          <a:pPr marL="0" marR="0" indent="0" algn="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a-IR" sz="2000" dirty="0">
              <a:cs typeface="B Homa" pitchFamily="2" charset="-78"/>
            </a:rPr>
            <a:t>ارتباطات بین فرهنگ ها</a:t>
          </a:r>
        </a:p>
      </dgm:t>
    </dgm:pt>
    <dgm:pt modelId="{51540495-D7F1-4FED-BD7A-5D7ED2963511}" type="parTrans" cxnId="{CC94B85A-9B47-411A-84ED-FE0F8FF8012A}">
      <dgm:prSet/>
      <dgm:spPr/>
      <dgm:t>
        <a:bodyPr/>
        <a:lstStyle/>
        <a:p>
          <a:endParaRPr lang="en-US"/>
        </a:p>
      </dgm:t>
    </dgm:pt>
    <dgm:pt modelId="{DFAAB00D-9647-48F3-BFDC-FBB3C92D74A2}" type="sibTrans" cxnId="{CC94B85A-9B47-411A-84ED-FE0F8FF8012A}">
      <dgm:prSet/>
      <dgm:spPr/>
      <dgm:t>
        <a:bodyPr/>
        <a:lstStyle/>
        <a:p>
          <a:endParaRPr lang="en-US"/>
        </a:p>
      </dgm:t>
    </dgm:pt>
    <dgm:pt modelId="{25B42E09-5C2C-4C2E-9DCB-6DC689B11A74}">
      <dgm:prSet phldrT="[Text]" custT="1"/>
      <dgm:spPr/>
      <dgm:t>
        <a:bodyPr/>
        <a:lstStyle/>
        <a:p>
          <a:pPr marL="0" marR="0" indent="0" algn="r" defTabSz="8445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fa-IR" sz="2000" dirty="0">
              <a:cs typeface="B Homa" pitchFamily="2" charset="-78"/>
            </a:rPr>
            <a:t>ارتباط های غیر گفتار</a:t>
          </a:r>
          <a:endParaRPr lang="en-US" sz="2000" dirty="0">
            <a:cs typeface="B Homa" pitchFamily="2" charset="-78"/>
          </a:endParaRPr>
        </a:p>
        <a:p>
          <a:pPr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dirty="0"/>
        </a:p>
      </dgm:t>
    </dgm:pt>
    <dgm:pt modelId="{7CBDDF34-A76B-4A52-AB45-C79889176E03}" type="parTrans" cxnId="{70ADE620-5263-4A17-A6CD-46B8684D626D}">
      <dgm:prSet/>
      <dgm:spPr/>
      <dgm:t>
        <a:bodyPr/>
        <a:lstStyle/>
        <a:p>
          <a:endParaRPr lang="en-US"/>
        </a:p>
      </dgm:t>
    </dgm:pt>
    <dgm:pt modelId="{07E4DBD9-D01A-471C-92E1-2BA168505A7B}" type="sibTrans" cxnId="{70ADE620-5263-4A17-A6CD-46B8684D626D}">
      <dgm:prSet/>
      <dgm:spPr/>
      <dgm:t>
        <a:bodyPr/>
        <a:lstStyle/>
        <a:p>
          <a:endParaRPr lang="en-US"/>
        </a:p>
      </dgm:t>
    </dgm:pt>
    <dgm:pt modelId="{EA120093-B617-4CBA-9ABD-B52B58ACC17B}" type="pres">
      <dgm:prSet presAssocID="{2F939F9C-4E68-49E0-9AFE-BEF17BA34671}" presName="linear" presStyleCnt="0">
        <dgm:presLayoutVars>
          <dgm:dir/>
          <dgm:animLvl val="lvl"/>
          <dgm:resizeHandles val="exact"/>
        </dgm:presLayoutVars>
      </dgm:prSet>
      <dgm:spPr/>
    </dgm:pt>
    <dgm:pt modelId="{5D31C956-A512-4820-A0DE-85C83BD68E02}" type="pres">
      <dgm:prSet presAssocID="{27633DAD-1EC3-4A32-8720-3F9041A6F05D}" presName="parentLin" presStyleCnt="0"/>
      <dgm:spPr/>
    </dgm:pt>
    <dgm:pt modelId="{0C510610-0D76-4E06-8D04-D398D1D715C3}" type="pres">
      <dgm:prSet presAssocID="{27633DAD-1EC3-4A32-8720-3F9041A6F05D}" presName="parentLeftMargin" presStyleLbl="node1" presStyleIdx="0" presStyleCnt="7"/>
      <dgm:spPr/>
    </dgm:pt>
    <dgm:pt modelId="{82F86573-BBB9-40BD-9286-CD9CBDEC40E9}" type="pres">
      <dgm:prSet presAssocID="{27633DAD-1EC3-4A32-8720-3F9041A6F05D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F8931E96-FA10-4DA7-AD3C-EC06C31C7BE9}" type="pres">
      <dgm:prSet presAssocID="{27633DAD-1EC3-4A32-8720-3F9041A6F05D}" presName="negativeSpace" presStyleCnt="0"/>
      <dgm:spPr/>
    </dgm:pt>
    <dgm:pt modelId="{BF19639B-BEDC-4730-99C4-0034509B7D39}" type="pres">
      <dgm:prSet presAssocID="{27633DAD-1EC3-4A32-8720-3F9041A6F05D}" presName="childText" presStyleLbl="conFgAcc1" presStyleIdx="0" presStyleCnt="7" custScaleY="75008">
        <dgm:presLayoutVars>
          <dgm:bulletEnabled val="1"/>
        </dgm:presLayoutVars>
      </dgm:prSet>
      <dgm:spPr/>
    </dgm:pt>
    <dgm:pt modelId="{863781BB-EDE8-4262-B1F2-70DD0F41451D}" type="pres">
      <dgm:prSet presAssocID="{0DD2440B-761F-4690-A0DF-0B79B1EBF11F}" presName="spaceBetweenRectangles" presStyleCnt="0"/>
      <dgm:spPr/>
    </dgm:pt>
    <dgm:pt modelId="{3B41FFE4-AC83-456C-B1EA-728E1BC49001}" type="pres">
      <dgm:prSet presAssocID="{D26DAC94-7B3F-4ED1-AC24-03A41CB22CDF}" presName="parentLin" presStyleCnt="0"/>
      <dgm:spPr/>
    </dgm:pt>
    <dgm:pt modelId="{BF7080BF-F55C-4460-AD30-80E8108C406B}" type="pres">
      <dgm:prSet presAssocID="{D26DAC94-7B3F-4ED1-AC24-03A41CB22CDF}" presName="parentLeftMargin" presStyleLbl="node1" presStyleIdx="0" presStyleCnt="7"/>
      <dgm:spPr/>
    </dgm:pt>
    <dgm:pt modelId="{380B9191-2B27-4827-89E1-500D833B4F85}" type="pres">
      <dgm:prSet presAssocID="{D26DAC94-7B3F-4ED1-AC24-03A41CB22CDF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DD5D6692-47DA-4CB9-BBA7-A39A5508566A}" type="pres">
      <dgm:prSet presAssocID="{D26DAC94-7B3F-4ED1-AC24-03A41CB22CDF}" presName="negativeSpace" presStyleCnt="0"/>
      <dgm:spPr/>
    </dgm:pt>
    <dgm:pt modelId="{ADB623A1-AEA6-4A86-936D-29FE617A378B}" type="pres">
      <dgm:prSet presAssocID="{D26DAC94-7B3F-4ED1-AC24-03A41CB22CDF}" presName="childText" presStyleLbl="conFgAcc1" presStyleIdx="1" presStyleCnt="7">
        <dgm:presLayoutVars>
          <dgm:bulletEnabled val="1"/>
        </dgm:presLayoutVars>
      </dgm:prSet>
      <dgm:spPr/>
    </dgm:pt>
    <dgm:pt modelId="{12803667-E3F1-4F3B-B307-473901EB5E38}" type="pres">
      <dgm:prSet presAssocID="{32BFB39B-6E6E-49C4-80BE-32D5407DCAAB}" presName="spaceBetweenRectangles" presStyleCnt="0"/>
      <dgm:spPr/>
    </dgm:pt>
    <dgm:pt modelId="{892388DE-2A87-45D8-BA63-EE4716C52FF3}" type="pres">
      <dgm:prSet presAssocID="{D620BE30-9CAE-477A-9690-3DA44B9B0FD0}" presName="parentLin" presStyleCnt="0"/>
      <dgm:spPr/>
    </dgm:pt>
    <dgm:pt modelId="{CC656486-F4C9-4E3E-A006-14A948405FE3}" type="pres">
      <dgm:prSet presAssocID="{D620BE30-9CAE-477A-9690-3DA44B9B0FD0}" presName="parentLeftMargin" presStyleLbl="node1" presStyleIdx="1" presStyleCnt="7"/>
      <dgm:spPr/>
    </dgm:pt>
    <dgm:pt modelId="{E77538D3-FEA6-4785-8045-EA1C3A79A234}" type="pres">
      <dgm:prSet presAssocID="{D620BE30-9CAE-477A-9690-3DA44B9B0FD0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01C89835-C8D7-4ABF-A0E6-D38A8F561315}" type="pres">
      <dgm:prSet presAssocID="{D620BE30-9CAE-477A-9690-3DA44B9B0FD0}" presName="negativeSpace" presStyleCnt="0"/>
      <dgm:spPr/>
    </dgm:pt>
    <dgm:pt modelId="{6ECA2A1F-C8D2-4FC1-A4CA-80A2D430EB86}" type="pres">
      <dgm:prSet presAssocID="{D620BE30-9CAE-477A-9690-3DA44B9B0FD0}" presName="childText" presStyleLbl="conFgAcc1" presStyleIdx="2" presStyleCnt="7">
        <dgm:presLayoutVars>
          <dgm:bulletEnabled val="1"/>
        </dgm:presLayoutVars>
      </dgm:prSet>
      <dgm:spPr/>
    </dgm:pt>
    <dgm:pt modelId="{CBF6A8A8-E5D8-4D41-9D8C-F1F86852A117}" type="pres">
      <dgm:prSet presAssocID="{EC7661E1-91B7-4809-BAAA-4A686E2DC3C9}" presName="spaceBetweenRectangles" presStyleCnt="0"/>
      <dgm:spPr/>
    </dgm:pt>
    <dgm:pt modelId="{B4367025-525B-4A29-B5E2-160EDC6A492B}" type="pres">
      <dgm:prSet presAssocID="{54A1E2C6-750A-4DD4-BB91-9A121DFDB802}" presName="parentLin" presStyleCnt="0"/>
      <dgm:spPr/>
    </dgm:pt>
    <dgm:pt modelId="{D53B7C61-CAA3-4ADE-8CF3-58F85514E921}" type="pres">
      <dgm:prSet presAssocID="{54A1E2C6-750A-4DD4-BB91-9A121DFDB802}" presName="parentLeftMargin" presStyleLbl="node1" presStyleIdx="2" presStyleCnt="7"/>
      <dgm:spPr/>
    </dgm:pt>
    <dgm:pt modelId="{98181CA5-3CD0-4E11-90A6-B93D558ACC89}" type="pres">
      <dgm:prSet presAssocID="{54A1E2C6-750A-4DD4-BB91-9A121DFDB802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20F9A794-3262-4056-B24D-9D61A4CBF08C}" type="pres">
      <dgm:prSet presAssocID="{54A1E2C6-750A-4DD4-BB91-9A121DFDB802}" presName="negativeSpace" presStyleCnt="0"/>
      <dgm:spPr/>
    </dgm:pt>
    <dgm:pt modelId="{843991C7-243D-4C48-B19E-1F12C98AD411}" type="pres">
      <dgm:prSet presAssocID="{54A1E2C6-750A-4DD4-BB91-9A121DFDB802}" presName="childText" presStyleLbl="conFgAcc1" presStyleIdx="3" presStyleCnt="7">
        <dgm:presLayoutVars>
          <dgm:bulletEnabled val="1"/>
        </dgm:presLayoutVars>
      </dgm:prSet>
      <dgm:spPr/>
    </dgm:pt>
    <dgm:pt modelId="{DF9816BB-AF69-430A-83EA-D905543A64B8}" type="pres">
      <dgm:prSet presAssocID="{EEDBC777-26D0-4C3E-95EE-127C037FCEF4}" presName="spaceBetweenRectangles" presStyleCnt="0"/>
      <dgm:spPr/>
    </dgm:pt>
    <dgm:pt modelId="{AA88F2A6-B94C-4460-949E-05CD3FB23249}" type="pres">
      <dgm:prSet presAssocID="{AE30707D-AC35-49BC-89A8-E84FE78BD937}" presName="parentLin" presStyleCnt="0"/>
      <dgm:spPr/>
    </dgm:pt>
    <dgm:pt modelId="{E0494430-A09C-434F-8F3E-27CED5E0EE81}" type="pres">
      <dgm:prSet presAssocID="{AE30707D-AC35-49BC-89A8-E84FE78BD937}" presName="parentLeftMargin" presStyleLbl="node1" presStyleIdx="3" presStyleCnt="7"/>
      <dgm:spPr/>
    </dgm:pt>
    <dgm:pt modelId="{644DA817-F99B-4FEC-8F5A-AC12A3AF86AA}" type="pres">
      <dgm:prSet presAssocID="{AE30707D-AC35-49BC-89A8-E84FE78BD937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26B9C21F-5D59-4B71-B5FB-B74161BA6185}" type="pres">
      <dgm:prSet presAssocID="{AE30707D-AC35-49BC-89A8-E84FE78BD937}" presName="negativeSpace" presStyleCnt="0"/>
      <dgm:spPr/>
    </dgm:pt>
    <dgm:pt modelId="{61AC7895-BD2A-48BD-99D7-DDE016F25F57}" type="pres">
      <dgm:prSet presAssocID="{AE30707D-AC35-49BC-89A8-E84FE78BD937}" presName="childText" presStyleLbl="conFgAcc1" presStyleIdx="4" presStyleCnt="7">
        <dgm:presLayoutVars>
          <dgm:bulletEnabled val="1"/>
        </dgm:presLayoutVars>
      </dgm:prSet>
      <dgm:spPr/>
    </dgm:pt>
    <dgm:pt modelId="{677ACD02-CE3C-4912-99ED-CF8A716EE44B}" type="pres">
      <dgm:prSet presAssocID="{4BE12800-F6D8-492F-8D5D-21F2CB674704}" presName="spaceBetweenRectangles" presStyleCnt="0"/>
      <dgm:spPr/>
    </dgm:pt>
    <dgm:pt modelId="{6CCD7BE3-F821-4BDC-AA5D-BB0F0DCFA228}" type="pres">
      <dgm:prSet presAssocID="{A5E21816-41C8-4881-8583-C6ED710483C8}" presName="parentLin" presStyleCnt="0"/>
      <dgm:spPr/>
    </dgm:pt>
    <dgm:pt modelId="{00BD2CFC-1260-4DCC-9E88-915841671DE6}" type="pres">
      <dgm:prSet presAssocID="{A5E21816-41C8-4881-8583-C6ED710483C8}" presName="parentLeftMargin" presStyleLbl="node1" presStyleIdx="4" presStyleCnt="7"/>
      <dgm:spPr/>
    </dgm:pt>
    <dgm:pt modelId="{03285CE1-B048-44D2-AE74-7D97D934695D}" type="pres">
      <dgm:prSet presAssocID="{A5E21816-41C8-4881-8583-C6ED710483C8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B51F5AB3-2330-497B-8868-7A40216F482C}" type="pres">
      <dgm:prSet presAssocID="{A5E21816-41C8-4881-8583-C6ED710483C8}" presName="negativeSpace" presStyleCnt="0"/>
      <dgm:spPr/>
    </dgm:pt>
    <dgm:pt modelId="{94C79251-094A-4707-A573-1829CD0A189C}" type="pres">
      <dgm:prSet presAssocID="{A5E21816-41C8-4881-8583-C6ED710483C8}" presName="childText" presStyleLbl="conFgAcc1" presStyleIdx="5" presStyleCnt="7">
        <dgm:presLayoutVars>
          <dgm:bulletEnabled val="1"/>
        </dgm:presLayoutVars>
      </dgm:prSet>
      <dgm:spPr/>
    </dgm:pt>
    <dgm:pt modelId="{15AFF4B5-BB92-4788-9392-E429AFEDB56A}" type="pres">
      <dgm:prSet presAssocID="{DFAAB00D-9647-48F3-BFDC-FBB3C92D74A2}" presName="spaceBetweenRectangles" presStyleCnt="0"/>
      <dgm:spPr/>
    </dgm:pt>
    <dgm:pt modelId="{9CA14B4B-03A0-499A-AF13-B2724207B1F9}" type="pres">
      <dgm:prSet presAssocID="{25B42E09-5C2C-4C2E-9DCB-6DC689B11A74}" presName="parentLin" presStyleCnt="0"/>
      <dgm:spPr/>
    </dgm:pt>
    <dgm:pt modelId="{A86F66AA-6455-4893-BD24-011D3954893D}" type="pres">
      <dgm:prSet presAssocID="{25B42E09-5C2C-4C2E-9DCB-6DC689B11A74}" presName="parentLeftMargin" presStyleLbl="node1" presStyleIdx="5" presStyleCnt="7"/>
      <dgm:spPr/>
    </dgm:pt>
    <dgm:pt modelId="{36C732D3-D12E-4B2E-834C-221FE467A45F}" type="pres">
      <dgm:prSet presAssocID="{25B42E09-5C2C-4C2E-9DCB-6DC689B11A74}" presName="parentText" presStyleLbl="node1" presStyleIdx="6" presStyleCnt="7" custScaleY="91704">
        <dgm:presLayoutVars>
          <dgm:chMax val="0"/>
          <dgm:bulletEnabled val="1"/>
        </dgm:presLayoutVars>
      </dgm:prSet>
      <dgm:spPr/>
    </dgm:pt>
    <dgm:pt modelId="{B9DF324E-3258-4073-AD20-7F0809235FA9}" type="pres">
      <dgm:prSet presAssocID="{25B42E09-5C2C-4C2E-9DCB-6DC689B11A74}" presName="negativeSpace" presStyleCnt="0"/>
      <dgm:spPr/>
    </dgm:pt>
    <dgm:pt modelId="{9E2A7E6B-AC4B-42E0-A415-B64BF7024A2C}" type="pres">
      <dgm:prSet presAssocID="{25B42E09-5C2C-4C2E-9DCB-6DC689B11A74}" presName="childText" presStyleLbl="conFgAcc1" presStyleIdx="6" presStyleCnt="7">
        <dgm:presLayoutVars>
          <dgm:bulletEnabled val="1"/>
        </dgm:presLayoutVars>
      </dgm:prSet>
      <dgm:spPr/>
    </dgm:pt>
  </dgm:ptLst>
  <dgm:cxnLst>
    <dgm:cxn modelId="{DDB3AF11-804E-47CD-82DD-A644742AF715}" type="presOf" srcId="{AE30707D-AC35-49BC-89A8-E84FE78BD937}" destId="{644DA817-F99B-4FEC-8F5A-AC12A3AF86AA}" srcOrd="1" destOrd="0" presId="urn:microsoft.com/office/officeart/2005/8/layout/list1"/>
    <dgm:cxn modelId="{9840EC14-4452-4ED9-843A-F39A74AA67CF}" srcId="{2F939F9C-4E68-49E0-9AFE-BEF17BA34671}" destId="{54A1E2C6-750A-4DD4-BB91-9A121DFDB802}" srcOrd="3" destOrd="0" parTransId="{C51D991B-BF26-46F6-B092-7717B19986A7}" sibTransId="{EEDBC777-26D0-4C3E-95EE-127C037FCEF4}"/>
    <dgm:cxn modelId="{459C0C1A-BFFA-4F3D-A2C8-11BD1BEE1712}" type="presOf" srcId="{A5E21816-41C8-4881-8583-C6ED710483C8}" destId="{03285CE1-B048-44D2-AE74-7D97D934695D}" srcOrd="1" destOrd="0" presId="urn:microsoft.com/office/officeart/2005/8/layout/list1"/>
    <dgm:cxn modelId="{70ADE620-5263-4A17-A6CD-46B8684D626D}" srcId="{2F939F9C-4E68-49E0-9AFE-BEF17BA34671}" destId="{25B42E09-5C2C-4C2E-9DCB-6DC689B11A74}" srcOrd="6" destOrd="0" parTransId="{7CBDDF34-A76B-4A52-AB45-C79889176E03}" sibTransId="{07E4DBD9-D01A-471C-92E1-2BA168505A7B}"/>
    <dgm:cxn modelId="{D4978D2B-FE86-4900-A063-6A89887F043A}" type="presOf" srcId="{AE30707D-AC35-49BC-89A8-E84FE78BD937}" destId="{E0494430-A09C-434F-8F3E-27CED5E0EE81}" srcOrd="0" destOrd="0" presId="urn:microsoft.com/office/officeart/2005/8/layout/list1"/>
    <dgm:cxn modelId="{5AD5C02B-FFE6-45EF-BF44-E947202C799B}" type="presOf" srcId="{54A1E2C6-750A-4DD4-BB91-9A121DFDB802}" destId="{D53B7C61-CAA3-4ADE-8CF3-58F85514E921}" srcOrd="0" destOrd="0" presId="urn:microsoft.com/office/officeart/2005/8/layout/list1"/>
    <dgm:cxn modelId="{65977B2D-C0EA-48F8-9E29-C6EF3648D478}" type="presOf" srcId="{D620BE30-9CAE-477A-9690-3DA44B9B0FD0}" destId="{CC656486-F4C9-4E3E-A006-14A948405FE3}" srcOrd="0" destOrd="0" presId="urn:microsoft.com/office/officeart/2005/8/layout/list1"/>
    <dgm:cxn modelId="{55B49D42-5E3F-417A-926B-20AC245F864D}" type="presOf" srcId="{54A1E2C6-750A-4DD4-BB91-9A121DFDB802}" destId="{98181CA5-3CD0-4E11-90A6-B93D558ACC89}" srcOrd="1" destOrd="0" presId="urn:microsoft.com/office/officeart/2005/8/layout/list1"/>
    <dgm:cxn modelId="{948BC744-8222-4F9C-9E8C-A13693A970DF}" type="presOf" srcId="{D620BE30-9CAE-477A-9690-3DA44B9B0FD0}" destId="{E77538D3-FEA6-4785-8045-EA1C3A79A234}" srcOrd="1" destOrd="0" presId="urn:microsoft.com/office/officeart/2005/8/layout/list1"/>
    <dgm:cxn modelId="{F8223447-B4D0-413D-ABFA-1A9BF4EAB332}" type="presOf" srcId="{D26DAC94-7B3F-4ED1-AC24-03A41CB22CDF}" destId="{BF7080BF-F55C-4460-AD30-80E8108C406B}" srcOrd="0" destOrd="0" presId="urn:microsoft.com/office/officeart/2005/8/layout/list1"/>
    <dgm:cxn modelId="{57080848-5B76-45A1-8855-547BFAA3AA62}" srcId="{2F939F9C-4E68-49E0-9AFE-BEF17BA34671}" destId="{27633DAD-1EC3-4A32-8720-3F9041A6F05D}" srcOrd="0" destOrd="0" parTransId="{80A34378-EA5A-48F6-8DD2-B2680023AE83}" sibTransId="{0DD2440B-761F-4690-A0DF-0B79B1EBF11F}"/>
    <dgm:cxn modelId="{92248D49-256B-4C4D-88A1-2F2090D87270}" type="presOf" srcId="{D26DAC94-7B3F-4ED1-AC24-03A41CB22CDF}" destId="{380B9191-2B27-4827-89E1-500D833B4F85}" srcOrd="1" destOrd="0" presId="urn:microsoft.com/office/officeart/2005/8/layout/list1"/>
    <dgm:cxn modelId="{CC94B85A-9B47-411A-84ED-FE0F8FF8012A}" srcId="{2F939F9C-4E68-49E0-9AFE-BEF17BA34671}" destId="{A5E21816-41C8-4881-8583-C6ED710483C8}" srcOrd="5" destOrd="0" parTransId="{51540495-D7F1-4FED-BD7A-5D7ED2963511}" sibTransId="{DFAAB00D-9647-48F3-BFDC-FBB3C92D74A2}"/>
    <dgm:cxn modelId="{3A1E577F-CC16-49A4-B8B9-526C288BCE03}" srcId="{2F939F9C-4E68-49E0-9AFE-BEF17BA34671}" destId="{D620BE30-9CAE-477A-9690-3DA44B9B0FD0}" srcOrd="2" destOrd="0" parTransId="{0443F84B-3A0B-4628-A1B9-8E70891509B7}" sibTransId="{EC7661E1-91B7-4809-BAAA-4A686E2DC3C9}"/>
    <dgm:cxn modelId="{EBC2B48F-4879-4A43-8570-16152DB2602E}" type="presOf" srcId="{25B42E09-5C2C-4C2E-9DCB-6DC689B11A74}" destId="{36C732D3-D12E-4B2E-834C-221FE467A45F}" srcOrd="1" destOrd="0" presId="urn:microsoft.com/office/officeart/2005/8/layout/list1"/>
    <dgm:cxn modelId="{997E539F-828B-4355-AA44-71EDD182F2F9}" type="presOf" srcId="{A5E21816-41C8-4881-8583-C6ED710483C8}" destId="{00BD2CFC-1260-4DCC-9E88-915841671DE6}" srcOrd="0" destOrd="0" presId="urn:microsoft.com/office/officeart/2005/8/layout/list1"/>
    <dgm:cxn modelId="{806E63B1-A702-4DF9-9A39-2877F194A764}" type="presOf" srcId="{27633DAD-1EC3-4A32-8720-3F9041A6F05D}" destId="{82F86573-BBB9-40BD-9286-CD9CBDEC40E9}" srcOrd="1" destOrd="0" presId="urn:microsoft.com/office/officeart/2005/8/layout/list1"/>
    <dgm:cxn modelId="{34C3A3C9-DAEB-488B-A164-FCE45AA74EFA}" srcId="{2F939F9C-4E68-49E0-9AFE-BEF17BA34671}" destId="{AE30707D-AC35-49BC-89A8-E84FE78BD937}" srcOrd="4" destOrd="0" parTransId="{350C06B0-B3C1-4CB5-ABF9-C18AD016BEE2}" sibTransId="{4BE12800-F6D8-492F-8D5D-21F2CB674704}"/>
    <dgm:cxn modelId="{1A9AE4D0-9A08-4D17-989B-EBF73CE9F42E}" type="presOf" srcId="{27633DAD-1EC3-4A32-8720-3F9041A6F05D}" destId="{0C510610-0D76-4E06-8D04-D398D1D715C3}" srcOrd="0" destOrd="0" presId="urn:microsoft.com/office/officeart/2005/8/layout/list1"/>
    <dgm:cxn modelId="{73A922DE-C144-45A6-9D8F-B32C1A04D22E}" type="presOf" srcId="{2F939F9C-4E68-49E0-9AFE-BEF17BA34671}" destId="{EA120093-B617-4CBA-9ABD-B52B58ACC17B}" srcOrd="0" destOrd="0" presId="urn:microsoft.com/office/officeart/2005/8/layout/list1"/>
    <dgm:cxn modelId="{267DFFE3-AB84-4220-9351-F52DAF0DD24F}" type="presOf" srcId="{25B42E09-5C2C-4C2E-9DCB-6DC689B11A74}" destId="{A86F66AA-6455-4893-BD24-011D3954893D}" srcOrd="0" destOrd="0" presId="urn:microsoft.com/office/officeart/2005/8/layout/list1"/>
    <dgm:cxn modelId="{9187D4EB-6327-4EEF-948D-C4238C34831B}" srcId="{2F939F9C-4E68-49E0-9AFE-BEF17BA34671}" destId="{D26DAC94-7B3F-4ED1-AC24-03A41CB22CDF}" srcOrd="1" destOrd="0" parTransId="{05D0747C-12BC-4F32-BF7C-C8F513E7E423}" sibTransId="{32BFB39B-6E6E-49C4-80BE-32D5407DCAAB}"/>
    <dgm:cxn modelId="{B3DBF081-2199-4112-9ECF-1A9EA4DE2E1E}" type="presParOf" srcId="{EA120093-B617-4CBA-9ABD-B52B58ACC17B}" destId="{5D31C956-A512-4820-A0DE-85C83BD68E02}" srcOrd="0" destOrd="0" presId="urn:microsoft.com/office/officeart/2005/8/layout/list1"/>
    <dgm:cxn modelId="{376F7120-D3B2-4931-B492-5669D1EC908E}" type="presParOf" srcId="{5D31C956-A512-4820-A0DE-85C83BD68E02}" destId="{0C510610-0D76-4E06-8D04-D398D1D715C3}" srcOrd="0" destOrd="0" presId="urn:microsoft.com/office/officeart/2005/8/layout/list1"/>
    <dgm:cxn modelId="{2DED5B0C-CA7B-445A-AD0C-A07A69E8BD3C}" type="presParOf" srcId="{5D31C956-A512-4820-A0DE-85C83BD68E02}" destId="{82F86573-BBB9-40BD-9286-CD9CBDEC40E9}" srcOrd="1" destOrd="0" presId="urn:microsoft.com/office/officeart/2005/8/layout/list1"/>
    <dgm:cxn modelId="{9D17ABBF-CCF7-4534-BE0D-63DF999EB08F}" type="presParOf" srcId="{EA120093-B617-4CBA-9ABD-B52B58ACC17B}" destId="{F8931E96-FA10-4DA7-AD3C-EC06C31C7BE9}" srcOrd="1" destOrd="0" presId="urn:microsoft.com/office/officeart/2005/8/layout/list1"/>
    <dgm:cxn modelId="{5FECC141-6468-421C-84B9-E1F9FED27B1B}" type="presParOf" srcId="{EA120093-B617-4CBA-9ABD-B52B58ACC17B}" destId="{BF19639B-BEDC-4730-99C4-0034509B7D39}" srcOrd="2" destOrd="0" presId="urn:microsoft.com/office/officeart/2005/8/layout/list1"/>
    <dgm:cxn modelId="{BA56B8D6-5966-4F01-AF72-755B843AEA35}" type="presParOf" srcId="{EA120093-B617-4CBA-9ABD-B52B58ACC17B}" destId="{863781BB-EDE8-4262-B1F2-70DD0F41451D}" srcOrd="3" destOrd="0" presId="urn:microsoft.com/office/officeart/2005/8/layout/list1"/>
    <dgm:cxn modelId="{7B71F68B-1F94-45B3-B1F3-7D05A2A91C77}" type="presParOf" srcId="{EA120093-B617-4CBA-9ABD-B52B58ACC17B}" destId="{3B41FFE4-AC83-456C-B1EA-728E1BC49001}" srcOrd="4" destOrd="0" presId="urn:microsoft.com/office/officeart/2005/8/layout/list1"/>
    <dgm:cxn modelId="{5CEE3D51-BA72-4ADF-9EBF-5C4816172A4E}" type="presParOf" srcId="{3B41FFE4-AC83-456C-B1EA-728E1BC49001}" destId="{BF7080BF-F55C-4460-AD30-80E8108C406B}" srcOrd="0" destOrd="0" presId="urn:microsoft.com/office/officeart/2005/8/layout/list1"/>
    <dgm:cxn modelId="{1E13B2EE-1B21-4193-9261-3F778A03CBB6}" type="presParOf" srcId="{3B41FFE4-AC83-456C-B1EA-728E1BC49001}" destId="{380B9191-2B27-4827-89E1-500D833B4F85}" srcOrd="1" destOrd="0" presId="urn:microsoft.com/office/officeart/2005/8/layout/list1"/>
    <dgm:cxn modelId="{4C52D57A-6DE2-474D-BD3A-F7B11CCC7853}" type="presParOf" srcId="{EA120093-B617-4CBA-9ABD-B52B58ACC17B}" destId="{DD5D6692-47DA-4CB9-BBA7-A39A5508566A}" srcOrd="5" destOrd="0" presId="urn:microsoft.com/office/officeart/2005/8/layout/list1"/>
    <dgm:cxn modelId="{CE3EDB6D-F968-493F-AE3C-563906B2D09E}" type="presParOf" srcId="{EA120093-B617-4CBA-9ABD-B52B58ACC17B}" destId="{ADB623A1-AEA6-4A86-936D-29FE617A378B}" srcOrd="6" destOrd="0" presId="urn:microsoft.com/office/officeart/2005/8/layout/list1"/>
    <dgm:cxn modelId="{D2F14DC3-04CD-4A37-BC9E-FFD6C08F7A4B}" type="presParOf" srcId="{EA120093-B617-4CBA-9ABD-B52B58ACC17B}" destId="{12803667-E3F1-4F3B-B307-473901EB5E38}" srcOrd="7" destOrd="0" presId="urn:microsoft.com/office/officeart/2005/8/layout/list1"/>
    <dgm:cxn modelId="{1723FA0C-084C-4B98-91AA-D7AB211C313F}" type="presParOf" srcId="{EA120093-B617-4CBA-9ABD-B52B58ACC17B}" destId="{892388DE-2A87-45D8-BA63-EE4716C52FF3}" srcOrd="8" destOrd="0" presId="urn:microsoft.com/office/officeart/2005/8/layout/list1"/>
    <dgm:cxn modelId="{1C80673E-7D4B-4F4C-B0E7-67D07BA16A2A}" type="presParOf" srcId="{892388DE-2A87-45D8-BA63-EE4716C52FF3}" destId="{CC656486-F4C9-4E3E-A006-14A948405FE3}" srcOrd="0" destOrd="0" presId="urn:microsoft.com/office/officeart/2005/8/layout/list1"/>
    <dgm:cxn modelId="{D06A1E18-F011-4391-B0F9-D17CCA13A7AA}" type="presParOf" srcId="{892388DE-2A87-45D8-BA63-EE4716C52FF3}" destId="{E77538D3-FEA6-4785-8045-EA1C3A79A234}" srcOrd="1" destOrd="0" presId="urn:microsoft.com/office/officeart/2005/8/layout/list1"/>
    <dgm:cxn modelId="{7D41FA71-A75D-436C-AD71-D76D93C8CD2E}" type="presParOf" srcId="{EA120093-B617-4CBA-9ABD-B52B58ACC17B}" destId="{01C89835-C8D7-4ABF-A0E6-D38A8F561315}" srcOrd="9" destOrd="0" presId="urn:microsoft.com/office/officeart/2005/8/layout/list1"/>
    <dgm:cxn modelId="{3B3BDB19-78F2-4D9D-9C9B-0A934E808EFC}" type="presParOf" srcId="{EA120093-B617-4CBA-9ABD-B52B58ACC17B}" destId="{6ECA2A1F-C8D2-4FC1-A4CA-80A2D430EB86}" srcOrd="10" destOrd="0" presId="urn:microsoft.com/office/officeart/2005/8/layout/list1"/>
    <dgm:cxn modelId="{8CADD237-296E-4080-A063-4C908DFEA436}" type="presParOf" srcId="{EA120093-B617-4CBA-9ABD-B52B58ACC17B}" destId="{CBF6A8A8-E5D8-4D41-9D8C-F1F86852A117}" srcOrd="11" destOrd="0" presId="urn:microsoft.com/office/officeart/2005/8/layout/list1"/>
    <dgm:cxn modelId="{685161E7-8C04-460F-94CA-EDD89C5B0343}" type="presParOf" srcId="{EA120093-B617-4CBA-9ABD-B52B58ACC17B}" destId="{B4367025-525B-4A29-B5E2-160EDC6A492B}" srcOrd="12" destOrd="0" presId="urn:microsoft.com/office/officeart/2005/8/layout/list1"/>
    <dgm:cxn modelId="{71CFF4E0-158E-453C-8B35-F396D231AEF5}" type="presParOf" srcId="{B4367025-525B-4A29-B5E2-160EDC6A492B}" destId="{D53B7C61-CAA3-4ADE-8CF3-58F85514E921}" srcOrd="0" destOrd="0" presId="urn:microsoft.com/office/officeart/2005/8/layout/list1"/>
    <dgm:cxn modelId="{6698AF88-5B7C-4970-94D5-0F8EB72EF617}" type="presParOf" srcId="{B4367025-525B-4A29-B5E2-160EDC6A492B}" destId="{98181CA5-3CD0-4E11-90A6-B93D558ACC89}" srcOrd="1" destOrd="0" presId="urn:microsoft.com/office/officeart/2005/8/layout/list1"/>
    <dgm:cxn modelId="{2F128AF1-A68F-4104-BF63-10D6FFCFE589}" type="presParOf" srcId="{EA120093-B617-4CBA-9ABD-B52B58ACC17B}" destId="{20F9A794-3262-4056-B24D-9D61A4CBF08C}" srcOrd="13" destOrd="0" presId="urn:microsoft.com/office/officeart/2005/8/layout/list1"/>
    <dgm:cxn modelId="{B63060DD-6569-4353-86A8-908C7DC4F2B7}" type="presParOf" srcId="{EA120093-B617-4CBA-9ABD-B52B58ACC17B}" destId="{843991C7-243D-4C48-B19E-1F12C98AD411}" srcOrd="14" destOrd="0" presId="urn:microsoft.com/office/officeart/2005/8/layout/list1"/>
    <dgm:cxn modelId="{5E48840C-0F62-452B-A5A0-7D588E79095A}" type="presParOf" srcId="{EA120093-B617-4CBA-9ABD-B52B58ACC17B}" destId="{DF9816BB-AF69-430A-83EA-D905543A64B8}" srcOrd="15" destOrd="0" presId="urn:microsoft.com/office/officeart/2005/8/layout/list1"/>
    <dgm:cxn modelId="{9C237BD0-0492-4E72-AEF7-0A6783645E46}" type="presParOf" srcId="{EA120093-B617-4CBA-9ABD-B52B58ACC17B}" destId="{AA88F2A6-B94C-4460-949E-05CD3FB23249}" srcOrd="16" destOrd="0" presId="urn:microsoft.com/office/officeart/2005/8/layout/list1"/>
    <dgm:cxn modelId="{D3402F27-10D6-4B86-9624-057B9FFCDC74}" type="presParOf" srcId="{AA88F2A6-B94C-4460-949E-05CD3FB23249}" destId="{E0494430-A09C-434F-8F3E-27CED5E0EE81}" srcOrd="0" destOrd="0" presId="urn:microsoft.com/office/officeart/2005/8/layout/list1"/>
    <dgm:cxn modelId="{B2019E82-D9D0-4E07-8BFA-DA8041C73D31}" type="presParOf" srcId="{AA88F2A6-B94C-4460-949E-05CD3FB23249}" destId="{644DA817-F99B-4FEC-8F5A-AC12A3AF86AA}" srcOrd="1" destOrd="0" presId="urn:microsoft.com/office/officeart/2005/8/layout/list1"/>
    <dgm:cxn modelId="{5F25F433-31F0-4CF7-B539-CEB9CBAC3AD4}" type="presParOf" srcId="{EA120093-B617-4CBA-9ABD-B52B58ACC17B}" destId="{26B9C21F-5D59-4B71-B5FB-B74161BA6185}" srcOrd="17" destOrd="0" presId="urn:microsoft.com/office/officeart/2005/8/layout/list1"/>
    <dgm:cxn modelId="{C625B8FA-0C75-4246-B777-647FC4656284}" type="presParOf" srcId="{EA120093-B617-4CBA-9ABD-B52B58ACC17B}" destId="{61AC7895-BD2A-48BD-99D7-DDE016F25F57}" srcOrd="18" destOrd="0" presId="urn:microsoft.com/office/officeart/2005/8/layout/list1"/>
    <dgm:cxn modelId="{FE2B8D73-D4FE-4441-AAD4-D7B2DEF75D60}" type="presParOf" srcId="{EA120093-B617-4CBA-9ABD-B52B58ACC17B}" destId="{677ACD02-CE3C-4912-99ED-CF8A716EE44B}" srcOrd="19" destOrd="0" presId="urn:microsoft.com/office/officeart/2005/8/layout/list1"/>
    <dgm:cxn modelId="{EF72B65B-CBCD-42D2-A63B-AE161CE49D9D}" type="presParOf" srcId="{EA120093-B617-4CBA-9ABD-B52B58ACC17B}" destId="{6CCD7BE3-F821-4BDC-AA5D-BB0F0DCFA228}" srcOrd="20" destOrd="0" presId="urn:microsoft.com/office/officeart/2005/8/layout/list1"/>
    <dgm:cxn modelId="{573637F3-E0E8-4286-822D-0167758BDA7C}" type="presParOf" srcId="{6CCD7BE3-F821-4BDC-AA5D-BB0F0DCFA228}" destId="{00BD2CFC-1260-4DCC-9E88-915841671DE6}" srcOrd="0" destOrd="0" presId="urn:microsoft.com/office/officeart/2005/8/layout/list1"/>
    <dgm:cxn modelId="{0F248A72-E838-4BED-AEB1-CC3CCFCEAB3B}" type="presParOf" srcId="{6CCD7BE3-F821-4BDC-AA5D-BB0F0DCFA228}" destId="{03285CE1-B048-44D2-AE74-7D97D934695D}" srcOrd="1" destOrd="0" presId="urn:microsoft.com/office/officeart/2005/8/layout/list1"/>
    <dgm:cxn modelId="{4437B8BC-8C25-4CF1-A932-DBB3E62BEC71}" type="presParOf" srcId="{EA120093-B617-4CBA-9ABD-B52B58ACC17B}" destId="{B51F5AB3-2330-497B-8868-7A40216F482C}" srcOrd="21" destOrd="0" presId="urn:microsoft.com/office/officeart/2005/8/layout/list1"/>
    <dgm:cxn modelId="{B0080F4D-62B8-4B55-BECC-F567EA73E0EF}" type="presParOf" srcId="{EA120093-B617-4CBA-9ABD-B52B58ACC17B}" destId="{94C79251-094A-4707-A573-1829CD0A189C}" srcOrd="22" destOrd="0" presId="urn:microsoft.com/office/officeart/2005/8/layout/list1"/>
    <dgm:cxn modelId="{E2AE4628-9E2F-4EAB-B4D8-BB4EA1FFD6C7}" type="presParOf" srcId="{EA120093-B617-4CBA-9ABD-B52B58ACC17B}" destId="{15AFF4B5-BB92-4788-9392-E429AFEDB56A}" srcOrd="23" destOrd="0" presId="urn:microsoft.com/office/officeart/2005/8/layout/list1"/>
    <dgm:cxn modelId="{74421E8C-2DDC-4617-B4ED-E02F1ACBE85E}" type="presParOf" srcId="{EA120093-B617-4CBA-9ABD-B52B58ACC17B}" destId="{9CA14B4B-03A0-499A-AF13-B2724207B1F9}" srcOrd="24" destOrd="0" presId="urn:microsoft.com/office/officeart/2005/8/layout/list1"/>
    <dgm:cxn modelId="{E6F3FA51-EB87-47A8-96F8-B041C4771822}" type="presParOf" srcId="{9CA14B4B-03A0-499A-AF13-B2724207B1F9}" destId="{A86F66AA-6455-4893-BD24-011D3954893D}" srcOrd="0" destOrd="0" presId="urn:microsoft.com/office/officeart/2005/8/layout/list1"/>
    <dgm:cxn modelId="{6B271E63-4D3C-491A-92ED-6B339A2BFA07}" type="presParOf" srcId="{9CA14B4B-03A0-499A-AF13-B2724207B1F9}" destId="{36C732D3-D12E-4B2E-834C-221FE467A45F}" srcOrd="1" destOrd="0" presId="urn:microsoft.com/office/officeart/2005/8/layout/list1"/>
    <dgm:cxn modelId="{022E2DA0-1259-484C-90F7-7CFD44A29165}" type="presParOf" srcId="{EA120093-B617-4CBA-9ABD-B52B58ACC17B}" destId="{B9DF324E-3258-4073-AD20-7F0809235FA9}" srcOrd="25" destOrd="0" presId="urn:microsoft.com/office/officeart/2005/8/layout/list1"/>
    <dgm:cxn modelId="{27F5EA70-DE07-4DDD-9712-19ADB0070FF2}" type="presParOf" srcId="{EA120093-B617-4CBA-9ABD-B52B58ACC17B}" destId="{9E2A7E6B-AC4B-42E0-A415-B64BF7024A2C}" srcOrd="2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2F1B71-D987-4D55-9CAD-B5D0D35ACB0A}">
      <dsp:nvSpPr>
        <dsp:cNvPr id="0" name=""/>
        <dsp:cNvSpPr/>
      </dsp:nvSpPr>
      <dsp:spPr>
        <a:xfrm rot="21052431">
          <a:off x="0" y="612068"/>
          <a:ext cx="4320480" cy="1728192"/>
        </a:xfrm>
        <a:prstGeom prst="leftRightRibb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71C0D5-1FD3-405E-B59D-17BCA069D264}">
      <dsp:nvSpPr>
        <dsp:cNvPr id="0" name=""/>
        <dsp:cNvSpPr/>
      </dsp:nvSpPr>
      <dsp:spPr>
        <a:xfrm>
          <a:off x="518457" y="914502"/>
          <a:ext cx="1425758" cy="846814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3340" rIns="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500" kern="1200" dirty="0">
              <a:solidFill>
                <a:schemeClr val="bg1"/>
              </a:solidFill>
              <a:cs typeface="B Titr" pitchFamily="2" charset="-78"/>
            </a:rPr>
            <a:t>ارتباطات غیر گفتاری</a:t>
          </a:r>
          <a:endParaRPr lang="en-US" sz="1500" kern="1200" dirty="0">
            <a:solidFill>
              <a:schemeClr val="bg1"/>
            </a:solidFill>
            <a:cs typeface="B Titr" pitchFamily="2" charset="-78"/>
          </a:endParaRPr>
        </a:p>
      </dsp:txBody>
      <dsp:txXfrm>
        <a:off x="518457" y="914502"/>
        <a:ext cx="1425758" cy="846814"/>
      </dsp:txXfrm>
    </dsp:sp>
    <dsp:sp modelId="{89967E09-ECA0-49E8-B56B-1FA7A3F7DEAF}">
      <dsp:nvSpPr>
        <dsp:cNvPr id="0" name=""/>
        <dsp:cNvSpPr/>
      </dsp:nvSpPr>
      <dsp:spPr>
        <a:xfrm>
          <a:off x="2160240" y="1191012"/>
          <a:ext cx="1684987" cy="846814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3340" rIns="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500" kern="1200" dirty="0">
              <a:cs typeface="B Titr" pitchFamily="2" charset="-78"/>
            </a:rPr>
            <a:t>ارتباط گفتاری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500" kern="1200" dirty="0">
              <a:cs typeface="B Titr" pitchFamily="2" charset="-78"/>
            </a:rPr>
            <a:t>نوشتاری</a:t>
          </a:r>
          <a:endParaRPr lang="en-US" sz="1500" kern="1200" dirty="0">
            <a:cs typeface="B Titr" pitchFamily="2" charset="-78"/>
          </a:endParaRPr>
        </a:p>
      </dsp:txBody>
      <dsp:txXfrm>
        <a:off x="2160240" y="1191012"/>
        <a:ext cx="1684987" cy="84681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19639B-BEDC-4730-99C4-0034509B7D39}">
      <dsp:nvSpPr>
        <dsp:cNvPr id="0" name=""/>
        <dsp:cNvSpPr/>
      </dsp:nvSpPr>
      <dsp:spPr>
        <a:xfrm>
          <a:off x="0" y="279272"/>
          <a:ext cx="6096000" cy="26462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2F86573-BBB9-40BD-9286-CD9CBDEC40E9}">
      <dsp:nvSpPr>
        <dsp:cNvPr id="0" name=""/>
        <dsp:cNvSpPr/>
      </dsp:nvSpPr>
      <dsp:spPr>
        <a:xfrm>
          <a:off x="304800" y="72632"/>
          <a:ext cx="4267200" cy="4132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lvl="0" indent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000" kern="1200" dirty="0">
              <a:cs typeface="B Homa" pitchFamily="2" charset="-78"/>
            </a:rPr>
            <a:t>فیلترینگ</a:t>
          </a:r>
          <a:endParaRPr lang="en-US" sz="2000" kern="1200" dirty="0">
            <a:cs typeface="B Homa" pitchFamily="2" charset="-78"/>
          </a:endParaRPr>
        </a:p>
      </dsp:txBody>
      <dsp:txXfrm>
        <a:off x="304800" y="72632"/>
        <a:ext cx="4267200" cy="413280"/>
      </dsp:txXfrm>
    </dsp:sp>
    <dsp:sp modelId="{ADB623A1-AEA6-4A86-936D-29FE617A378B}">
      <dsp:nvSpPr>
        <dsp:cNvPr id="0" name=""/>
        <dsp:cNvSpPr/>
      </dsp:nvSpPr>
      <dsp:spPr>
        <a:xfrm>
          <a:off x="0" y="826140"/>
          <a:ext cx="60960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80B9191-2B27-4827-89E1-500D833B4F85}">
      <dsp:nvSpPr>
        <dsp:cNvPr id="0" name=""/>
        <dsp:cNvSpPr/>
      </dsp:nvSpPr>
      <dsp:spPr>
        <a:xfrm>
          <a:off x="304800" y="619500"/>
          <a:ext cx="4267200" cy="4132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marR="0" lvl="0" indent="0" algn="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fa-IR" sz="2000" kern="1200" dirty="0">
            <a:cs typeface="B Homa" pitchFamily="2" charset="-78"/>
          </a:endParaRPr>
        </a:p>
        <a:p>
          <a:pPr marL="285750" marR="0" lvl="0" indent="0" algn="r" defTabSz="13779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fa-IR" sz="2000" kern="1200" dirty="0">
              <a:cs typeface="B Homa" pitchFamily="2" charset="-78"/>
            </a:rPr>
            <a:t>عواطف</a:t>
          </a:r>
        </a:p>
        <a:p>
          <a:pPr marL="285750" lvl="0" indent="0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US" sz="2000" kern="1200" dirty="0">
            <a:cs typeface="B Homa" pitchFamily="2" charset="-78"/>
          </a:endParaRPr>
        </a:p>
      </dsp:txBody>
      <dsp:txXfrm>
        <a:off x="304800" y="619500"/>
        <a:ext cx="4267200" cy="413280"/>
      </dsp:txXfrm>
    </dsp:sp>
    <dsp:sp modelId="{6ECA2A1F-C8D2-4FC1-A4CA-80A2D430EB86}">
      <dsp:nvSpPr>
        <dsp:cNvPr id="0" name=""/>
        <dsp:cNvSpPr/>
      </dsp:nvSpPr>
      <dsp:spPr>
        <a:xfrm>
          <a:off x="0" y="1461180"/>
          <a:ext cx="60960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77538D3-FEA6-4785-8045-EA1C3A79A234}">
      <dsp:nvSpPr>
        <dsp:cNvPr id="0" name=""/>
        <dsp:cNvSpPr/>
      </dsp:nvSpPr>
      <dsp:spPr>
        <a:xfrm>
          <a:off x="304800" y="1254540"/>
          <a:ext cx="4267200" cy="4132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marR="0" lvl="0" indent="0" algn="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a-IR" sz="2000" kern="1200" dirty="0">
              <a:cs typeface="B Homa" pitchFamily="2" charset="-78"/>
            </a:rPr>
            <a:t>ویژگی های شخصی</a:t>
          </a:r>
        </a:p>
        <a:p>
          <a:pPr lvl="0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 dirty="0">
            <a:cs typeface="B Homa" pitchFamily="2" charset="-78"/>
          </a:endParaRPr>
        </a:p>
      </dsp:txBody>
      <dsp:txXfrm>
        <a:off x="304800" y="1254540"/>
        <a:ext cx="4267200" cy="413280"/>
      </dsp:txXfrm>
    </dsp:sp>
    <dsp:sp modelId="{843991C7-243D-4C48-B19E-1F12C98AD411}">
      <dsp:nvSpPr>
        <dsp:cNvPr id="0" name=""/>
        <dsp:cNvSpPr/>
      </dsp:nvSpPr>
      <dsp:spPr>
        <a:xfrm>
          <a:off x="0" y="2096220"/>
          <a:ext cx="60960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8181CA5-3CD0-4E11-90A6-B93D558ACC89}">
      <dsp:nvSpPr>
        <dsp:cNvPr id="0" name=""/>
        <dsp:cNvSpPr/>
      </dsp:nvSpPr>
      <dsp:spPr>
        <a:xfrm>
          <a:off x="304800" y="1889580"/>
          <a:ext cx="4267200" cy="4132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marR="0" lvl="0" indent="0" algn="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a-IR" sz="2000" kern="1200" dirty="0">
              <a:cs typeface="B Homa" pitchFamily="2" charset="-78"/>
            </a:rPr>
            <a:t>جنسیت</a:t>
          </a:r>
          <a:endParaRPr lang="en-US" sz="2000" kern="1200" dirty="0">
            <a:cs typeface="B Homa" pitchFamily="2" charset="-78"/>
          </a:endParaRPr>
        </a:p>
      </dsp:txBody>
      <dsp:txXfrm>
        <a:off x="304800" y="1889580"/>
        <a:ext cx="4267200" cy="413280"/>
      </dsp:txXfrm>
    </dsp:sp>
    <dsp:sp modelId="{61AC7895-BD2A-48BD-99D7-DDE016F25F57}">
      <dsp:nvSpPr>
        <dsp:cNvPr id="0" name=""/>
        <dsp:cNvSpPr/>
      </dsp:nvSpPr>
      <dsp:spPr>
        <a:xfrm>
          <a:off x="0" y="2731260"/>
          <a:ext cx="60960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44DA817-F99B-4FEC-8F5A-AC12A3AF86AA}">
      <dsp:nvSpPr>
        <dsp:cNvPr id="0" name=""/>
        <dsp:cNvSpPr/>
      </dsp:nvSpPr>
      <dsp:spPr>
        <a:xfrm>
          <a:off x="304800" y="2524620"/>
          <a:ext cx="4267200" cy="4132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marR="0" lvl="0" indent="0" algn="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a-IR" sz="2000" kern="1200" dirty="0">
              <a:cs typeface="B Homa" pitchFamily="2" charset="-78"/>
            </a:rPr>
            <a:t>زبان</a:t>
          </a:r>
        </a:p>
      </dsp:txBody>
      <dsp:txXfrm>
        <a:off x="304800" y="2524620"/>
        <a:ext cx="4267200" cy="413280"/>
      </dsp:txXfrm>
    </dsp:sp>
    <dsp:sp modelId="{94C79251-094A-4707-A573-1829CD0A189C}">
      <dsp:nvSpPr>
        <dsp:cNvPr id="0" name=""/>
        <dsp:cNvSpPr/>
      </dsp:nvSpPr>
      <dsp:spPr>
        <a:xfrm>
          <a:off x="0" y="3366300"/>
          <a:ext cx="60960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3285CE1-B048-44D2-AE74-7D97D934695D}">
      <dsp:nvSpPr>
        <dsp:cNvPr id="0" name=""/>
        <dsp:cNvSpPr/>
      </dsp:nvSpPr>
      <dsp:spPr>
        <a:xfrm>
          <a:off x="304800" y="3159660"/>
          <a:ext cx="4267200" cy="4132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marR="0" lvl="0" indent="0" algn="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a-IR" sz="2000" kern="1200" dirty="0">
              <a:cs typeface="B Homa" pitchFamily="2" charset="-78"/>
            </a:rPr>
            <a:t>ارتباطات بین فرهنگ ها</a:t>
          </a:r>
        </a:p>
      </dsp:txBody>
      <dsp:txXfrm>
        <a:off x="304800" y="3159660"/>
        <a:ext cx="4267200" cy="413280"/>
      </dsp:txXfrm>
    </dsp:sp>
    <dsp:sp modelId="{9E2A7E6B-AC4B-42E0-A415-B64BF7024A2C}">
      <dsp:nvSpPr>
        <dsp:cNvPr id="0" name=""/>
        <dsp:cNvSpPr/>
      </dsp:nvSpPr>
      <dsp:spPr>
        <a:xfrm>
          <a:off x="0" y="3967055"/>
          <a:ext cx="60960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6C732D3-D12E-4B2E-834C-221FE467A45F}">
      <dsp:nvSpPr>
        <dsp:cNvPr id="0" name=""/>
        <dsp:cNvSpPr/>
      </dsp:nvSpPr>
      <dsp:spPr>
        <a:xfrm>
          <a:off x="304800" y="3794700"/>
          <a:ext cx="4267200" cy="37899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marR="0" lvl="0" indent="0" algn="r" defTabSz="8445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fa-IR" sz="2000" kern="1200" dirty="0">
              <a:cs typeface="B Homa" pitchFamily="2" charset="-78"/>
            </a:rPr>
            <a:t>ارتباط های غیر گفتار</a:t>
          </a:r>
          <a:endParaRPr lang="en-US" sz="2000" kern="1200" dirty="0">
            <a:cs typeface="B Homa" pitchFamily="2" charset="-78"/>
          </a:endParaRPr>
        </a:p>
        <a:p>
          <a:pPr lvl="0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 dirty="0"/>
        </a:p>
      </dsp:txBody>
      <dsp:txXfrm>
        <a:off x="304800" y="3794700"/>
        <a:ext cx="4267200" cy="3789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#1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9163AF-30C1-489C-B16D-A16252162B0E}" type="datetimeFigureOut">
              <a:rPr lang="en-US" smtClean="0"/>
              <a:pPr/>
              <a:t>3/27/2020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1121C9-2C27-49CD-9E38-D1C86DF0869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B49A11-9304-48EE-8E00-A86ABD7D6F75}" type="datetimeFigureOut">
              <a:rPr lang="en-US" smtClean="0"/>
              <a:pPr/>
              <a:t>3/27/2020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B9C124-A926-4917-BA74-7DEDA7C8670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B9C124-A926-4917-BA74-7DEDA7C8670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B9C124-A926-4917-BA74-7DEDA7C8670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266B4-7319-4F47-A00D-E4194CABE72A}" type="slidenum">
              <a:rPr lang="pt-BR" smtClean="0"/>
              <a:pPr/>
              <a:t>‹#›</a:t>
            </a:fld>
            <a:endParaRPr lang="pt-BR"/>
          </a:p>
        </p:txBody>
      </p:sp>
      <p:pic>
        <p:nvPicPr>
          <p:cNvPr id="7" name="Picture 6" descr="ballonSZ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-2438400" y="-1371600"/>
            <a:ext cx="2438400" cy="2438400"/>
          </a:xfrm>
          <a:prstGeom prst="rect">
            <a:avLst/>
          </a:prstGeom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5 -0.39213 C 0.0276 -0.36644 0.03663 -0.27037 0.03923 -0.2382 C 0.04184 -0.20579 0.01632 -0.41134 0.04045 -0.19838 C 0.06458 0.01458 0.1408 1.00254 0.18402 1.03935 C 0.22708 1.07616 0.26007 0.02592 0.29878 0.02222 C 0.33732 0.01875 0.37777 1.01805 0.41666 1.01736 C 0.45555 1.01666 0.48871 0.01389 0.53194 0.01759 C 0.57517 0.02176 0.63628 1.03912 0.67586 1.03935 C 0.7151 1.03958 0.73264 0.01944 0.76892 0.01944 C 0.80538 0.01944 0.86128 1.0412 0.89357 1.03935 C 0.92569 1.0375 0.9309 0.01041 0.96198 0.0081 C 0.99305 0.00532 1.05052 1.06528 1.08038 1.02477 C 1.10989 0.98426 1.12795 0.02754 1.14027 -0.23496 " pathEditMode="relative" rAng="0" ptsTypes="aaaaaaaaaaaaa">
                                      <p:cBhvr>
                                        <p:cTn id="6" dur="8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300" y="7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CB038-A328-4EEA-9286-2F4C51971389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40A7C-7D61-4505-9FC7-DAE4ADEF3D3F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26543-934E-4FB2-A264-95F9781650CA}" type="slidenum">
              <a:rPr lang="pt-BR" smtClean="0"/>
              <a:pPr/>
              <a:t>‹#›</a:t>
            </a:fld>
            <a:endParaRPr lang="pt-BR"/>
          </a:p>
        </p:txBody>
      </p:sp>
      <p:pic>
        <p:nvPicPr>
          <p:cNvPr id="7" name="Picture 6" descr="ballonSZ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467600" y="152400"/>
            <a:ext cx="1676400" cy="1676400"/>
          </a:xfrm>
          <a:prstGeom prst="rect">
            <a:avLst/>
          </a:prstGeom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60EC6-CE4B-41C6-8EC2-BB50B38C6BA8}" type="slidenum">
              <a:rPr lang="pt-BR" smtClean="0"/>
              <a:pPr/>
              <a:t>‹#›</a:t>
            </a:fld>
            <a:endParaRPr lang="pt-BR"/>
          </a:p>
        </p:txBody>
      </p:sp>
      <p:pic>
        <p:nvPicPr>
          <p:cNvPr id="7" name="Picture 6" descr="ballonSZ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467600" y="152400"/>
            <a:ext cx="1676400" cy="1676400"/>
          </a:xfrm>
          <a:prstGeom prst="rect">
            <a:avLst/>
          </a:prstGeom>
        </p:spPr>
      </p:pic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8D6F3-2281-463C-8CF5-888BA9F5F01F}" type="slidenum">
              <a:rPr lang="pt-BR" smtClean="0"/>
              <a:pPr/>
              <a:t>‹#›</a:t>
            </a:fld>
            <a:endParaRPr lang="pt-BR"/>
          </a:p>
        </p:txBody>
      </p:sp>
      <p:pic>
        <p:nvPicPr>
          <p:cNvPr id="8" name="Picture 7" descr="ballonSZ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467600" y="152400"/>
            <a:ext cx="1676400" cy="1676400"/>
          </a:xfrm>
          <a:prstGeom prst="rect">
            <a:avLst/>
          </a:prstGeom>
        </p:spPr>
      </p:pic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756AB-41E4-49BF-B158-BF4EC56C1A9B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51E89-DBCD-4EBF-9785-84C0A6FEC964}" type="slidenum">
              <a:rPr lang="pt-BR" smtClean="0"/>
              <a:pPr/>
              <a:t>‹#›</a:t>
            </a:fld>
            <a:endParaRPr lang="pt-BR"/>
          </a:p>
        </p:txBody>
      </p:sp>
      <p:pic>
        <p:nvPicPr>
          <p:cNvPr id="6" name="Picture 5" descr="ballonSZ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467600" y="152400"/>
            <a:ext cx="1676400" cy="1676400"/>
          </a:xfrm>
          <a:prstGeom prst="rect">
            <a:avLst/>
          </a:prstGeom>
        </p:spPr>
      </p:pic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1D091-C8A7-4472-A6E5-ABCE1E1FE066}" type="slidenum">
              <a:rPr lang="pt-BR" smtClean="0"/>
              <a:pPr/>
              <a:t>‹#›</a:t>
            </a:fld>
            <a:endParaRPr lang="pt-BR"/>
          </a:p>
        </p:txBody>
      </p:sp>
      <p:pic>
        <p:nvPicPr>
          <p:cNvPr id="5" name="Picture 4" descr="ballonSZ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467600" y="152400"/>
            <a:ext cx="1676400" cy="1676400"/>
          </a:xfrm>
          <a:prstGeom prst="rect">
            <a:avLst/>
          </a:prstGeom>
        </p:spPr>
      </p:pic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7C584-B189-4AEA-A7B8-4B9EA994D1CE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8DA59-AB1E-4FC9-B047-E06F62A5A93B}" type="slidenum">
              <a:rPr lang="pt-BR" smtClean="0"/>
              <a:pPr/>
              <a:t>‹#›</a:t>
            </a:fld>
            <a:endParaRPr lang="pt-BR"/>
          </a:p>
        </p:txBody>
      </p:sp>
      <p:sp>
        <p:nvSpPr>
          <p:cNvPr id="8" name="Flowchart: Stored Data 7"/>
          <p:cNvSpPr/>
          <p:nvPr userDrawn="1"/>
        </p:nvSpPr>
        <p:spPr>
          <a:xfrm>
            <a:off x="762000" y="1524000"/>
            <a:ext cx="5410200" cy="4800600"/>
          </a:xfrm>
          <a:prstGeom prst="flowChartOnlineStorag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ballonSZ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467600" y="152400"/>
            <a:ext cx="1676400" cy="1676400"/>
          </a:xfrm>
          <a:prstGeom prst="rect">
            <a:avLst/>
          </a:prstGeom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build="p"/>
    </p:bld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F42892-5094-4419-8388-480486C8947E}" type="slidenum">
              <a:rPr lang="pt-BR" smtClean="0"/>
              <a:pPr/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/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photo_۲۰۱۷-۰۵-۰۱_۱۸-۳۹-۵۸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26543-934E-4FB2-A264-95F9781650CA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photo_2017-05-01_18-09-4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9512" y="260648"/>
            <a:ext cx="8533456" cy="61206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26543-934E-4FB2-A264-95F9781650CA}" type="slidenum">
              <a:rPr lang="pt-BR" smtClean="0"/>
              <a:pPr/>
              <a:t>10</a:t>
            </a:fld>
            <a:endParaRPr lang="pt-BR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3808" y="188640"/>
            <a:ext cx="8229600" cy="1143000"/>
          </a:xfrm>
        </p:spPr>
        <p:txBody>
          <a:bodyPr/>
          <a:lstStyle/>
          <a:p>
            <a:r>
              <a:rPr lang="fa-IR" dirty="0">
                <a:cs typeface="B Titr" pitchFamily="2" charset="-78"/>
              </a:rPr>
              <a:t>موانع :</a:t>
            </a:r>
            <a:endParaRPr lang="en-US" dirty="0"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endParaRPr lang="en-US" dirty="0">
              <a:cs typeface="B Homa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26543-934E-4FB2-A264-95F9781650CA}" type="slidenum">
              <a:rPr lang="pt-BR" smtClean="0"/>
              <a:pPr/>
              <a:t>11</a:t>
            </a:fld>
            <a:endParaRPr lang="pt-BR"/>
          </a:p>
        </p:txBody>
      </p:sp>
      <p:graphicFrame>
        <p:nvGraphicFramePr>
          <p:cNvPr id="5" name="Diagram 4"/>
          <p:cNvGraphicFramePr/>
          <p:nvPr/>
        </p:nvGraphicFramePr>
        <p:xfrm>
          <a:off x="1979712" y="1628800"/>
          <a:ext cx="6096000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8" presetClass="entr" presetSubtype="12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photo_۲۰۱۷-۰۵-۰۱_۱۸-۴۰-۰۰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1520" y="260648"/>
            <a:ext cx="8640960" cy="5793507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26543-934E-4FB2-A264-95F9781650CA}" type="slidenum">
              <a:rPr lang="pt-BR" smtClean="0"/>
              <a:pPr/>
              <a:t>12</a:t>
            </a:fld>
            <a:endParaRPr lang="pt-BR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412776"/>
            <a:ext cx="7772400" cy="1470025"/>
          </a:xfrm>
        </p:spPr>
        <p:txBody>
          <a:bodyPr/>
          <a:lstStyle/>
          <a:p>
            <a:r>
              <a:rPr lang="en-US" dirty="0">
                <a:solidFill>
                  <a:srgbClr val="660066"/>
                </a:solidFill>
                <a:cs typeface="B Titr" pitchFamily="2" charset="-78"/>
              </a:rPr>
              <a:t> </a:t>
            </a:r>
            <a:r>
              <a:rPr lang="fa-IR" dirty="0">
                <a:solidFill>
                  <a:srgbClr val="660066"/>
                </a:solidFill>
                <a:cs typeface="B Titr" pitchFamily="2" charset="-78"/>
              </a:rPr>
              <a:t>شناخت تیم / ارتباطات</a:t>
            </a:r>
            <a:endParaRPr lang="en-US" dirty="0">
              <a:solidFill>
                <a:srgbClr val="660066"/>
              </a:solidFill>
              <a:cs typeface="B Titr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266B4-7319-4F47-A00D-E4194CABE72A}" type="slidenum">
              <a:rPr lang="pt-BR" smtClean="0"/>
              <a:pPr/>
              <a:t>2</a:t>
            </a:fld>
            <a:endParaRPr lang="pt-BR"/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>
                <a:solidFill>
                  <a:schemeClr val="accent4">
                    <a:lumMod val="50000"/>
                  </a:schemeClr>
                </a:solidFill>
                <a:cs typeface="B Titr" pitchFamily="2" charset="-78"/>
              </a:rPr>
              <a:t>فهرست مطالب</a:t>
            </a:r>
            <a:endParaRPr lang="en-US" dirty="0">
              <a:solidFill>
                <a:schemeClr val="accent4">
                  <a:lumMod val="50000"/>
                </a:schemeClr>
              </a:solidFill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r" rtl="1"/>
            <a:r>
              <a:rPr lang="fa-IR" dirty="0">
                <a:solidFill>
                  <a:schemeClr val="accent4">
                    <a:lumMod val="75000"/>
                  </a:schemeClr>
                </a:solidFill>
                <a:cs typeface="B Homa" pitchFamily="2" charset="-78"/>
              </a:rPr>
              <a:t>انواع تیم</a:t>
            </a:r>
          </a:p>
          <a:p>
            <a:pPr algn="r" rtl="1"/>
            <a:r>
              <a:rPr lang="fa-IR" dirty="0">
                <a:solidFill>
                  <a:schemeClr val="accent4">
                    <a:lumMod val="75000"/>
                  </a:schemeClr>
                </a:solidFill>
                <a:cs typeface="B Homa" pitchFamily="2" charset="-78"/>
              </a:rPr>
              <a:t>خلق تیم با عملکرد عالی</a:t>
            </a:r>
          </a:p>
          <a:p>
            <a:pPr algn="r" rtl="1"/>
            <a:r>
              <a:rPr lang="fa-IR" dirty="0">
                <a:solidFill>
                  <a:schemeClr val="accent4">
                    <a:lumMod val="75000"/>
                  </a:schemeClr>
                </a:solidFill>
                <a:cs typeface="B Homa" pitchFamily="2" charset="-78"/>
              </a:rPr>
              <a:t>پروراندن افراد برای عضویت در تیم</a:t>
            </a:r>
          </a:p>
          <a:p>
            <a:pPr algn="r" rtl="1"/>
            <a:r>
              <a:rPr lang="fa-IR" dirty="0">
                <a:solidFill>
                  <a:schemeClr val="accent4">
                    <a:lumMod val="75000"/>
                  </a:schemeClr>
                </a:solidFill>
                <a:cs typeface="B Homa" pitchFamily="2" charset="-78"/>
              </a:rPr>
              <a:t>نقش ارتباطات</a:t>
            </a:r>
          </a:p>
          <a:p>
            <a:pPr algn="r" rtl="1"/>
            <a:r>
              <a:rPr lang="fa-IR" dirty="0">
                <a:solidFill>
                  <a:schemeClr val="accent4">
                    <a:lumMod val="75000"/>
                  </a:schemeClr>
                </a:solidFill>
                <a:cs typeface="B Homa" pitchFamily="2" charset="-78"/>
              </a:rPr>
              <a:t>فرایند ارتباط</a:t>
            </a:r>
          </a:p>
          <a:p>
            <a:pPr algn="r" rtl="1"/>
            <a:r>
              <a:rPr lang="fa-IR" dirty="0">
                <a:solidFill>
                  <a:schemeClr val="accent4">
                    <a:lumMod val="75000"/>
                  </a:schemeClr>
                </a:solidFill>
                <a:cs typeface="B Homa" pitchFamily="2" charset="-78"/>
              </a:rPr>
              <a:t>مسیرارتیاطات</a:t>
            </a:r>
          </a:p>
          <a:p>
            <a:pPr algn="r" rtl="1"/>
            <a:r>
              <a:rPr lang="fa-IR" dirty="0">
                <a:solidFill>
                  <a:schemeClr val="accent4">
                    <a:lumMod val="75000"/>
                  </a:schemeClr>
                </a:solidFill>
                <a:cs typeface="B Homa" pitchFamily="2" charset="-78"/>
              </a:rPr>
              <a:t>راههای ایجاد ارتباط</a:t>
            </a:r>
          </a:p>
          <a:p>
            <a:pPr algn="r" rtl="1"/>
            <a:r>
              <a:rPr lang="fa-IR" dirty="0">
                <a:solidFill>
                  <a:schemeClr val="accent4">
                    <a:lumMod val="75000"/>
                  </a:schemeClr>
                </a:solidFill>
                <a:cs typeface="B Homa" pitchFamily="2" charset="-78"/>
              </a:rPr>
              <a:t>شبکه های ارتباطی</a:t>
            </a:r>
          </a:p>
          <a:p>
            <a:pPr algn="r" rtl="1"/>
            <a:r>
              <a:rPr lang="fa-IR" dirty="0">
                <a:solidFill>
                  <a:schemeClr val="accent4">
                    <a:lumMod val="75000"/>
                  </a:schemeClr>
                </a:solidFill>
                <a:cs typeface="B Homa" pitchFamily="2" charset="-78"/>
              </a:rPr>
              <a:t>موانع سر راه ارتباطات</a:t>
            </a:r>
          </a:p>
          <a:p>
            <a:pPr algn="r" rtl="1"/>
            <a:r>
              <a:rPr lang="fa-IR" dirty="0">
                <a:solidFill>
                  <a:schemeClr val="accent4">
                    <a:lumMod val="75000"/>
                  </a:schemeClr>
                </a:solidFill>
                <a:cs typeface="B Homa" pitchFamily="2" charset="-78"/>
              </a:rPr>
              <a:t>ارتباطات بین فرهنگها</a:t>
            </a:r>
          </a:p>
          <a:p>
            <a:pPr algn="r" rtl="1"/>
            <a:endParaRPr lang="en-US" dirty="0">
              <a:solidFill>
                <a:schemeClr val="accent4">
                  <a:lumMod val="75000"/>
                </a:schemeClr>
              </a:solidFill>
              <a:cs typeface="B Homa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26543-934E-4FB2-A264-95F9781650CA}" type="slidenum">
              <a:rPr lang="pt-BR" smtClean="0"/>
              <a:pPr/>
              <a:t>3</a:t>
            </a:fld>
            <a:endParaRPr lang="pt-BR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8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8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8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8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8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8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98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8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180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28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bg>
      <p:bgPr>
        <a:blipFill dpi="0" rotWithShape="1">
          <a:blip r:embed="rId3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525963"/>
          </a:xfrm>
        </p:spPr>
        <p:txBody>
          <a:bodyPr/>
          <a:lstStyle/>
          <a:p>
            <a:pPr algn="r" rtl="1">
              <a:buNone/>
            </a:pPr>
            <a:endParaRPr lang="fa-IR" dirty="0"/>
          </a:p>
          <a:p>
            <a:pPr algn="r" rtl="1">
              <a:buNone/>
            </a:pPr>
            <a:r>
              <a:rPr lang="en-US" dirty="0"/>
              <a:t>   </a:t>
            </a:r>
            <a:endParaRPr lang="fa-IR" dirty="0"/>
          </a:p>
          <a:p>
            <a:pPr algn="r" rtl="1">
              <a:buNone/>
            </a:pPr>
            <a:r>
              <a:rPr lang="fa-IR" dirty="0"/>
              <a:t>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195736" y="1916832"/>
            <a:ext cx="1440160" cy="11521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>
              <a:buNone/>
            </a:pPr>
            <a:r>
              <a:rPr lang="en-US" dirty="0"/>
              <a:t>    </a:t>
            </a:r>
            <a:r>
              <a:rPr lang="fa-IR" dirty="0"/>
              <a:t> تیم حل کننده مساله    </a:t>
            </a:r>
          </a:p>
        </p:txBody>
      </p:sp>
      <p:sp>
        <p:nvSpPr>
          <p:cNvPr id="5" name="Oval 4"/>
          <p:cNvSpPr/>
          <p:nvPr/>
        </p:nvSpPr>
        <p:spPr>
          <a:xfrm>
            <a:off x="6228184" y="1772816"/>
            <a:ext cx="1368152" cy="11521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>
              <a:buNone/>
            </a:pPr>
            <a:r>
              <a:rPr lang="fa-IR" dirty="0"/>
              <a:t>   تیم های خودگردان</a:t>
            </a:r>
          </a:p>
        </p:txBody>
      </p:sp>
      <p:sp>
        <p:nvSpPr>
          <p:cNvPr id="7" name="Oval 6"/>
          <p:cNvSpPr/>
          <p:nvPr/>
        </p:nvSpPr>
        <p:spPr>
          <a:xfrm>
            <a:off x="2051720" y="5633864"/>
            <a:ext cx="1296144" cy="8194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>
              <a:buNone/>
            </a:pPr>
            <a:r>
              <a:rPr lang="fa-IR" dirty="0"/>
              <a:t>  تیم های متخصص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26543-934E-4FB2-A264-95F9781650CA}" type="slidenum">
              <a:rPr lang="pt-BR" smtClean="0"/>
              <a:pPr/>
              <a:t>4</a:t>
            </a:fld>
            <a:endParaRPr lang="pt-BR"/>
          </a:p>
        </p:txBody>
      </p:sp>
      <p:sp>
        <p:nvSpPr>
          <p:cNvPr id="10" name="Oval 9"/>
          <p:cNvSpPr/>
          <p:nvPr/>
        </p:nvSpPr>
        <p:spPr>
          <a:xfrm>
            <a:off x="6732240" y="5733256"/>
            <a:ext cx="1224136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>
              <a:buNone/>
            </a:pPr>
            <a:r>
              <a:rPr lang="fa-IR" dirty="0"/>
              <a:t>  تیم های</a:t>
            </a:r>
            <a:endParaRPr lang="en-US" dirty="0"/>
          </a:p>
          <a:p>
            <a:pPr algn="r" rtl="1">
              <a:buNone/>
            </a:pPr>
            <a:r>
              <a:rPr lang="fa-IR" dirty="0"/>
              <a:t>  مجازی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744" y="260648"/>
            <a:ext cx="8229600" cy="1143000"/>
          </a:xfrm>
        </p:spPr>
        <p:txBody>
          <a:bodyPr>
            <a:normAutofit/>
          </a:bodyPr>
          <a:lstStyle/>
          <a:p>
            <a:r>
              <a:rPr lang="fa-IR" sz="4000" dirty="0">
                <a:solidFill>
                  <a:schemeClr val="tx2">
                    <a:lumMod val="50000"/>
                  </a:schemeClr>
                </a:solidFill>
                <a:cs typeface="B Titr" pitchFamily="2" charset="-78"/>
              </a:rPr>
              <a:t>خلق تیم با عملکرد عالی</a:t>
            </a:r>
            <a:endParaRPr lang="en-US" sz="4000" dirty="0">
              <a:solidFill>
                <a:schemeClr val="tx2">
                  <a:lumMod val="50000"/>
                </a:schemeClr>
              </a:solidFill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07904" y="1484784"/>
            <a:ext cx="3800007" cy="4690203"/>
          </a:xfrm>
        </p:spPr>
        <p:txBody>
          <a:bodyPr>
            <a:normAutofit fontScale="92500" lnSpcReduction="10000"/>
          </a:bodyPr>
          <a:lstStyle/>
          <a:p>
            <a:pPr algn="r">
              <a:buNone/>
            </a:pPr>
            <a:r>
              <a:rPr lang="en-US" dirty="0"/>
              <a:t> </a:t>
            </a:r>
            <a:r>
              <a:rPr lang="fa-IR" dirty="0">
                <a:solidFill>
                  <a:schemeClr val="tx2">
                    <a:lumMod val="75000"/>
                  </a:schemeClr>
                </a:solidFill>
                <a:cs typeface="B Homa" pitchFamily="2" charset="-78"/>
              </a:rPr>
              <a:t>اندازه تیم</a:t>
            </a:r>
          </a:p>
          <a:p>
            <a:pPr algn="r">
              <a:buNone/>
            </a:pPr>
            <a:r>
              <a:rPr lang="fa-IR" dirty="0">
                <a:solidFill>
                  <a:schemeClr val="tx2">
                    <a:lumMod val="75000"/>
                  </a:schemeClr>
                </a:solidFill>
                <a:cs typeface="B Homa" pitchFamily="2" charset="-78"/>
              </a:rPr>
              <a:t>توانایی اعضا</a:t>
            </a:r>
          </a:p>
          <a:p>
            <a:pPr algn="r">
              <a:buNone/>
            </a:pPr>
            <a:r>
              <a:rPr lang="fa-IR" dirty="0">
                <a:solidFill>
                  <a:schemeClr val="tx2">
                    <a:lumMod val="75000"/>
                  </a:schemeClr>
                </a:solidFill>
                <a:cs typeface="B Homa" pitchFamily="2" charset="-78"/>
              </a:rPr>
              <a:t>بهبود مهارت</a:t>
            </a:r>
          </a:p>
          <a:p>
            <a:pPr algn="r">
              <a:buNone/>
            </a:pPr>
            <a:r>
              <a:rPr lang="fa-IR" dirty="0">
                <a:solidFill>
                  <a:schemeClr val="tx2">
                    <a:lumMod val="75000"/>
                  </a:schemeClr>
                </a:solidFill>
                <a:cs typeface="B Homa" pitchFamily="2" charset="-78"/>
              </a:rPr>
              <a:t>تعهد مشترک</a:t>
            </a:r>
          </a:p>
          <a:p>
            <a:pPr algn="r">
              <a:buNone/>
            </a:pPr>
            <a:r>
              <a:rPr lang="fa-IR" dirty="0">
                <a:solidFill>
                  <a:schemeClr val="tx2">
                    <a:lumMod val="75000"/>
                  </a:schemeClr>
                </a:solidFill>
                <a:cs typeface="B Homa" pitchFamily="2" charset="-78"/>
              </a:rPr>
              <a:t>تعیین هدف های خاص</a:t>
            </a:r>
          </a:p>
          <a:p>
            <a:pPr algn="r">
              <a:buNone/>
            </a:pPr>
            <a:r>
              <a:rPr lang="fa-IR" dirty="0">
                <a:solidFill>
                  <a:schemeClr val="tx2">
                    <a:lumMod val="75000"/>
                  </a:schemeClr>
                </a:solidFill>
                <a:cs typeface="B Homa" pitchFamily="2" charset="-78"/>
              </a:rPr>
              <a:t>رهبری وساختار</a:t>
            </a:r>
          </a:p>
          <a:p>
            <a:pPr algn="r">
              <a:buNone/>
            </a:pPr>
            <a:r>
              <a:rPr lang="fa-IR" dirty="0">
                <a:solidFill>
                  <a:schemeClr val="tx2">
                    <a:lumMod val="75000"/>
                  </a:schemeClr>
                </a:solidFill>
                <a:cs typeface="B Homa" pitchFamily="2" charset="-78"/>
              </a:rPr>
              <a:t>حساب پس دهی</a:t>
            </a:r>
          </a:p>
          <a:p>
            <a:pPr algn="r">
              <a:buNone/>
            </a:pPr>
            <a:r>
              <a:rPr lang="fa-IR" dirty="0">
                <a:solidFill>
                  <a:schemeClr val="tx2">
                    <a:lumMod val="75000"/>
                  </a:schemeClr>
                </a:solidFill>
                <a:cs typeface="B Homa" pitchFamily="2" charset="-78"/>
              </a:rPr>
              <a:t>ارزیابی عملکرد</a:t>
            </a:r>
          </a:p>
          <a:p>
            <a:pPr algn="r">
              <a:buNone/>
            </a:pPr>
            <a:r>
              <a:rPr lang="fa-IR" dirty="0">
                <a:solidFill>
                  <a:schemeClr val="tx2">
                    <a:lumMod val="75000"/>
                  </a:schemeClr>
                </a:solidFill>
                <a:cs typeface="B Homa" pitchFamily="2" charset="-78"/>
              </a:rPr>
              <a:t>اعتماد متقابل</a:t>
            </a:r>
            <a:endParaRPr lang="en-US" dirty="0">
              <a:solidFill>
                <a:schemeClr val="tx2">
                  <a:lumMod val="75000"/>
                </a:schemeClr>
              </a:solidFill>
              <a:cs typeface="B Homa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26543-934E-4FB2-A264-95F9781650CA}" type="slidenum">
              <a:rPr lang="pt-BR" smtClean="0"/>
              <a:pPr/>
              <a:t>5</a:t>
            </a:fld>
            <a:endParaRPr lang="pt-BR"/>
          </a:p>
        </p:txBody>
      </p:sp>
      <p:pic>
        <p:nvPicPr>
          <p:cNvPr id="8" name="Picture 7" descr="photo_۲۰۱۷-۰۵-۰۱_۱۵-۳۴-۳۵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21026582">
            <a:off x="822168" y="2536080"/>
            <a:ext cx="3284984" cy="194421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cture 8" descr="photo_۲۰۱۷-۰۵-۰۱_۱۵-۳۴-۳۶ (2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379734">
            <a:off x="434260" y="377185"/>
            <a:ext cx="3542679" cy="220486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0" name="Picture 9" descr="photo_۲۰۱۷-۰۵-۰۱_۱۵-۳۴-۳۶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21315555">
            <a:off x="975738" y="4485585"/>
            <a:ext cx="2996952" cy="1966717"/>
          </a:xfrm>
          <a:prstGeom prst="rect">
            <a:avLst/>
          </a:prstGeom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4000" dirty="0">
                <a:solidFill>
                  <a:schemeClr val="tx1">
                    <a:lumMod val="65000"/>
                    <a:lumOff val="35000"/>
                  </a:schemeClr>
                </a:solidFill>
                <a:cs typeface="B Titr" pitchFamily="2" charset="-78"/>
              </a:rPr>
              <a:t>پرورانیدن افراد برای عضویت در تیم</a:t>
            </a:r>
            <a:endParaRPr lang="en-US" sz="4000" dirty="0">
              <a:solidFill>
                <a:schemeClr val="tx1">
                  <a:lumMod val="65000"/>
                  <a:lumOff val="35000"/>
                </a:schemeClr>
              </a:solidFill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r" rtl="1">
              <a:buNone/>
            </a:pPr>
            <a:r>
              <a:rPr lang="fa-IR" dirty="0">
                <a:solidFill>
                  <a:schemeClr val="bg2">
                    <a:lumMod val="10000"/>
                  </a:schemeClr>
                </a:solidFill>
                <a:cs typeface="B Homa" pitchFamily="2" charset="-78"/>
              </a:rPr>
              <a:t>                          گزینش</a:t>
            </a:r>
          </a:p>
          <a:p>
            <a:pPr algn="r" rtl="1">
              <a:buNone/>
            </a:pPr>
            <a:endParaRPr lang="fa-IR" dirty="0"/>
          </a:p>
          <a:p>
            <a:pPr algn="r" rtl="1">
              <a:buNone/>
            </a:pPr>
            <a:endParaRPr lang="fa-IR" dirty="0"/>
          </a:p>
          <a:p>
            <a:pPr algn="r" rtl="1">
              <a:buNone/>
            </a:pPr>
            <a:endParaRPr lang="fa-IR" dirty="0"/>
          </a:p>
          <a:p>
            <a:pPr algn="r" rtl="1">
              <a:buNone/>
            </a:pPr>
            <a:r>
              <a:rPr lang="fa-IR" dirty="0">
                <a:solidFill>
                  <a:schemeClr val="bg2">
                    <a:lumMod val="10000"/>
                  </a:schemeClr>
                </a:solidFill>
                <a:cs typeface="B Homa" pitchFamily="2" charset="-78"/>
              </a:rPr>
              <a:t>آموزش</a:t>
            </a:r>
          </a:p>
          <a:p>
            <a:pPr algn="r" rtl="1">
              <a:buNone/>
            </a:pPr>
            <a:endParaRPr lang="fa-IR" dirty="0"/>
          </a:p>
          <a:p>
            <a:pPr algn="r" rtl="1">
              <a:buNone/>
            </a:pPr>
            <a:endParaRPr lang="fa-IR" dirty="0"/>
          </a:p>
          <a:p>
            <a:pPr algn="r" rtl="1">
              <a:buNone/>
            </a:pPr>
            <a:endParaRPr lang="fa-IR" dirty="0"/>
          </a:p>
          <a:p>
            <a:pPr algn="r" rtl="1">
              <a:buNone/>
            </a:pPr>
            <a:r>
              <a:rPr lang="fa-IR" dirty="0"/>
              <a:t>                                 </a:t>
            </a:r>
            <a:r>
              <a:rPr lang="fa-IR" dirty="0">
                <a:solidFill>
                  <a:schemeClr val="bg2">
                    <a:lumMod val="10000"/>
                  </a:schemeClr>
                </a:solidFill>
                <a:cs typeface="B Homa" pitchFamily="2" charset="-78"/>
              </a:rPr>
              <a:t>پاداش</a:t>
            </a:r>
            <a:endParaRPr lang="en-US" dirty="0">
              <a:solidFill>
                <a:schemeClr val="bg2">
                  <a:lumMod val="10000"/>
                </a:schemeClr>
              </a:solidFill>
              <a:cs typeface="B Homa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26543-934E-4FB2-A264-95F9781650CA}" type="slidenum">
              <a:rPr lang="pt-BR" smtClean="0"/>
              <a:pPr/>
              <a:t>6</a:t>
            </a:fld>
            <a:endParaRPr lang="pt-BR"/>
          </a:p>
        </p:txBody>
      </p:sp>
      <p:pic>
        <p:nvPicPr>
          <p:cNvPr id="5" name="Picture 4" descr="photo_2017-05-01_16-02-1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1268760"/>
            <a:ext cx="3936162" cy="28083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5" descr="photo_2017-05-01_16-02-1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55976" y="2852936"/>
            <a:ext cx="3212976" cy="23517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6" descr="photo_2017-05-01_16-02-1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55576" y="4365104"/>
            <a:ext cx="3356992" cy="198867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>
                <a:solidFill>
                  <a:schemeClr val="tx1">
                    <a:lumMod val="50000"/>
                    <a:lumOff val="50000"/>
                  </a:schemeClr>
                </a:solidFill>
                <a:cs typeface="B Titr" pitchFamily="2" charset="-78"/>
              </a:rPr>
              <a:t>فرآیند و نقش ارتباطات</a:t>
            </a:r>
            <a:endParaRPr lang="en-US" dirty="0"/>
          </a:p>
        </p:txBody>
      </p:sp>
      <p:pic>
        <p:nvPicPr>
          <p:cNvPr id="5" name="Content Placeholder 4" descr="photo_2017-05-01_16-23-5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1484784"/>
            <a:ext cx="8285126" cy="446449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26543-934E-4FB2-A264-95F9781650CA}" type="slidenum">
              <a:rPr lang="pt-BR" smtClean="0"/>
              <a:pPr/>
              <a:t>7</a:t>
            </a:fld>
            <a:endParaRPr lang="pt-BR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3768" y="0"/>
            <a:ext cx="8229600" cy="1143000"/>
          </a:xfrm>
        </p:spPr>
        <p:txBody>
          <a:bodyPr/>
          <a:lstStyle/>
          <a:p>
            <a:r>
              <a:rPr lang="fa-IR" dirty="0">
                <a:solidFill>
                  <a:schemeClr val="accent2">
                    <a:lumMod val="50000"/>
                  </a:schemeClr>
                </a:solidFill>
                <a:cs typeface="B Titr" pitchFamily="2" charset="-78"/>
              </a:rPr>
              <a:t>مسیر ارتباطات</a:t>
            </a:r>
            <a:endParaRPr lang="en-US" dirty="0">
              <a:solidFill>
                <a:schemeClr val="accent2">
                  <a:lumMod val="50000"/>
                </a:schemeClr>
              </a:solidFill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fa-IR" dirty="0">
                <a:solidFill>
                  <a:schemeClr val="accent2">
                    <a:lumMod val="75000"/>
                  </a:schemeClr>
                </a:solidFill>
                <a:cs typeface="B Homa" pitchFamily="2" charset="-78"/>
              </a:rPr>
              <a:t>مسیر رو به پایین</a:t>
            </a:r>
          </a:p>
          <a:p>
            <a:pPr algn="r">
              <a:buNone/>
            </a:pPr>
            <a:endParaRPr lang="fa-IR" dirty="0">
              <a:solidFill>
                <a:schemeClr val="accent2">
                  <a:lumMod val="75000"/>
                </a:schemeClr>
              </a:solidFill>
              <a:cs typeface="B Homa" pitchFamily="2" charset="-78"/>
            </a:endParaRPr>
          </a:p>
          <a:p>
            <a:pPr algn="r">
              <a:buNone/>
            </a:pPr>
            <a:r>
              <a:rPr lang="fa-IR" dirty="0">
                <a:solidFill>
                  <a:schemeClr val="accent2">
                    <a:lumMod val="75000"/>
                  </a:schemeClr>
                </a:solidFill>
                <a:cs typeface="B Homa" pitchFamily="2" charset="-78"/>
              </a:rPr>
              <a:t>ارتباطات رو به بالا</a:t>
            </a:r>
          </a:p>
          <a:p>
            <a:pPr algn="r">
              <a:buNone/>
            </a:pPr>
            <a:endParaRPr lang="fa-IR" dirty="0">
              <a:solidFill>
                <a:schemeClr val="accent2">
                  <a:lumMod val="75000"/>
                </a:schemeClr>
              </a:solidFill>
              <a:cs typeface="B Homa" pitchFamily="2" charset="-78"/>
            </a:endParaRPr>
          </a:p>
          <a:p>
            <a:pPr algn="r">
              <a:buNone/>
            </a:pPr>
            <a:r>
              <a:rPr lang="fa-IR" dirty="0">
                <a:solidFill>
                  <a:schemeClr val="accent2">
                    <a:lumMod val="75000"/>
                  </a:schemeClr>
                </a:solidFill>
                <a:cs typeface="B Homa" pitchFamily="2" charset="-78"/>
              </a:rPr>
              <a:t>ارتباطات در سطح افقی</a:t>
            </a:r>
          </a:p>
          <a:p>
            <a:pPr algn="r"/>
            <a:endParaRPr lang="en-US" dirty="0">
              <a:solidFill>
                <a:schemeClr val="accent2">
                  <a:lumMod val="75000"/>
                </a:schemeClr>
              </a:solidFill>
              <a:cs typeface="B Homa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26543-934E-4FB2-A264-95F9781650CA}" type="slidenum">
              <a:rPr lang="pt-BR" smtClean="0"/>
              <a:pPr/>
              <a:t>8</a:t>
            </a:fld>
            <a:endParaRPr lang="pt-BR"/>
          </a:p>
        </p:txBody>
      </p:sp>
      <p:pic>
        <p:nvPicPr>
          <p:cNvPr id="5" name="Picture 4" descr="photo_2017-05-01_17-12-3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20306058">
            <a:off x="432368" y="-345456"/>
            <a:ext cx="3645024" cy="559629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5" descr="photo_2017-05-01_17-12-4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2852936"/>
            <a:ext cx="5184576" cy="433176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راههای ایجاد ارتباط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2627784" y="2276872"/>
          <a:ext cx="4320480" cy="29523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26543-934E-4FB2-A264-95F9781650CA}" type="slidenum">
              <a:rPr lang="pt-BR" smtClean="0"/>
              <a:pPr/>
              <a:t>9</a:t>
            </a:fld>
            <a:endParaRPr lang="pt-BR"/>
          </a:p>
        </p:txBody>
      </p:sp>
      <p:sp>
        <p:nvSpPr>
          <p:cNvPr id="6" name="TextBox 5"/>
          <p:cNvSpPr txBox="1"/>
          <p:nvPr/>
        </p:nvSpPr>
        <p:spPr>
          <a:xfrm>
            <a:off x="6372200" y="1556792"/>
            <a:ext cx="231071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2400" dirty="0">
                <a:cs typeface="B Homa" pitchFamily="2" charset="-78"/>
              </a:rPr>
              <a:t>سخنرانی ها</a:t>
            </a:r>
          </a:p>
          <a:p>
            <a:pPr algn="r"/>
            <a:r>
              <a:rPr lang="fa-IR" sz="2400" dirty="0">
                <a:cs typeface="B Homa" pitchFamily="2" charset="-78"/>
              </a:rPr>
              <a:t>بحث های رسمی</a:t>
            </a:r>
          </a:p>
          <a:p>
            <a:pPr algn="r"/>
            <a:r>
              <a:rPr lang="fa-IR" sz="2400" dirty="0">
                <a:cs typeface="B Homa" pitchFamily="2" charset="-78"/>
              </a:rPr>
              <a:t>نامه</a:t>
            </a:r>
          </a:p>
          <a:p>
            <a:pPr algn="r"/>
            <a:r>
              <a:rPr lang="fa-IR" sz="2400" dirty="0">
                <a:cs typeface="B Homa" pitchFamily="2" charset="-78"/>
              </a:rPr>
              <a:t>بخشنامه</a:t>
            </a:r>
          </a:p>
          <a:p>
            <a:pPr algn="r"/>
            <a:r>
              <a:rPr lang="fa-IR" sz="2400" dirty="0">
                <a:cs typeface="B Homa" pitchFamily="2" charset="-78"/>
              </a:rPr>
              <a:t>مجله ها</a:t>
            </a:r>
          </a:p>
          <a:p>
            <a:pPr algn="r"/>
            <a:r>
              <a:rPr lang="fa-IR" sz="2400" dirty="0">
                <a:cs typeface="B Homa" pitchFamily="2" charset="-78"/>
              </a:rPr>
              <a:t>خبرنامه های سازمان</a:t>
            </a:r>
          </a:p>
          <a:p>
            <a:pPr algn="r"/>
            <a:endParaRPr lang="en-US" sz="2400" dirty="0">
              <a:cs typeface="B Homa" pitchFamily="2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528" y="3284984"/>
            <a:ext cx="216024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2400" dirty="0">
                <a:cs typeface="B Homa" pitchFamily="2" charset="-78"/>
              </a:rPr>
              <a:t>پیام های نه چندان روشن </a:t>
            </a:r>
          </a:p>
          <a:p>
            <a:pPr algn="r"/>
            <a:r>
              <a:rPr lang="fa-IR" sz="2400" dirty="0">
                <a:cs typeface="B Homa" pitchFamily="2" charset="-78"/>
              </a:rPr>
              <a:t>اشارات هنگام صحبت</a:t>
            </a:r>
          </a:p>
          <a:p>
            <a:pPr algn="r"/>
            <a:r>
              <a:rPr lang="fa-IR" sz="2400" dirty="0">
                <a:cs typeface="B Homa" pitchFamily="2" charset="-78"/>
              </a:rPr>
              <a:t>حرکت اعضای بدن</a:t>
            </a:r>
          </a:p>
          <a:p>
            <a:pPr algn="r"/>
            <a:r>
              <a:rPr lang="fa-IR" sz="2400" dirty="0">
                <a:cs typeface="B Homa" pitchFamily="2" charset="-78"/>
              </a:rPr>
              <a:t>ایما و اشاره</a:t>
            </a:r>
          </a:p>
          <a:p>
            <a:pPr algn="r"/>
            <a:endParaRPr lang="en-US" sz="2400" dirty="0">
              <a:cs typeface="B Homa" pitchFamily="2" charset="-78"/>
            </a:endParaRP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566</TotalTime>
  <Words>180</Words>
  <Application>Microsoft Office PowerPoint</Application>
  <PresentationFormat>On-screen Show (4:3)</PresentationFormat>
  <Paragraphs>84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B Homa</vt:lpstr>
      <vt:lpstr>B Titr</vt:lpstr>
      <vt:lpstr>Calibri</vt:lpstr>
      <vt:lpstr>Theme1</vt:lpstr>
      <vt:lpstr>PowerPoint Presentation</vt:lpstr>
      <vt:lpstr> شناخت تیم / ارتباطات</vt:lpstr>
      <vt:lpstr>فهرست مطالب</vt:lpstr>
      <vt:lpstr>PowerPoint Presentation</vt:lpstr>
      <vt:lpstr>خلق تیم با عملکرد عالی</vt:lpstr>
      <vt:lpstr>پرورانیدن افراد برای عضویت در تیم</vt:lpstr>
      <vt:lpstr>فرآیند و نقش ارتباطات</vt:lpstr>
      <vt:lpstr>مسیر ارتباطات</vt:lpstr>
      <vt:lpstr>راههای ایجاد ارتباط</vt:lpstr>
      <vt:lpstr>PowerPoint Presentation</vt:lpstr>
      <vt:lpstr>موانع :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شناخت تیم / ارتباطات</dc:title>
  <dc:creator>ae</dc:creator>
  <cp:lastModifiedBy>Dr Zardashtian</cp:lastModifiedBy>
  <cp:revision>15</cp:revision>
  <dcterms:created xsi:type="dcterms:W3CDTF">2017-04-21T14:02:59Z</dcterms:created>
  <dcterms:modified xsi:type="dcterms:W3CDTF">2020-03-27T18:30:49Z</dcterms:modified>
</cp:coreProperties>
</file>