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a-I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DED50D2-278F-435E-9F60-D27D048E95BE}" type="datetimeFigureOut">
              <a:rPr lang="fa-IR" smtClean="0"/>
              <a:pPr/>
              <a:t>1441/07/08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a-I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4DC8097-18DF-46EF-A095-B7D9D86D597F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sz="80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67730"/>
            <a:ext cx="8229600" cy="4285270"/>
          </a:xfrm>
        </p:spPr>
        <p:txBody>
          <a:bodyPr/>
          <a:lstStyle/>
          <a:p>
            <a:r>
              <a:rPr lang="fa-IR" dirty="0" smtClean="0"/>
              <a:t>قابلیت های هماهنگی در ورزش</a:t>
            </a:r>
            <a:br>
              <a:rPr lang="fa-IR" dirty="0" smtClean="0"/>
            </a:br>
            <a:r>
              <a:rPr lang="fa-IR" dirty="0" smtClean="0"/>
              <a:t>(جفت کردن)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>
                <a:solidFill>
                  <a:schemeClr val="tx1"/>
                </a:solidFill>
              </a:rPr>
              <a:t>صدف بهمنی</a:t>
            </a:r>
            <a:endParaRPr lang="fa-I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4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296144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هاکی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sz="3600" dirty="0" smtClean="0"/>
              <a:t>جفت کردن    تمایز     واکنش     تعادل   جهت یابی</a:t>
            </a:r>
            <a:endParaRPr lang="fa-IR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70" b="56667"/>
          <a:stretch/>
        </p:blipFill>
        <p:spPr>
          <a:xfrm>
            <a:off x="539552" y="1700808"/>
            <a:ext cx="8326664" cy="5044778"/>
          </a:xfrm>
        </p:spPr>
      </p:pic>
      <p:sp>
        <p:nvSpPr>
          <p:cNvPr id="5" name="Down Arrow 4"/>
          <p:cNvSpPr/>
          <p:nvPr/>
        </p:nvSpPr>
        <p:spPr>
          <a:xfrm>
            <a:off x="4499992" y="260648"/>
            <a:ext cx="57606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3750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بیسبال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sz="3100" dirty="0" smtClean="0"/>
              <a:t>جفت کردن    تمایز     واکنش      تعادل         جهت یابی</a:t>
            </a:r>
            <a:endParaRPr lang="fa-IR" sz="31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" t="15357" b="53229"/>
          <a:stretch/>
        </p:blipFill>
        <p:spPr>
          <a:xfrm>
            <a:off x="215352" y="1556793"/>
            <a:ext cx="8749135" cy="5018124"/>
          </a:xfrm>
        </p:spPr>
      </p:pic>
      <p:sp>
        <p:nvSpPr>
          <p:cNvPr id="5" name="Down Arrow 4"/>
          <p:cNvSpPr/>
          <p:nvPr/>
        </p:nvSpPr>
        <p:spPr>
          <a:xfrm>
            <a:off x="4067944" y="188640"/>
            <a:ext cx="64807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8518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تمرینات حرکتی و نقش ان در بهبود اختلالات یادگیری: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92896"/>
            <a:ext cx="7772400" cy="417646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rmAutofit lnSpcReduction="10000"/>
          </a:bodyPr>
          <a:lstStyle/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قدم زدن به جلو-عقب-پهلوها و پریدن</a:t>
            </a:r>
          </a:p>
          <a:p>
            <a:r>
              <a:rPr lang="fa-IR" dirty="0" smtClean="0">
                <a:solidFill>
                  <a:srgbClr val="FF0000"/>
                </a:solidFill>
              </a:rPr>
              <a:t>هدف:</a:t>
            </a: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1-جهت تقویت مهارت های حرکتی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2-درک فضا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3- جهت یابی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4-درک مکان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5-تخمین مسافت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6- تمرکز حواس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7- سرعت پردازش ذهنی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8-توانایی تصمیم گیری</a:t>
            </a:r>
          </a:p>
          <a:p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9-قدرت برنامه ریزی</a:t>
            </a:r>
          </a:p>
          <a:p>
            <a:endParaRPr lang="fa-IR" dirty="0" smtClean="0"/>
          </a:p>
          <a:p>
            <a:endParaRPr lang="fa-IR" dirty="0"/>
          </a:p>
          <a:p>
            <a:endParaRPr lang="fa-IR" dirty="0" smtClean="0"/>
          </a:p>
          <a:p>
            <a:endParaRPr lang="fa-IR" dirty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25665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772400" cy="604867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سینه خیز رفتن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1-پرورش دقت-تمرکز</a:t>
            </a:r>
            <a:br>
              <a:rPr lang="fa-IR" dirty="0" smtClean="0"/>
            </a:br>
            <a:r>
              <a:rPr lang="fa-IR" dirty="0" smtClean="0"/>
              <a:t>2-پرورش تن اگاهی</a:t>
            </a:r>
            <a:br>
              <a:rPr lang="fa-IR" dirty="0" smtClean="0"/>
            </a:br>
            <a:r>
              <a:rPr lang="fa-IR" dirty="0" smtClean="0"/>
              <a:t>3-پرورش خوداگاهی</a:t>
            </a:r>
            <a:br>
              <a:rPr lang="fa-IR" dirty="0" smtClean="0"/>
            </a:br>
            <a:r>
              <a:rPr lang="fa-IR" dirty="0" smtClean="0"/>
              <a:t>4-پرورش درک پوستی</a:t>
            </a:r>
            <a:br>
              <a:rPr lang="fa-IR" dirty="0" smtClean="0"/>
            </a:br>
            <a:r>
              <a:rPr lang="fa-IR" dirty="0" smtClean="0"/>
              <a:t>5-پرورش اعصاب حسی</a:t>
            </a:r>
            <a:br>
              <a:rPr lang="fa-IR" dirty="0" smtClean="0"/>
            </a:br>
            <a:r>
              <a:rPr lang="fa-IR" dirty="0" smtClean="0"/>
              <a:t>6-پرورش درک فضا</a:t>
            </a:r>
            <a:br>
              <a:rPr lang="fa-IR" dirty="0" smtClean="0"/>
            </a:br>
            <a:r>
              <a:rPr lang="fa-IR" dirty="0" smtClean="0"/>
              <a:t>7-پرورش هماهنگی حس ها و عضلات</a:t>
            </a:r>
            <a:br>
              <a:rPr lang="fa-IR" dirty="0" smtClean="0"/>
            </a:br>
            <a:r>
              <a:rPr lang="fa-IR" dirty="0" smtClean="0"/>
              <a:t>8-پرورش غلبه طرفی</a:t>
            </a:r>
            <a:br>
              <a:rPr lang="fa-IR" dirty="0" smtClean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835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772400" cy="575151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راه رفتن ریتمیک و شمارش مستقیم و معکوس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/>
              <a:t>1-تقویت دقت,تمرکز</a:t>
            </a:r>
            <a:br>
              <a:rPr lang="fa-IR" dirty="0" smtClean="0"/>
            </a:br>
            <a:r>
              <a:rPr lang="fa-IR" dirty="0" smtClean="0"/>
              <a:t>2- تقویت گوش بزنگی</a:t>
            </a:r>
            <a:br>
              <a:rPr lang="fa-IR" dirty="0" smtClean="0"/>
            </a:br>
            <a:r>
              <a:rPr lang="fa-IR" dirty="0" smtClean="0"/>
              <a:t>3-تقویت حافظه فعال</a:t>
            </a:r>
            <a:br>
              <a:rPr lang="fa-IR" dirty="0" smtClean="0"/>
            </a:br>
            <a:r>
              <a:rPr lang="fa-IR" dirty="0" smtClean="0"/>
              <a:t>4- تقویت قدرت شنیداری</a:t>
            </a:r>
            <a:br>
              <a:rPr lang="fa-IR" dirty="0" smtClean="0"/>
            </a:br>
            <a:r>
              <a:rPr lang="fa-IR" dirty="0" smtClean="0"/>
              <a:t>5- تقویت نیمکره های مغزی</a:t>
            </a:r>
            <a:br>
              <a:rPr lang="fa-IR" dirty="0" smtClean="0"/>
            </a:br>
            <a:r>
              <a:rPr lang="fa-IR" dirty="0" smtClean="0"/>
              <a:t>6-جهت یابی فضایی</a:t>
            </a:r>
            <a:br>
              <a:rPr lang="fa-IR" dirty="0" smtClean="0"/>
            </a:br>
            <a:r>
              <a:rPr lang="fa-IR" dirty="0" smtClean="0"/>
              <a:t>7-هماهنگی چشم و دست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2461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772400" cy="625556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پرتاب توپ به هدف به تناوب با هر دو دست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/>
              <a:t>1-جهت تقویت دقت و هماهنگی چشم و دست</a:t>
            </a:r>
            <a:br>
              <a:rPr lang="fa-IR" dirty="0" smtClean="0"/>
            </a:br>
            <a:r>
              <a:rPr lang="fa-IR" dirty="0" smtClean="0"/>
              <a:t>2-پرورش نیمکره های مغزی</a:t>
            </a:r>
            <a:br>
              <a:rPr lang="fa-IR" dirty="0" smtClean="0"/>
            </a:br>
            <a:r>
              <a:rPr lang="fa-IR" dirty="0" smtClean="0"/>
              <a:t>3-تثبیت غلبه طرفی </a:t>
            </a:r>
            <a:br>
              <a:rPr lang="fa-IR" dirty="0" smtClean="0"/>
            </a:br>
            <a:r>
              <a:rPr lang="fa-IR" dirty="0" smtClean="0"/>
              <a:t>4-درک فضا</a:t>
            </a:r>
            <a:br>
              <a:rPr lang="fa-IR" dirty="0" smtClean="0"/>
            </a:br>
            <a:r>
              <a:rPr lang="fa-IR" dirty="0" smtClean="0"/>
              <a:t>5-پرورش تمرکز</a:t>
            </a:r>
            <a:br>
              <a:rPr lang="fa-IR" dirty="0" smtClean="0"/>
            </a:br>
            <a:r>
              <a:rPr lang="fa-IR" dirty="0" smtClean="0"/>
              <a:t>6-پرورش حافظه فعال</a:t>
            </a:r>
            <a:br>
              <a:rPr lang="fa-IR" dirty="0" smtClean="0"/>
            </a:br>
            <a:r>
              <a:rPr lang="fa-IR" dirty="0" smtClean="0"/>
              <a:t>7-ادراک پوستی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263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626469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تمرینات تعادل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/>
              <a:t>1- پرورش تمرکز با ایستادن روی یک پا</a:t>
            </a:r>
            <a:br>
              <a:rPr lang="fa-IR" dirty="0" smtClean="0"/>
            </a:br>
            <a:r>
              <a:rPr lang="fa-IR" dirty="0" smtClean="0"/>
              <a:t>2- پرورش خود اگاهی از طریق راه رفتن روی تخته تعادل</a:t>
            </a:r>
            <a:br>
              <a:rPr lang="fa-IR" dirty="0" smtClean="0"/>
            </a:br>
            <a:r>
              <a:rPr lang="fa-IR" dirty="0" smtClean="0"/>
              <a:t>3-پرورش توازن از طریق لی لی کردن به جلو وعقب</a:t>
            </a:r>
            <a:br>
              <a:rPr lang="fa-IR" dirty="0" smtClean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7899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625556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پرتاب کردن و گرفتن توپ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/>
              <a:t>1-پرورش دقت</a:t>
            </a:r>
            <a:br>
              <a:rPr lang="fa-IR" dirty="0" smtClean="0"/>
            </a:br>
            <a:r>
              <a:rPr lang="fa-IR" dirty="0" smtClean="0"/>
              <a:t>2-پرورش هماهنگی چشم و دست</a:t>
            </a:r>
            <a:br>
              <a:rPr lang="fa-IR" dirty="0" smtClean="0"/>
            </a:br>
            <a:r>
              <a:rPr lang="fa-IR" dirty="0" smtClean="0"/>
              <a:t>3-تقویت مهارت های حرکتی</a:t>
            </a:r>
            <a:br>
              <a:rPr lang="fa-IR" dirty="0" smtClean="0"/>
            </a:b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4367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568952" cy="6111552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تمرین چرخش مداد در دست چپ و راست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/>
              <a:t>1-تقویت نیمکره های مغز </a:t>
            </a:r>
            <a:br>
              <a:rPr lang="fa-IR" dirty="0" smtClean="0"/>
            </a:br>
            <a:r>
              <a:rPr lang="fa-IR" dirty="0" smtClean="0"/>
              <a:t>2-تقویت مهارت های مربوط به حرکات ظریف</a:t>
            </a:r>
            <a:br>
              <a:rPr lang="fa-IR" dirty="0" smtClean="0"/>
            </a:br>
            <a:r>
              <a:rPr lang="fa-IR" dirty="0" smtClean="0"/>
              <a:t>3-هماهنگی چشم و دست</a:t>
            </a:r>
            <a:br>
              <a:rPr lang="fa-IR" dirty="0" smtClean="0"/>
            </a:br>
            <a:r>
              <a:rPr lang="fa-IR" dirty="0" smtClean="0"/>
              <a:t>4-پرورش ادراک فضایی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1854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96944" cy="626469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txBody>
          <a:bodyPr>
            <a:normAutofit/>
          </a:bodyPr>
          <a:lstStyle/>
          <a:p>
            <a:pPr algn="r"/>
            <a:r>
              <a:rPr lang="fa-IR" dirty="0" smtClean="0">
                <a:solidFill>
                  <a:srgbClr val="FF0000"/>
                </a:solidFill>
              </a:rPr>
              <a:t>مچاله کردن کاغذ با هر دو دست و پرتاب آن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>
                <a:solidFill>
                  <a:srgbClr val="FF0000"/>
                </a:solidFill>
              </a:rPr>
              <a:t>هدف:</a:t>
            </a:r>
            <a:br>
              <a:rPr lang="fa-IR" dirty="0" smtClean="0">
                <a:solidFill>
                  <a:srgbClr val="FF0000"/>
                </a:solidFill>
              </a:rPr>
            </a:br>
            <a:r>
              <a:rPr lang="fa-IR" dirty="0" smtClean="0"/>
              <a:t>1-تقویت مهارت حرکتی </a:t>
            </a:r>
            <a:br>
              <a:rPr lang="fa-IR" dirty="0" smtClean="0"/>
            </a:br>
            <a:r>
              <a:rPr lang="fa-IR" dirty="0" smtClean="0"/>
              <a:t>2- تقویت عضلات ظریف </a:t>
            </a:r>
            <a:br>
              <a:rPr lang="fa-IR" dirty="0" smtClean="0"/>
            </a:br>
            <a:r>
              <a:rPr lang="fa-IR" dirty="0" smtClean="0"/>
              <a:t>3- پرورش هماهنگی دیداری حرکتی</a:t>
            </a:r>
            <a:br>
              <a:rPr lang="fa-IR" dirty="0" smtClean="0"/>
            </a:br>
            <a:r>
              <a:rPr lang="fa-IR" dirty="0" smtClean="0"/>
              <a:t>4- پرورش نیمکره های مغزی</a:t>
            </a:r>
            <a:br>
              <a:rPr lang="fa-IR" dirty="0" smtClean="0"/>
            </a:br>
            <a:r>
              <a:rPr lang="fa-IR" dirty="0" smtClean="0"/>
              <a:t>5-پرورش تند نویسی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0847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908720"/>
            <a:ext cx="8856984" cy="546348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r"/>
            <a:r>
              <a:rPr lang="fa-IR" sz="3600" dirty="0" smtClean="0">
                <a:solidFill>
                  <a:srgbClr val="00B050"/>
                </a:solidFill>
              </a:rPr>
              <a:t>جفت کردن و کاربرد آن :</a:t>
            </a:r>
            <a:r>
              <a:rPr lang="fa-IR" sz="3600" dirty="0" smtClean="0"/>
              <a:t/>
            </a:r>
            <a:br>
              <a:rPr lang="fa-IR" sz="3600" dirty="0" smtClean="0"/>
            </a:b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این قابلیت یکی از قسمت های عمده ی قابلیت های هماهنگی محسوب میشود.</a:t>
            </a:r>
            <a:b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این قابلیت در اکثر ورزش های تیمی و ورزش های </a:t>
            </a:r>
            <a:r>
              <a:rPr lang="fa-IR" dirty="0" smtClean="0">
                <a:solidFill>
                  <a:schemeClr val="bg1"/>
                </a:solidFill>
              </a:rPr>
              <a:t>راکتی</a:t>
            </a:r>
            <a:r>
              <a:rPr lang="fa-IR" dirty="0" smtClean="0">
                <a:solidFill>
                  <a:srgbClr val="00B050"/>
                </a:solidFill>
              </a:rPr>
              <a:t> </a:t>
            </a: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نقش عمده ای را ایفا میکند.</a:t>
            </a:r>
            <a:b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به وسیله ی این قابلیت ورزشکار بخش های مختلف بدن خود را از نظر </a:t>
            </a:r>
            <a:r>
              <a:rPr lang="fa-IR" dirty="0" smtClean="0">
                <a:solidFill>
                  <a:schemeClr val="bg1"/>
                </a:solidFill>
              </a:rPr>
              <a:t>زمانی و مکانی هماهنگ </a:t>
            </a:r>
            <a:r>
              <a:rPr lang="fa-IR" dirty="0" smtClean="0">
                <a:solidFill>
                  <a:schemeClr val="bg1"/>
                </a:solidFill>
              </a:rPr>
              <a:t>می کند</a:t>
            </a: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و حرکت به بهترین شکل ممکن اجرا </a:t>
            </a:r>
            <a:r>
              <a:rPr lang="fa-I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می شود.</a:t>
            </a:r>
            <a:r>
              <a:rPr lang="fa-IR" sz="3600" dirty="0" smtClean="0"/>
              <a:t/>
            </a:r>
            <a:br>
              <a:rPr lang="fa-IR" sz="3600" dirty="0" smtClean="0"/>
            </a:br>
            <a:endParaRPr lang="fa-IR" sz="3600" dirty="0"/>
          </a:p>
        </p:txBody>
      </p:sp>
    </p:spTree>
    <p:extLst>
      <p:ext uri="{BB962C8B-B14F-4D97-AF65-F5344CB8AC3E}">
        <p14:creationId xmlns:p14="http://schemas.microsoft.com/office/powerpoint/2010/main" val="25681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96944" cy="6264696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800" dirty="0" smtClean="0"/>
              <a:t>.</a:t>
            </a:r>
            <a:endParaRPr lang="fa-IR" sz="800" dirty="0"/>
          </a:p>
        </p:txBody>
      </p:sp>
    </p:spTree>
    <p:extLst>
      <p:ext uri="{BB962C8B-B14F-4D97-AF65-F5344CB8AC3E}">
        <p14:creationId xmlns:p14="http://schemas.microsoft.com/office/powerpoint/2010/main" val="177755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5832648"/>
          </a:xfrm>
          <a:solidFill>
            <a:srgbClr val="66FFFF"/>
          </a:solidFill>
        </p:spPr>
        <p:txBody>
          <a:bodyPr>
            <a:noAutofit/>
          </a:bodyPr>
          <a:lstStyle/>
          <a:p>
            <a:pPr algn="r"/>
            <a:r>
              <a:rPr lang="fa-IR" sz="4400" dirty="0" smtClean="0"/>
              <a:t>جفت کردن </a:t>
            </a:r>
            <a:r>
              <a:rPr lang="fa-IR" sz="4400" dirty="0" smtClean="0">
                <a:solidFill>
                  <a:srgbClr val="FF0000"/>
                </a:solidFill>
              </a:rPr>
              <a:t>ضعیف</a:t>
            </a:r>
            <a:r>
              <a:rPr lang="fa-IR" sz="4400" dirty="0" smtClean="0"/>
              <a:t>,بیان کننده ی این واقعیت است که هماهنگی در اجرا را تا حدود زیادی </a:t>
            </a:r>
            <a:r>
              <a:rPr lang="fa-IR" sz="4400" dirty="0" smtClean="0">
                <a:solidFill>
                  <a:srgbClr val="FF0000"/>
                </a:solidFill>
              </a:rPr>
              <a:t>دچار اختلال </a:t>
            </a:r>
            <a:r>
              <a:rPr lang="fa-IR" sz="4400" dirty="0" smtClean="0"/>
              <a:t>می کند به عنوان مثال در این حالت دست و پای دونده سرعت </a:t>
            </a:r>
            <a:r>
              <a:rPr lang="fa-IR" sz="4400" dirty="0" smtClean="0">
                <a:solidFill>
                  <a:srgbClr val="FF0000"/>
                </a:solidFill>
              </a:rPr>
              <a:t>نمی تواند </a:t>
            </a:r>
            <a:r>
              <a:rPr lang="fa-IR" sz="4400" dirty="0" smtClean="0"/>
              <a:t>به طور </a:t>
            </a:r>
            <a:r>
              <a:rPr lang="fa-IR" sz="4400" dirty="0" smtClean="0">
                <a:solidFill>
                  <a:srgbClr val="FF0000"/>
                </a:solidFill>
              </a:rPr>
              <a:t>همزمان و هماهنگ</a:t>
            </a:r>
            <a:r>
              <a:rPr lang="fa-IR" sz="4400" dirty="0" smtClean="0"/>
              <a:t> عمل کند و حرکت ضعیف جلوه می کند.</a:t>
            </a:r>
            <a:endParaRPr lang="fa-IR" sz="4400" dirty="0"/>
          </a:p>
        </p:txBody>
      </p:sp>
    </p:spTree>
    <p:extLst>
      <p:ext uri="{BB962C8B-B14F-4D97-AF65-F5344CB8AC3E}">
        <p14:creationId xmlns:p14="http://schemas.microsoft.com/office/powerpoint/2010/main" val="273454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6039544"/>
          </a:xfrm>
          <a:solidFill>
            <a:srgbClr val="003300"/>
          </a:solidFill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chemeClr val="bg1"/>
                </a:solidFill>
              </a:rPr>
              <a:t>جفت کردن در اکثر ورزش ها قابلیتی حیاتی محسوب می شود.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 در مرحله ابتدایی (آماتور ),قابلیت جفت کردن و هماهنگی ضعیف ظاهر می شود و هرچه فرد با تمرین و تجربه پیش می رود و به مرحله حرفه ای شدن و خودکار شدن نزدیک می شود قابلیت جفت کردن بهتر می شود </a:t>
            </a:r>
            <a:r>
              <a:rPr lang="fa-IR" dirty="0" smtClean="0">
                <a:solidFill>
                  <a:srgbClr val="C00000"/>
                </a:solidFill>
              </a:rPr>
              <a:t>و شاید یکی از دلایل آن همگام و هماهنگ شدن قسمت های مختلف بدن در نتیجه ی تکرار زیاد است</a:t>
            </a:r>
            <a:r>
              <a:rPr lang="fa-IR" dirty="0" smtClean="0">
                <a:solidFill>
                  <a:schemeClr val="bg1"/>
                </a:solidFill>
              </a:rPr>
              <a:t>.</a:t>
            </a:r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24328" y="692696"/>
            <a:ext cx="1619672" cy="64807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3596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23528" y="5013177"/>
            <a:ext cx="6048672" cy="1440160"/>
          </a:xfrm>
        </p:spPr>
        <p:txBody>
          <a:bodyPr>
            <a:noAutofit/>
          </a:bodyPr>
          <a:lstStyle/>
          <a:p>
            <a:r>
              <a:rPr lang="fa-IR" sz="2800" dirty="0" smtClean="0"/>
              <a:t>تنظیم ریتم                       تعادل      </a:t>
            </a:r>
          </a:p>
          <a:p>
            <a:r>
              <a:rPr lang="fa-IR" sz="2800" dirty="0" smtClean="0"/>
              <a:t>جفت کردن                      جهت یابی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5" t="15805" r="11056" b="56708"/>
          <a:stretch/>
        </p:blipFill>
        <p:spPr>
          <a:xfrm>
            <a:off x="971600" y="188640"/>
            <a:ext cx="7243764" cy="4400549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12160" y="4725144"/>
            <a:ext cx="2721496" cy="176881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C00000"/>
                </a:solidFill>
              </a:rPr>
              <a:t>قایقرانی</a:t>
            </a:r>
            <a:endParaRPr lang="fa-IR" dirty="0">
              <a:solidFill>
                <a:srgbClr val="C00000"/>
              </a:solidFill>
            </a:endParaRPr>
          </a:p>
        </p:txBody>
      </p:sp>
      <p:sp>
        <p:nvSpPr>
          <p:cNvPr id="11" name="Left Arrow 10"/>
          <p:cNvSpPr/>
          <p:nvPr/>
        </p:nvSpPr>
        <p:spPr>
          <a:xfrm>
            <a:off x="8244408" y="5373216"/>
            <a:ext cx="720080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4486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2240" y="4941168"/>
            <a:ext cx="1785392" cy="1152128"/>
          </a:xfrm>
        </p:spPr>
        <p:txBody>
          <a:bodyPr/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پارکور</a:t>
            </a:r>
            <a:endParaRPr lang="fa-IR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95536" y="4941168"/>
            <a:ext cx="6379096" cy="1512168"/>
          </a:xfrm>
        </p:spPr>
        <p:txBody>
          <a:bodyPr>
            <a:normAutofit/>
          </a:bodyPr>
          <a:lstStyle/>
          <a:p>
            <a:r>
              <a:rPr lang="fa-IR" sz="3200" dirty="0" smtClean="0"/>
              <a:t>جفت کردن               تعادل                واکنش</a:t>
            </a:r>
          </a:p>
          <a:p>
            <a:r>
              <a:rPr lang="fa-IR" sz="3200" dirty="0" smtClean="0"/>
              <a:t>        جهت یابی                         جابه جایی</a:t>
            </a:r>
            <a:endParaRPr lang="fa-IR" sz="32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2" b="35692"/>
          <a:stretch>
            <a:fillRect/>
          </a:stretch>
        </p:blipFill>
        <p:spPr>
          <a:xfrm>
            <a:off x="142127" y="-17686"/>
            <a:ext cx="9001873" cy="4581525"/>
          </a:xfrm>
        </p:spPr>
      </p:pic>
      <p:sp>
        <p:nvSpPr>
          <p:cNvPr id="6" name="Left Arrow 5"/>
          <p:cNvSpPr/>
          <p:nvPr/>
        </p:nvSpPr>
        <p:spPr>
          <a:xfrm>
            <a:off x="8460432" y="5340610"/>
            <a:ext cx="576064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1742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80112" y="4869160"/>
            <a:ext cx="2793504" cy="522288"/>
          </a:xfrm>
        </p:spPr>
        <p:txBody>
          <a:bodyPr/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سوارکاری</a:t>
            </a:r>
            <a:endParaRPr lang="fa-IR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-252536" y="5445224"/>
            <a:ext cx="7344816" cy="685800"/>
          </a:xfrm>
        </p:spPr>
        <p:txBody>
          <a:bodyPr>
            <a:noAutofit/>
          </a:bodyPr>
          <a:lstStyle/>
          <a:p>
            <a:r>
              <a:rPr lang="fa-IR" sz="3200" dirty="0" smtClean="0"/>
              <a:t>جفت کردن                   تمایز                   واکنش                تعادل              جهت یابی            تنظیم ریتم          </a:t>
            </a:r>
            <a:endParaRPr lang="fa-IR" sz="32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10528" r="132" b="60529"/>
          <a:stretch/>
        </p:blipFill>
        <p:spPr>
          <a:xfrm>
            <a:off x="323528" y="116632"/>
            <a:ext cx="8552382" cy="4551586"/>
          </a:xfrm>
        </p:spPr>
      </p:pic>
      <p:sp>
        <p:nvSpPr>
          <p:cNvPr id="6" name="Left Arrow 5"/>
          <p:cNvSpPr/>
          <p:nvPr/>
        </p:nvSpPr>
        <p:spPr>
          <a:xfrm>
            <a:off x="8310673" y="4963949"/>
            <a:ext cx="75557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116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2996952"/>
            <a:ext cx="3394720" cy="4320480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اسکیت: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جفت کردن</a:t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تمایز</a:t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تعادل</a:t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جهت یابی</a:t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تنظیم ریتم</a:t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9" t="7083" b="22291"/>
          <a:stretch/>
        </p:blipFill>
        <p:spPr>
          <a:xfrm>
            <a:off x="323528" y="116632"/>
            <a:ext cx="4742807" cy="6573731"/>
          </a:xfrm>
        </p:spPr>
      </p:pic>
    </p:spTree>
    <p:extLst>
      <p:ext uri="{BB962C8B-B14F-4D97-AF65-F5344CB8AC3E}">
        <p14:creationId xmlns:p14="http://schemas.microsoft.com/office/powerpoint/2010/main" val="228120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498178"/>
          </a:xfrm>
        </p:spPr>
        <p:txBody>
          <a:bodyPr>
            <a:normAutofit fontScale="90000"/>
          </a:bodyPr>
          <a:lstStyle/>
          <a:p>
            <a:pPr algn="r"/>
            <a:r>
              <a:rPr lang="fa-IR" dirty="0" smtClean="0">
                <a:solidFill>
                  <a:srgbClr val="C00000"/>
                </a:solidFill>
              </a:rPr>
              <a:t>  واترپلو    </a:t>
            </a:r>
            <a:br>
              <a:rPr lang="fa-IR" dirty="0" smtClean="0">
                <a:solidFill>
                  <a:srgbClr val="C00000"/>
                </a:solidFill>
              </a:rPr>
            </a:br>
            <a:r>
              <a:rPr lang="fa-I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واکنش       تعادل     جهت یابی  </a:t>
            </a:r>
            <a:br>
              <a:rPr lang="fa-I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a-I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تمایز    </a:t>
            </a:r>
            <a:endParaRPr lang="fa-I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3" b="55729"/>
          <a:stretch/>
        </p:blipFill>
        <p:spPr>
          <a:xfrm>
            <a:off x="107504" y="1844824"/>
            <a:ext cx="8928992" cy="4464496"/>
          </a:xfrm>
        </p:spPr>
      </p:pic>
      <p:sp>
        <p:nvSpPr>
          <p:cNvPr id="5" name="Left Arrow 4"/>
          <p:cNvSpPr/>
          <p:nvPr/>
        </p:nvSpPr>
        <p:spPr>
          <a:xfrm>
            <a:off x="8388424" y="170903"/>
            <a:ext cx="648072" cy="4046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053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198</TotalTime>
  <Words>594</Words>
  <Application>Microsoft Office PowerPoint</Application>
  <PresentationFormat>On-screen Show (4:3)</PresentationFormat>
  <Paragraphs>39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Franklin Gothic Book</vt:lpstr>
      <vt:lpstr>Perpetua</vt:lpstr>
      <vt:lpstr>Tahoma</vt:lpstr>
      <vt:lpstr>Times New Roman</vt:lpstr>
      <vt:lpstr>Wingdings 2</vt:lpstr>
      <vt:lpstr>Equity</vt:lpstr>
      <vt:lpstr>قابلیت های هماهنگی در ورزش (جفت کردن)  صدف بهمنی</vt:lpstr>
      <vt:lpstr>جفت کردن و کاربرد آن : این قابلیت یکی از قسمت های عمده ی قابلیت های هماهنگی محسوب میشود. این قابلیت در اکثر ورزش های تیمی و ورزش های راکتی نقش عمده ای را ایفا میکند. به وسیله ی این قابلیت ورزشکار بخش های مختلف بدن خود را از نظر زمانی و مکانی هماهنگ می کند و حرکت به بهترین شکل ممکن اجرا می شود. </vt:lpstr>
      <vt:lpstr>جفت کردن ضعیف,بیان کننده ی این واقعیت است که هماهنگی در اجرا را تا حدود زیادی دچار اختلال می کند به عنوان مثال در این حالت دست و پای دونده سرعت نمی تواند به طور همزمان و هماهنگ عمل کند و حرکت ضعیف جلوه می کند.</vt:lpstr>
      <vt:lpstr>جفت کردن در اکثر ورزش ها قابلیتی حیاتی محسوب می شود.  در مرحله ابتدایی (آماتور ),قابلیت جفت کردن و هماهنگی ضعیف ظاهر می شود و هرچه فرد با تمرین و تجربه پیش می رود و به مرحله حرفه ای شدن و خودکار شدن نزدیک می شود قابلیت جفت کردن بهتر می شود و شاید یکی از دلایل آن همگام و هماهنگ شدن قسمت های مختلف بدن در نتیجه ی تکرار زیاد است.</vt:lpstr>
      <vt:lpstr>قایقرانی</vt:lpstr>
      <vt:lpstr>پارکور</vt:lpstr>
      <vt:lpstr>سوارکاری</vt:lpstr>
      <vt:lpstr>اسکیت:  جفت کردن  تمایز  تعادل  جهت یابی  تنظیم ریتم  </vt:lpstr>
      <vt:lpstr>  واترپلو               واکنش       تعادل     جهت یابی                              تمایز    </vt:lpstr>
      <vt:lpstr>هاکی جفت کردن    تمایز     واکنش     تعادل   جهت یابی</vt:lpstr>
      <vt:lpstr>بیسبال جفت کردن    تمایز     واکنش      تعادل         جهت یابی</vt:lpstr>
      <vt:lpstr>تمرینات حرکتی و نقش ان در بهبود اختلالات یادگیری:</vt:lpstr>
      <vt:lpstr>سینه خیز رفتن هدف: 1-پرورش دقت-تمرکز 2-پرورش تن اگاهی 3-پرورش خوداگاهی 4-پرورش درک پوستی 5-پرورش اعصاب حسی 6-پرورش درک فضا 7-پرورش هماهنگی حس ها و عضلات 8-پرورش غلبه طرفی </vt:lpstr>
      <vt:lpstr>راه رفتن ریتمیک و شمارش مستقیم و معکوس هدف: 1-تقویت دقت,تمرکز 2- تقویت گوش بزنگی 3-تقویت حافظه فعال 4- تقویت قدرت شنیداری 5- تقویت نیمکره های مغزی 6-جهت یابی فضایی 7-هماهنگی چشم و دست</vt:lpstr>
      <vt:lpstr>پرتاب توپ به هدف به تناوب با هر دو دست هدف: 1-جهت تقویت دقت و هماهنگی چشم و دست 2-پرورش نیمکره های مغزی 3-تثبیت غلبه طرفی  4-درک فضا 5-پرورش تمرکز 6-پرورش حافظه فعال 7-ادراک پوستی</vt:lpstr>
      <vt:lpstr>تمرینات تعادل هدف: 1- پرورش تمرکز با ایستادن روی یک پا 2- پرورش خود اگاهی از طریق راه رفتن روی تخته تعادل 3-پرورش توازن از طریق لی لی کردن به جلو وعقب </vt:lpstr>
      <vt:lpstr>پرتاب کردن و گرفتن توپ هدف: 1-پرورش دقت 2-پرورش هماهنگی چشم و دست 3-تقویت مهارت های حرکتی </vt:lpstr>
      <vt:lpstr>تمرین چرخش مداد در دست چپ و راست هدف: 1-تقویت نیمکره های مغز  2-تقویت مهارت های مربوط به حرکات ظریف 3-هماهنگی چشم و دست 4-پرورش ادراک فضایی</vt:lpstr>
      <vt:lpstr>مچاله کردن کاغذ با هر دو دست و پرتاب آن هدف: 1-تقویت مهارت حرکتی  2- تقویت عضلات ظریف  3- پرورش هماهنگی دیداری حرکتی 4- پرورش نیمکره های مغزی 5-پرورش تند نویسی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قابلیت های هماهنگی در ورزش (جفت کردن)</dc:title>
  <dc:creator>pc</dc:creator>
  <cp:lastModifiedBy>MRT Pack 25 DVDs</cp:lastModifiedBy>
  <cp:revision>16</cp:revision>
  <dcterms:created xsi:type="dcterms:W3CDTF">2016-08-04T19:52:12Z</dcterms:created>
  <dcterms:modified xsi:type="dcterms:W3CDTF">2020-03-03T07:20:07Z</dcterms:modified>
</cp:coreProperties>
</file>