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B57A-1A25-4A13-8FB8-3E6395178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FAC77-6591-4306-8E77-45A0D286A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B5408-BF0C-4947-951F-3D95973D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CDD5-A0FF-450D-98A8-0513775A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9228-A94A-44BF-A298-94B31B69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939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0DC6-72C9-4EE4-8237-4B2964DA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CA04C-8F42-4EF7-BC65-A9B63F2A0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3E9F5-B51F-4BBB-A2D3-86FF07A9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ABC09-DA09-47A2-B1EB-1766D895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69525-7C69-4B4F-B977-F47F1CA9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74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48A35-1C7A-4368-BD6E-C13A7791B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1C3A8-0092-4DCD-8354-E20264BCF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C6FD-E4F0-4143-B284-539631ACF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0878D-724F-4505-9581-FE724F67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D0628-4B8A-4431-8885-84C3ACD6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5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6C78-EB38-4E17-971B-1109B80A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09AB-8A5F-4556-9965-2744B759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13710-7998-48A3-B99D-63A834E6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3A72-3A63-41DF-A08D-F4CB06D4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61ED-D76A-4AE1-9FFF-C8781D62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059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88B4-2262-4163-B2E6-55933EB8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DC3F7-EDA9-494F-8E6B-8EEDC68E8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0CC7-493F-4FE0-A729-2A2807A5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43B65-86E2-4327-B1A3-9B547287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0744D-E5BA-48C0-AC65-DF16AE3D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19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E638-9145-4479-8437-3E8BB3BB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D774-E81C-42DC-A813-5483ECC64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C10AA-96EA-4C24-938F-07776981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17D9-C3F1-45B4-A4C8-B333DA00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CBD03-7E2F-444B-A465-5E9181EA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4209-4A2B-4669-A572-F8042C16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4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4434-2FA0-40D7-AEC0-805757F2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B2D7C-C237-4660-9709-200F1C480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02ADD-90C0-445D-9411-363BF0EF0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338A6-ED63-4BB5-8A36-B799B0F22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352F5-52C4-4CE3-8022-6C4B28BDE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7BF38-FE29-40B3-8B5B-EBE094691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007807-F764-4A57-9DD5-2E420109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D9CC5-BACF-4EBA-A110-7C90AD8E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54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7D2A-C4C8-4460-B457-706A4B39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1150C-22D3-4DB5-BDF8-646B80B7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9B601-AE17-4325-B957-3A38A921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97134-AA19-4D63-A034-FF17A2E6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0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C0E45-D612-40A7-8450-75C4E495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828D4-E455-4B4F-AAA0-416628A7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DED01-24AC-4442-86E5-F540EEAE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686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5388-1F54-4127-A06B-B1E8E330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9E75-1ABF-41D7-BF23-9B9A6EFB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00094-66B5-4937-AF02-A53985FB7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C8889-5006-4E2A-92BA-9F516A69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60215-27D1-4ABA-8392-DBC1EF8D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0CFBB-F291-4681-832E-4084F980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405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F731-C3FC-419A-AADD-E1DC62BE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34D3B-A259-4154-A3AA-886C9C0A4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D1B64-618B-472F-AD7F-CB79A74FA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089A-283B-44CF-AB3F-296434ED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9606F-C15A-418B-AD6A-04C6AF5F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CE67B-A812-43E3-BCD3-4F652986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4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FB531-CF05-414B-8AC9-5A79BA3D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AC9B6-A7C1-462B-9A30-52A2DD26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B515-7DC9-47AE-B664-D21A1EB66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597B-BE65-461F-9013-E2A9C3228C98}" type="datetimeFigureOut">
              <a:rPr lang="fa-IR" smtClean="0"/>
              <a:t>1441/08/04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C1E2B-C537-40FC-ACB5-86620727D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78A9F-58FE-4C1E-9701-54A11C4FF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268B-3A75-487B-9E20-45B0AED772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79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ابراهیمی">
            <a:extLst>
              <a:ext uri="{FF2B5EF4-FFF2-40B4-BE49-F238E27FC236}">
                <a16:creationId xmlns:a16="http://schemas.microsoft.com/office/drawing/2014/main" id="{A4241E97-42D5-4A86-9FA5-405EAED67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1" y="814192"/>
            <a:ext cx="8580329" cy="538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9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151E4-848B-4497-97EC-CB6F0BA9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04" y="90813"/>
            <a:ext cx="9582411" cy="669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2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E935E3-A631-4779-914F-CE77DFDD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63"/>
            <a:ext cx="9093896" cy="682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8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AE2AC-8981-4E51-AA63-451421BE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07" y="-219206"/>
            <a:ext cx="9657567" cy="72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4ED67-5A78-42D5-B4B6-02C798D7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77" y="212942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1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66BB4-A710-4B15-8C27-26ED401F5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53" y="90813"/>
            <a:ext cx="8981161" cy="67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5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7154A-2B43-4857-97A3-5A4FD706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71" y="100209"/>
            <a:ext cx="9056318" cy="67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B2E4A-56C1-45E1-B808-C790EB6F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4" y="0"/>
            <a:ext cx="8505172" cy="63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41A4A-9611-428A-819A-9B186B9FC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4" y="410227"/>
            <a:ext cx="8430016" cy="6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70DF3-8D30-4C49-B0AB-4BF78810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31" y="59498"/>
            <a:ext cx="8004131" cy="60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2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369D9-ABCE-4E43-A3E7-E4109C8E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26" y="388307"/>
            <a:ext cx="8442542" cy="57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5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757EB2-F5BF-431A-B581-28AF7349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95" y="789140"/>
            <a:ext cx="8279703" cy="53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068D0-542C-4279-A0A6-13CD9552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01" y="12525"/>
            <a:ext cx="7916450" cy="59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9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9B02D9-552E-4BB5-AC49-8CA8487AF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33" y="291997"/>
            <a:ext cx="6764055" cy="63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6DAAC-190C-4E8F-9392-5E8603F74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40" y="134654"/>
            <a:ext cx="8141918" cy="61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66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68017-F9FC-424C-9DF3-9E500F6F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40" y="522961"/>
            <a:ext cx="8267178" cy="62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0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7350D-3C85-40E2-ABBF-B10A0402E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1" y="638826"/>
            <a:ext cx="9469677" cy="578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CEE5-0886-4346-9AA8-248F9404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99" y="413359"/>
            <a:ext cx="9319363" cy="57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1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128381-705E-4453-8788-F50E0977B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11" y="-128392"/>
            <a:ext cx="8981162" cy="67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8AD8B-28EB-4413-BFAE-56F340F7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04" y="450937"/>
            <a:ext cx="9102246" cy="68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59D38-C742-4CDC-8E14-FC91C16A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33" y="-576198"/>
            <a:ext cx="10121030" cy="75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0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0542B-5B7B-4660-988F-B3B10167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015" y="231731"/>
            <a:ext cx="8668010" cy="65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751F4-6B93-4EB8-895E-847F0CE79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7" y="100209"/>
            <a:ext cx="9169051" cy="68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1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College</dc:creator>
  <cp:lastModifiedBy>Lenovo College</cp:lastModifiedBy>
  <cp:revision>4</cp:revision>
  <dcterms:created xsi:type="dcterms:W3CDTF">2020-03-28T05:57:46Z</dcterms:created>
  <dcterms:modified xsi:type="dcterms:W3CDTF">2020-03-28T06:12:05Z</dcterms:modified>
</cp:coreProperties>
</file>