
<file path=[Content_Types].xml><?xml version="1.0" encoding="utf-8"?>
<Types xmlns="http://schemas.openxmlformats.org/package/2006/content-types">
  <Default Extension="bin" ContentType="audio/unknown"/>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5" r:id="rId2"/>
    <p:sldMasterId id="2147483660" r:id="rId3"/>
  </p:sldMasterIdLst>
  <p:notesMasterIdLst>
    <p:notesMasterId r:id="rId123"/>
  </p:notesMasterIdLst>
  <p:sldIdLst>
    <p:sldId id="1252" r:id="rId4"/>
    <p:sldId id="1041" r:id="rId5"/>
    <p:sldId id="1162" r:id="rId6"/>
    <p:sldId id="1163" r:id="rId7"/>
    <p:sldId id="1164" r:id="rId8"/>
    <p:sldId id="1165" r:id="rId9"/>
    <p:sldId id="1166" r:id="rId10"/>
    <p:sldId id="1167" r:id="rId11"/>
    <p:sldId id="1168" r:id="rId12"/>
    <p:sldId id="1169" r:id="rId13"/>
    <p:sldId id="1170" r:id="rId14"/>
    <p:sldId id="1171" r:id="rId15"/>
    <p:sldId id="1172" r:id="rId16"/>
    <p:sldId id="1173" r:id="rId17"/>
    <p:sldId id="1174" r:id="rId18"/>
    <p:sldId id="1175" r:id="rId19"/>
    <p:sldId id="1042" r:id="rId20"/>
    <p:sldId id="1068" r:id="rId21"/>
    <p:sldId id="1069" r:id="rId22"/>
    <p:sldId id="1070" r:id="rId23"/>
    <p:sldId id="1072" r:id="rId24"/>
    <p:sldId id="1073" r:id="rId25"/>
    <p:sldId id="1074" r:id="rId26"/>
    <p:sldId id="1075" r:id="rId27"/>
    <p:sldId id="1076" r:id="rId28"/>
    <p:sldId id="1077" r:id="rId29"/>
    <p:sldId id="1078" r:id="rId30"/>
    <p:sldId id="1079" r:id="rId31"/>
    <p:sldId id="1080" r:id="rId32"/>
    <p:sldId id="1081" r:id="rId33"/>
    <p:sldId id="1082" r:id="rId34"/>
    <p:sldId id="1083" r:id="rId35"/>
    <p:sldId id="1084" r:id="rId36"/>
    <p:sldId id="1085" r:id="rId37"/>
    <p:sldId id="1086" r:id="rId38"/>
    <p:sldId id="965" r:id="rId39"/>
    <p:sldId id="966" r:id="rId40"/>
    <p:sldId id="967" r:id="rId41"/>
    <p:sldId id="968" r:id="rId42"/>
    <p:sldId id="1008" r:id="rId43"/>
    <p:sldId id="1007" r:id="rId44"/>
    <p:sldId id="1087" r:id="rId45"/>
    <p:sldId id="1088" r:id="rId46"/>
    <p:sldId id="1089" r:id="rId47"/>
    <p:sldId id="1095" r:id="rId48"/>
    <p:sldId id="1093" r:id="rId49"/>
    <p:sldId id="1208" r:id="rId50"/>
    <p:sldId id="1214" r:id="rId51"/>
    <p:sldId id="1097" r:id="rId52"/>
    <p:sldId id="1100" r:id="rId53"/>
    <p:sldId id="1098" r:id="rId54"/>
    <p:sldId id="1099" r:id="rId55"/>
    <p:sldId id="1160" r:id="rId56"/>
    <p:sldId id="1186" r:id="rId57"/>
    <p:sldId id="1187" r:id="rId58"/>
    <p:sldId id="1188" r:id="rId59"/>
    <p:sldId id="1253" r:id="rId60"/>
    <p:sldId id="1049" r:id="rId61"/>
    <p:sldId id="1101" r:id="rId62"/>
    <p:sldId id="1102" r:id="rId63"/>
    <p:sldId id="1103" r:id="rId64"/>
    <p:sldId id="1104" r:id="rId65"/>
    <p:sldId id="1209" r:id="rId66"/>
    <p:sldId id="1108" r:id="rId67"/>
    <p:sldId id="1109" r:id="rId68"/>
    <p:sldId id="1110" r:id="rId69"/>
    <p:sldId id="1050" r:id="rId70"/>
    <p:sldId id="1112" r:id="rId71"/>
    <p:sldId id="1113" r:id="rId72"/>
    <p:sldId id="1212" r:id="rId73"/>
    <p:sldId id="1114" r:id="rId74"/>
    <p:sldId id="1115" r:id="rId75"/>
    <p:sldId id="1213" r:id="rId76"/>
    <p:sldId id="1116" r:id="rId77"/>
    <p:sldId id="1125" r:id="rId78"/>
    <p:sldId id="1117" r:id="rId79"/>
    <p:sldId id="1118" r:id="rId80"/>
    <p:sldId id="1119" r:id="rId81"/>
    <p:sldId id="1120" r:id="rId82"/>
    <p:sldId id="1121" r:id="rId83"/>
    <p:sldId id="1122" r:id="rId84"/>
    <p:sldId id="1123" r:id="rId85"/>
    <p:sldId id="1124" r:id="rId86"/>
    <p:sldId id="1052" r:id="rId87"/>
    <p:sldId id="1135" r:id="rId88"/>
    <p:sldId id="1136" r:id="rId89"/>
    <p:sldId id="1137" r:id="rId90"/>
    <p:sldId id="1138" r:id="rId91"/>
    <p:sldId id="1161" r:id="rId92"/>
    <p:sldId id="1142" r:id="rId93"/>
    <p:sldId id="1143" r:id="rId94"/>
    <p:sldId id="1139" r:id="rId95"/>
    <p:sldId id="1140" r:id="rId96"/>
    <p:sldId id="1144" r:id="rId97"/>
    <p:sldId id="1146" r:id="rId98"/>
    <p:sldId id="1215" r:id="rId99"/>
    <p:sldId id="533" r:id="rId100"/>
    <p:sldId id="534" r:id="rId101"/>
    <p:sldId id="1053" r:id="rId102"/>
    <p:sldId id="1148" r:id="rId103"/>
    <p:sldId id="1149" r:id="rId104"/>
    <p:sldId id="1150" r:id="rId105"/>
    <p:sldId id="1151" r:id="rId106"/>
    <p:sldId id="1152" r:id="rId107"/>
    <p:sldId id="1153" r:id="rId108"/>
    <p:sldId id="1154" r:id="rId109"/>
    <p:sldId id="1155" r:id="rId110"/>
    <p:sldId id="1156" r:id="rId111"/>
    <p:sldId id="1157" r:id="rId112"/>
    <p:sldId id="1158" r:id="rId113"/>
    <p:sldId id="1159" r:id="rId114"/>
    <p:sldId id="1048" r:id="rId115"/>
    <p:sldId id="1216" r:id="rId116"/>
    <p:sldId id="1242" r:id="rId117"/>
    <p:sldId id="1251" r:id="rId118"/>
    <p:sldId id="1217" r:id="rId119"/>
    <p:sldId id="1106" r:id="rId120"/>
    <p:sldId id="1145" r:id="rId121"/>
    <p:sldId id="1147" r:id="rId12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104" userDrawn="1">
          <p15:clr>
            <a:srgbClr val="A4A3A4"/>
          </p15:clr>
        </p15:guide>
        <p15:guide id="2" pos="57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9CDFF9"/>
    <a:srgbClr val="010086"/>
    <a:srgbClr val="CCCCFF"/>
    <a:srgbClr val="3C6CDF"/>
    <a:srgbClr val="0000A8"/>
    <a:srgbClr val="C96B72"/>
    <a:srgbClr val="B8C2C9"/>
    <a:srgbClr val="D6DCE0"/>
    <a:srgbClr val="01008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9373"/>
    <p:restoredTop sz="79593"/>
  </p:normalViewPr>
  <p:slideViewPr>
    <p:cSldViewPr snapToGrid="0" snapToObjects="1">
      <p:cViewPr varScale="1">
        <p:scale>
          <a:sx n="85" d="100"/>
          <a:sy n="85" d="100"/>
        </p:scale>
        <p:origin x="1280" y="184"/>
      </p:cViewPr>
      <p:guideLst>
        <p:guide orient="horz" pos="1104"/>
        <p:guide pos="576"/>
      </p:guideLst>
    </p:cSldViewPr>
  </p:slideViewPr>
  <p:outlineViewPr>
    <p:cViewPr>
      <p:scale>
        <a:sx n="33" d="100"/>
        <a:sy n="33" d="100"/>
      </p:scale>
      <p:origin x="0" y="-415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notesMaster" Target="notesMasters/notesMaster1.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80" Type="http://schemas.openxmlformats.org/officeDocument/2006/relationships/slide" Target="slides/slide77.xml"/><Relationship Id="rId85" Type="http://schemas.openxmlformats.org/officeDocument/2006/relationships/slide" Target="slides/slide82.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presProps" Target="presProps.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tableStyles" Target="tableStyles.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4" Type="http://schemas.openxmlformats.org/officeDocument/2006/relationships/slide" Target="slides/slide1.xml"/><Relationship Id="rId9" Type="http://schemas.openxmlformats.org/officeDocument/2006/relationships/slide" Target="slides/slide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398617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9160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070684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207448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UDO and TCP code updates 3/23</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424148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921669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13015"/>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520903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6185796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9228486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973153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03253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813186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7.01 (January 2020)</a:t>
            </a:r>
          </a:p>
          <a:p>
            <a:pPr marL="171450" indent="-171450">
              <a:buFont typeface="Arial" panose="020B0604020202020204" pitchFamily="34" charset="0"/>
              <a:buChar char="•"/>
            </a:pPr>
            <a:r>
              <a:rPr lang="en-US" dirty="0"/>
              <a:t>All slides reformatted for 16:9 aspect ratio</a:t>
            </a:r>
          </a:p>
          <a:p>
            <a:pPr marL="171450" indent="-171450">
              <a:buFont typeface="Arial" panose="020B0604020202020204" pitchFamily="34" charset="0"/>
              <a:buChar char="•"/>
            </a:pPr>
            <a:r>
              <a:rPr lang="en-US" dirty="0"/>
              <a:t>Use of Calibri font, rather that Gill Sans MT</a:t>
            </a:r>
          </a:p>
          <a:p>
            <a:pPr marL="171450" indent="-171450">
              <a:buFont typeface="Arial" panose="020B0604020202020204" pitchFamily="34" charset="0"/>
              <a:buChar char="•"/>
            </a:pPr>
            <a:r>
              <a:rPr lang="en-US" dirty="0"/>
              <a:t>Updated slide content for 2020 link technologies and applications</a:t>
            </a:r>
          </a:p>
          <a:p>
            <a:pPr marL="171450" indent="-171450">
              <a:buFont typeface="Arial" panose="020B0604020202020204" pitchFamily="34" charset="0"/>
              <a:buChar char="•"/>
            </a:pPr>
            <a:r>
              <a:rPr lang="en-US" dirty="0"/>
              <a:t>Add more animation throughout</a:t>
            </a:r>
          </a:p>
          <a:p>
            <a:pPr marL="171450" indent="-171450">
              <a:buFont typeface="Arial" panose="020B0604020202020204" pitchFamily="34" charset="0"/>
              <a:buChar char="•"/>
            </a:pPr>
            <a:r>
              <a:rPr lang="en-US" dirty="0"/>
              <a:t>New Master slide </a:t>
            </a:r>
          </a:p>
        </p:txBody>
      </p:sp>
      <p:sp>
        <p:nvSpPr>
          <p:cNvPr id="4" name="Slide Number Placeholder 3"/>
          <p:cNvSpPr>
            <a:spLocks noGrp="1"/>
          </p:cNvSpPr>
          <p:nvPr>
            <p:ph type="sldNum" sz="quarter" idx="5"/>
          </p:nvPr>
        </p:nvSpPr>
        <p:spPr/>
        <p:txBody>
          <a:bodyPr/>
          <a:lstStyle/>
          <a:p>
            <a:fld id="{3D91EEAC-CFEF-9647-876F-EABC6B8338D7}" type="slidenum">
              <a:rPr lang="en-US" smtClean="0"/>
              <a:t>112</a:t>
            </a:fld>
            <a:endParaRPr lang="en-US" dirty="0"/>
          </a:p>
        </p:txBody>
      </p:sp>
    </p:spTree>
    <p:extLst>
      <p:ext uri="{BB962C8B-B14F-4D97-AF65-F5344CB8AC3E}">
        <p14:creationId xmlns:p14="http://schemas.microsoft.com/office/powerpoint/2010/main" val="306184487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going to be something new for some students.   Interruption-driven programming, timeout.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267741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204128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Talk a bit about real-world examples for timeout at the end.</a:t>
            </a:r>
          </a:p>
          <a:p>
            <a:endParaRPr lang="en-US" dirty="0"/>
          </a:p>
          <a:p>
            <a:r>
              <a:rPr lang="en-US" dirty="0"/>
              <a:t>Question:  settimeout(10), then what happens in the next iteration?  Will .accept() have timeout?</a:t>
            </a:r>
          </a:p>
          <a:p>
            <a:endParaRPr lang="en-US" dirty="0"/>
          </a:p>
          <a:p>
            <a:r>
              <a:rPr lang="en-US" dirty="0"/>
              <a:t>Non-blocking:</a:t>
            </a:r>
          </a:p>
          <a:p>
            <a:r>
              <a:rPr lang="en-US" dirty="0"/>
              <a:t>https://www.scottklement.com/rpg/socktut/nonblocking.html</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018771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Retired this slide, since telnet isn’t really used anymore, and few non https: mail servers around anymore....</a:t>
            </a:r>
          </a:p>
        </p:txBody>
      </p:sp>
      <p:sp>
        <p:nvSpPr>
          <p:cNvPr id="4" name="Slide Number Placeholder 3"/>
          <p:cNvSpPr>
            <a:spLocks noGrp="1"/>
          </p:cNvSpPr>
          <p:nvPr>
            <p:ph type="sldNum" sz="quarter" idx="5"/>
          </p:nvPr>
        </p:nvSpPr>
        <p:spPr/>
        <p:txBody>
          <a:bodyPr/>
          <a:lstStyle/>
          <a:p>
            <a:fld id="{3D91EEAC-CFEF-9647-876F-EABC6B8338D7}" type="slidenum">
              <a:rPr lang="en-US" smtClean="0"/>
              <a:t>117</a:t>
            </a:fld>
            <a:endParaRPr lang="en-US" dirty="0"/>
          </a:p>
        </p:txBody>
      </p:sp>
    </p:spTree>
    <p:extLst>
      <p:ext uri="{BB962C8B-B14F-4D97-AF65-F5344CB8AC3E}">
        <p14:creationId xmlns:p14="http://schemas.microsoft.com/office/powerpoint/2010/main" val="226122168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slide retired, since there’s the Netflix example which is visually better</a:t>
            </a:r>
          </a:p>
        </p:txBody>
      </p:sp>
      <p:sp>
        <p:nvSpPr>
          <p:cNvPr id="4" name="Slide Number Placeholder 3"/>
          <p:cNvSpPr>
            <a:spLocks noGrp="1"/>
          </p:cNvSpPr>
          <p:nvPr>
            <p:ph type="sldNum" sz="quarter" idx="5"/>
          </p:nvPr>
        </p:nvSpPr>
        <p:spPr/>
        <p:txBody>
          <a:bodyPr/>
          <a:lstStyle/>
          <a:p>
            <a:fld id="{3D91EEAC-CFEF-9647-876F-EABC6B8338D7}" type="slidenum">
              <a:rPr lang="en-US" smtClean="0"/>
              <a:t>118</a:t>
            </a:fld>
            <a:endParaRPr lang="en-US" dirty="0"/>
          </a:p>
        </p:txBody>
      </p:sp>
    </p:spTree>
    <p:extLst>
      <p:ext uri="{BB962C8B-B14F-4D97-AF65-F5344CB8AC3E}">
        <p14:creationId xmlns:p14="http://schemas.microsoft.com/office/powerpoint/2010/main" val="380396792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This slide retired, since there’s the new Netflix example which is visually better</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119</a:t>
            </a:fld>
            <a:endParaRPr lang="en-US" dirty="0"/>
          </a:p>
        </p:txBody>
      </p:sp>
    </p:spTree>
    <p:extLst>
      <p:ext uri="{BB962C8B-B14F-4D97-AF65-F5344CB8AC3E}">
        <p14:creationId xmlns:p14="http://schemas.microsoft.com/office/powerpoint/2010/main" val="9646770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88509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94646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10120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59115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951030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18353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81807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8983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413287835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82820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33657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502447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987474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386221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268127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37087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00930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650180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31017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1023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14662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313608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864944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9790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26899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3792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98625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94329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269420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280314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450222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158018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CF841B-2E0C-D644-8ADE-1DB30A60E6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22250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22318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t>
            </a:r>
            <a:r>
              <a:rPr lang="en-US" baseline="0" dirty="0"/>
              <a:t> poor content providers – like in real-estate, location is everything.  servers want to be close to clients.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24857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explain why minutes (recall earlier delay versus arrival rate curve from Chapter 1)</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9854387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400934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316457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933115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23955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692928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124607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17020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839413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shortest job first: decreased average delay!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7299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1080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7394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CCEA37-0427-E7AD-92BC-35BEE996AC1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184AB3-FBDF-30BB-7ABC-074C3AB8769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2DE13C-A25C-2820-AF6D-890ED74BECD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2398914-5B44-51D1-D542-8D6B312351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138416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58</a:t>
            </a:fld>
            <a:endParaRPr lang="en-US" dirty="0"/>
          </a:p>
        </p:txBody>
      </p:sp>
    </p:spTree>
    <p:extLst>
      <p:ext uri="{BB962C8B-B14F-4D97-AF65-F5344CB8AC3E}">
        <p14:creationId xmlns:p14="http://schemas.microsoft.com/office/powerpoint/2010/main" val="335310648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47949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66829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58089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14080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297136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79247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519392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18321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53792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67</a:t>
            </a:fld>
            <a:endParaRPr lang="en-US" dirty="0"/>
          </a:p>
        </p:txBody>
      </p:sp>
    </p:spTree>
    <p:extLst>
      <p:ext uri="{BB962C8B-B14F-4D97-AF65-F5344CB8AC3E}">
        <p14:creationId xmlns:p14="http://schemas.microsoft.com/office/powerpoint/2010/main" val="5448786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269781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59636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720021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826381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256546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533662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25739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613734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783601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538914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93203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250582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61558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8756175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7782216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39870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891641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78218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84</a:t>
            </a:fld>
            <a:endParaRPr lang="en-US" dirty="0"/>
          </a:p>
        </p:txBody>
      </p:sp>
    </p:spTree>
    <p:extLst>
      <p:ext uri="{BB962C8B-B14F-4D97-AF65-F5344CB8AC3E}">
        <p14:creationId xmlns:p14="http://schemas.microsoft.com/office/powerpoint/2010/main" val="100751467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10932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3027786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22605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62531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76596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903900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6548850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010567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1447771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411936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121976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363025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3" name="Rectangle 7">
            <a:extLst>
              <a:ext uri="{FF2B5EF4-FFF2-40B4-BE49-F238E27FC236}">
                <a16:creationId xmlns:a16="http://schemas.microsoft.com/office/drawing/2014/main" id="{F97C318A-17ED-1542-9AD9-7A2248F12DFC}"/>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0" fontAlgn="base" latinLnBrk="0" hangingPunct="0">
              <a:lnSpc>
                <a:spcPct val="100000"/>
              </a:lnSpc>
              <a:spcBef>
                <a:spcPct val="0"/>
              </a:spcBef>
              <a:spcAft>
                <a:spcPct val="0"/>
              </a:spcAft>
              <a:buClrTx/>
              <a:buSzTx/>
              <a:buFontTx/>
              <a:buNone/>
              <a:tabLst/>
              <a:defRPr/>
            </a:pPr>
            <a:fld id="{58888FC7-8584-A54F-A1F0-E9C044658D3E}" type="slidenum">
              <a:rPr kumimoji="0" lang="en-US" altLang="en-US" sz="1300" b="0" i="0" u="none" strike="noStrike" kern="1200" cap="none" spc="0" normalizeH="0" baseline="0" noProof="0" smtClean="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0" fontAlgn="base" latinLnBrk="0" hangingPunct="0">
                <a:lnSpc>
                  <a:spcPct val="100000"/>
                </a:lnSpc>
                <a:spcBef>
                  <a:spcPct val="0"/>
                </a:spcBef>
                <a:spcAft>
                  <a:spcPct val="0"/>
                </a:spcAft>
                <a:buClrTx/>
                <a:buSzTx/>
                <a:buFontTx/>
                <a:buNone/>
                <a:tabLst/>
                <a:defRPr/>
              </a:pPr>
              <a:t>97</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2994" name="Rectangle 2">
            <a:extLst>
              <a:ext uri="{FF2B5EF4-FFF2-40B4-BE49-F238E27FC236}">
                <a16:creationId xmlns:a16="http://schemas.microsoft.com/office/drawing/2014/main" id="{927CF829-8DED-9448-A937-FB315CAB3C7B}"/>
              </a:ext>
            </a:extLst>
          </p:cNvPr>
          <p:cNvSpPr>
            <a:spLocks noGrp="1" noRot="1" noChangeAspect="1" noChangeArrowheads="1" noTextEdit="1"/>
          </p:cNvSpPr>
          <p:nvPr>
            <p:ph type="sldImg"/>
          </p:nvPr>
        </p:nvSpPr>
        <p:spPr>
          <a:ln/>
        </p:spPr>
      </p:sp>
      <p:sp>
        <p:nvSpPr>
          <p:cNvPr id="212995" name="Rectangle 3">
            <a:extLst>
              <a:ext uri="{FF2B5EF4-FFF2-40B4-BE49-F238E27FC236}">
                <a16:creationId xmlns:a16="http://schemas.microsoft.com/office/drawing/2014/main" id="{8C1486BF-9C4F-0F43-9A4E-0E1429CFECC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Akamai: 100,000+ servers in 1000+ clusters in 1000+ networks in 70+ countries serving trillions of requests a day.</a:t>
            </a:r>
          </a:p>
          <a:p>
            <a:endParaRPr lang="en-US" altLang="en-US" dirty="0">
              <a:ea typeface="ＭＳ Ｐゴシック" panose="020B0600070205080204" pitchFamily="34" charset="-128"/>
            </a:endParaRPr>
          </a:p>
          <a:p>
            <a:r>
              <a:rPr lang="en-US" altLang="en-US" dirty="0">
                <a:ea typeface="ＭＳ Ｐゴシック" panose="020B0600070205080204" pitchFamily="34" charset="-128"/>
              </a:rPr>
              <a:t>How many people use Netflix?</a:t>
            </a:r>
          </a:p>
        </p:txBody>
      </p:sp>
    </p:spTree>
    <p:extLst>
      <p:ext uri="{BB962C8B-B14F-4D97-AF65-F5344CB8AC3E}">
        <p14:creationId xmlns:p14="http://schemas.microsoft.com/office/powerpoint/2010/main" val="169486420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Rectangle 7">
            <a:extLst>
              <a:ext uri="{FF2B5EF4-FFF2-40B4-BE49-F238E27FC236}">
                <a16:creationId xmlns:a16="http://schemas.microsoft.com/office/drawing/2014/main" id="{9FA4490D-D4A4-034B-9842-2AED96A6F67A}"/>
              </a:ext>
            </a:extLst>
          </p:cNvPr>
          <p:cNvSpPr txBox="1">
            <a:spLocks noGrp="1" noChangeArrowheads="1"/>
          </p:cNvSpPr>
          <p:nvPr/>
        </p:nvSpPr>
        <p:spPr bwMode="auto">
          <a:xfrm>
            <a:off x="4144963" y="9121775"/>
            <a:ext cx="3170237" cy="479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6649" tIns="48325" rIns="96649" bIns="48325" anchor="b"/>
          <a:lstStyle>
            <a:lvl1pPr defTabSz="966788">
              <a:defRPr sz="2000">
                <a:solidFill>
                  <a:schemeClr val="tx1"/>
                </a:solidFill>
                <a:latin typeface="Arial" panose="020B0604020202020204" pitchFamily="34" charset="0"/>
                <a:ea typeface="ＭＳ Ｐゴシック" panose="020B0600070205080204" pitchFamily="34" charset="-128"/>
              </a:defRPr>
            </a:lvl1pPr>
            <a:lvl2pPr marL="742950" indent="-285750" defTabSz="966788">
              <a:defRPr sz="2000">
                <a:solidFill>
                  <a:schemeClr val="tx1"/>
                </a:solidFill>
                <a:latin typeface="Arial" panose="020B0604020202020204" pitchFamily="34" charset="0"/>
                <a:ea typeface="ＭＳ Ｐゴシック" panose="020B0600070205080204" pitchFamily="34" charset="-128"/>
              </a:defRPr>
            </a:lvl2pPr>
            <a:lvl3pPr marL="1143000" indent="-228600" defTabSz="966788">
              <a:defRPr sz="2000">
                <a:solidFill>
                  <a:schemeClr val="tx1"/>
                </a:solidFill>
                <a:latin typeface="Arial" panose="020B0604020202020204" pitchFamily="34" charset="0"/>
                <a:ea typeface="ＭＳ Ｐゴシック" panose="020B0600070205080204" pitchFamily="34" charset="-128"/>
              </a:defRPr>
            </a:lvl3pPr>
            <a:lvl4pPr marL="1600200" indent="-228600" defTabSz="966788">
              <a:defRPr sz="2000">
                <a:solidFill>
                  <a:schemeClr val="tx1"/>
                </a:solidFill>
                <a:latin typeface="Arial" panose="020B0604020202020204" pitchFamily="34" charset="0"/>
                <a:ea typeface="ＭＳ Ｐゴシック" panose="020B0600070205080204" pitchFamily="34" charset="-128"/>
              </a:defRPr>
            </a:lvl4pPr>
            <a:lvl5pPr marL="2057400" indent="-228600" defTabSz="966788">
              <a:defRPr sz="2000">
                <a:solidFill>
                  <a:schemeClr val="tx1"/>
                </a:solidFill>
                <a:latin typeface="Arial" panose="020B0604020202020204" pitchFamily="34" charset="0"/>
                <a:ea typeface="ＭＳ Ｐゴシック" panose="020B0600070205080204" pitchFamily="34" charset="-128"/>
              </a:defRPr>
            </a:lvl5pPr>
            <a:lvl6pPr marL="25146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defTabSz="966788"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66788" rtl="0" eaLnBrk="1" fontAlgn="auto" latinLnBrk="0" hangingPunct="1">
              <a:lnSpc>
                <a:spcPct val="100000"/>
              </a:lnSpc>
              <a:spcBef>
                <a:spcPct val="0"/>
              </a:spcBef>
              <a:spcAft>
                <a:spcPts val="0"/>
              </a:spcAft>
              <a:buClrTx/>
              <a:buSzTx/>
              <a:buFontTx/>
              <a:buNone/>
              <a:tabLst/>
              <a:defRPr/>
            </a:pPr>
            <a:fld id="{CE157223-41AB-CB48-9D29-70289FC738BB}" type="slidenum">
              <a:rPr kumimoji="0" lang="en-US" altLang="en-US" sz="1300" b="0" i="0" u="none" strike="noStrike" kern="1200" cap="none" spc="0" normalizeH="0" baseline="0" noProof="0">
                <a:ln>
                  <a:noFill/>
                </a:ln>
                <a:solidFill>
                  <a:srgbClr val="000000"/>
                </a:solidFill>
                <a:effectLst/>
                <a:uLnTx/>
                <a:uFillTx/>
                <a:latin typeface="Times New Roman" panose="02020603050405020304" pitchFamily="18" charset="0"/>
                <a:ea typeface="ＭＳ Ｐゴシック" panose="020B0600070205080204" pitchFamily="34" charset="-128"/>
                <a:cs typeface="+mn-cs"/>
              </a:rPr>
              <a:pPr marL="0" marR="0" lvl="0" indent="0" algn="r" defTabSz="966788" rtl="0" eaLnBrk="1" fontAlgn="auto" latinLnBrk="0" hangingPunct="1">
                <a:lnSpc>
                  <a:spcPct val="100000"/>
                </a:lnSpc>
                <a:spcBef>
                  <a:spcPct val="0"/>
                </a:spcBef>
                <a:spcAft>
                  <a:spcPts val="0"/>
                </a:spcAft>
                <a:buClrTx/>
                <a:buSzTx/>
                <a:buFontTx/>
                <a:buNone/>
                <a:tabLst/>
                <a:defRPr/>
              </a:pPr>
              <a:t>98</a:t>
            </a:fld>
            <a:endParaRPr kumimoji="0" lang="en-US" altLang="en-US" sz="13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42" name="Rectangle 2">
            <a:extLst>
              <a:ext uri="{FF2B5EF4-FFF2-40B4-BE49-F238E27FC236}">
                <a16:creationId xmlns:a16="http://schemas.microsoft.com/office/drawing/2014/main" id="{740F7F93-FBC6-4742-87DD-5B7FB7D2E71C}"/>
              </a:ext>
            </a:extLst>
          </p:cNvPr>
          <p:cNvSpPr>
            <a:spLocks noGrp="1" noRot="1" noChangeAspect="1" noChangeArrowheads="1" noTextEdit="1"/>
          </p:cNvSpPr>
          <p:nvPr>
            <p:ph type="sldImg"/>
          </p:nvPr>
        </p:nvSpPr>
        <p:spPr>
          <a:ln/>
        </p:spPr>
      </p:sp>
      <p:sp>
        <p:nvSpPr>
          <p:cNvPr id="215043" name="Rectangle 3">
            <a:extLst>
              <a:ext uri="{FF2B5EF4-FFF2-40B4-BE49-F238E27FC236}">
                <a16:creationId xmlns:a16="http://schemas.microsoft.com/office/drawing/2014/main" id="{E9D157F1-6907-8241-A7D1-F5F4F28FEB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n-US" dirty="0">
                <a:ea typeface="ＭＳ Ｐゴシック" panose="020B0600070205080204" pitchFamily="34" charset="-128"/>
              </a:rPr>
              <a:t>peak load: 7million viewers, 2 Tbytes via </a:t>
            </a:r>
          </a:p>
        </p:txBody>
      </p:sp>
    </p:spTree>
    <p:extLst>
      <p:ext uri="{BB962C8B-B14F-4D97-AF65-F5344CB8AC3E}">
        <p14:creationId xmlns:p14="http://schemas.microsoft.com/office/powerpoint/2010/main" val="3392445344"/>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487940319"/>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84898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6260621-8E97-B349-82B8-F5BEB8BB9E3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1EEF4EB-0030-4E4F-9E18-F12D2E22AD1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BE1B396-855F-5544-9249-E53712C50958}"/>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0F82F17E-A703-FC4C-9DBC-37F173C9B39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CEE0F0E7-19E4-134F-9E84-35EA99DAAAB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4068733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9E3A18-9CC1-1341-AF96-7184EEE9E69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BC89520-6876-074C-9D1E-480E252E7D6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E0D41A40-B683-6D40-ADC6-D403C9B2DF84}"/>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3F18FEEC-B9ED-7545-B62E-2405FF75F0B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67D7674-65A6-9346-ACDD-85E2D4433B8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5954063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A1B807-2E2B-DF4F-AA06-273A39CC4D7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EDCA3A2-9A5D-1D4E-BCC4-2CA4EEC2E34A}"/>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677D900-B000-364D-BFD2-F6CD6080A5BC}"/>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2152A66-19E1-D541-B7E0-104E938B0EC6}"/>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6" name="Footer Placeholder 5">
            <a:extLst>
              <a:ext uri="{FF2B5EF4-FFF2-40B4-BE49-F238E27FC236}">
                <a16:creationId xmlns:a16="http://schemas.microsoft.com/office/drawing/2014/main" id="{70AC81DD-4A04-1E4B-B64C-43B9657EC92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8F5D67D9-2DCB-AB4D-B8A5-0CAF567FC76C}"/>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50518830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C3A7B7-5559-064B-8A50-9F1CBA7A0301}"/>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A67FAB1-A4C9-F747-A0BA-DBA0C0C4BF1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332C787-CD6F-1F4A-9B1D-ACB05AA614A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047F7A3-F4D2-F04B-86DF-43E53ADD2A71}"/>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13B89BA5-1CD5-EB43-A6A4-9F79325D7A1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E049E35-AF34-354F-AAD8-67D4DAD8763E}"/>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8" name="Footer Placeholder 7">
            <a:extLst>
              <a:ext uri="{FF2B5EF4-FFF2-40B4-BE49-F238E27FC236}">
                <a16:creationId xmlns:a16="http://schemas.microsoft.com/office/drawing/2014/main" id="{17D7A093-D80D-DD4D-91AF-D56DBB7AD9FF}"/>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6DE78129-3724-4544-9DCF-17FAAC1B7077}"/>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396342563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BA4727-9AE4-9147-9FE1-6B42D7C0795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A12623B-0F62-D64A-BF9C-BEC5EBC207D9}"/>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4" name="Footer Placeholder 3">
            <a:extLst>
              <a:ext uri="{FF2B5EF4-FFF2-40B4-BE49-F238E27FC236}">
                <a16:creationId xmlns:a16="http://schemas.microsoft.com/office/drawing/2014/main" id="{00AF4969-6D6D-D94E-8509-410729017DBB}"/>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AE0EC60E-29D6-F448-A9BD-AC7925F73A1B}"/>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93942693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63E131-141F-2F4C-94A8-B696A277DAAB}"/>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3" name="Footer Placeholder 2">
            <a:extLst>
              <a:ext uri="{FF2B5EF4-FFF2-40B4-BE49-F238E27FC236}">
                <a16:creationId xmlns:a16="http://schemas.microsoft.com/office/drawing/2014/main" id="{39F01CA5-D982-D047-B405-732BD81FE8D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E9B4559-0995-B147-8DE6-A506023D2436}"/>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9727391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EF10973-7C62-9041-8B54-8E64AA52C89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A32A1D9-7602-5F46-ADC9-04629AF3E06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33B69871-F446-514D-A4D0-A0492C3C65B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6E37C1A-E6EB-B349-A191-23573F89EFDF}"/>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6" name="Footer Placeholder 5">
            <a:extLst>
              <a:ext uri="{FF2B5EF4-FFF2-40B4-BE49-F238E27FC236}">
                <a16:creationId xmlns:a16="http://schemas.microsoft.com/office/drawing/2014/main" id="{DEE5AF63-95CF-AB44-A078-25763A8E2A43}"/>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E4728E78-495A-F640-8460-A92A9EAC0C23}"/>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6986290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6A3374-1714-A242-B3DB-DCDD0B59CB0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7F959A6-24BD-AF43-A38F-D0405076E70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1A155C31-DF90-8747-B196-67292A0E09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7DFDEC8-AC94-4A43-B9A6-707A4F26AAB6}"/>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6" name="Footer Placeholder 5">
            <a:extLst>
              <a:ext uri="{FF2B5EF4-FFF2-40B4-BE49-F238E27FC236}">
                <a16:creationId xmlns:a16="http://schemas.microsoft.com/office/drawing/2014/main" id="{65D4BBFF-DB69-A44C-BA93-6F66689897F8}"/>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1197DC4-8EE7-5D49-A5DE-1B19FF6ECCD4}"/>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108046467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AA2641-EF8E-7C40-8100-AD8B6C42D3B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118B34-9C39-1047-9303-6694EC83B5A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7491113-D5AC-934B-96D3-7BC31020FDE4}"/>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0BB59E4E-92CC-2345-838F-5B92552B41ED}"/>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16E36054-3F34-4A45-9159-95896DF3D97F}"/>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365848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DCFEDA-4104-A94B-8E13-19FBF6A0DEE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15A2AC8-130C-2F4C-8925-8FC3934A1EF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D5F5612-79E8-0745-B639-AF2BB505A269}"/>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8FF80366-4ED4-1A4A-8EA5-DC56122A3E4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7A9E45A-CB98-F844-AD9A-FEF0004A8BA1}"/>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0489051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lstStyle/>
          <a:p>
            <a:r>
              <a:rPr lang="en-US"/>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680307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27933642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8985695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43773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6C28B-A937-8946-A8B8-E96C4D7F4A3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A89AB3BC-CF18-5B4B-9EDE-A1DEE9E6872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2693802E-DCBB-6942-892B-5E006FD43DA1}"/>
              </a:ext>
            </a:extLst>
          </p:cNvPr>
          <p:cNvSpPr>
            <a:spLocks noGrp="1"/>
          </p:cNvSpPr>
          <p:nvPr>
            <p:ph type="dt" sz="half" idx="10"/>
          </p:nvPr>
        </p:nvSpPr>
        <p:spPr/>
        <p:txBody>
          <a:body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DCEC76A4-9D88-F940-8D92-FD0FBF30103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9DAAEC3-9D1A-CF41-9E08-BEB07758324D}"/>
              </a:ext>
            </a:extLst>
          </p:cNvPr>
          <p:cNvSpPr>
            <a:spLocks noGrp="1"/>
          </p:cNvSpPr>
          <p:nvPr>
            <p:ph type="sldNum" sz="quarter" idx="12"/>
          </p:nvPr>
        </p:nvSpPr>
        <p:spPr/>
        <p:txBody>
          <a:bodyPr/>
          <a:lstStyle/>
          <a:p>
            <a:fld id="{B3CB2281-298D-ED49-BD76-0C3B3524713C}" type="slidenum">
              <a:rPr lang="en-US" smtClean="0"/>
              <a:t>‹#›</a:t>
            </a:fld>
            <a:endParaRPr lang="en-US" dirty="0"/>
          </a:p>
        </p:txBody>
      </p:sp>
    </p:spTree>
    <p:extLst>
      <p:ext uri="{BB962C8B-B14F-4D97-AF65-F5344CB8AC3E}">
        <p14:creationId xmlns:p14="http://schemas.microsoft.com/office/powerpoint/2010/main" val="2630770465"/>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slideLayout" Target="../slideLayouts/slideLayout6.xml"/><Relationship Id="rId1" Type="http://schemas.openxmlformats.org/officeDocument/2006/relationships/slideLayout" Target="../slideLayouts/slideLayout5.xm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theme" Target="../theme/theme3.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Application Layer: 2-</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28448782"/>
      </p:ext>
    </p:extLst>
  </p:cSld>
  <p:clrMap bg1="lt1" tx1="dk1" bg2="lt2" tx2="dk2" accent1="accent1" accent2="accent2" accent3="accent3" accent4="accent4" accent5="accent5" accent6="accent6" hlink="hlink" folHlink="folHlink"/>
  <p:sldLayoutIdLst>
    <p:sldLayoutId id="2147483656" r:id="rId1"/>
    <p:sldLayoutId id="2147483657" r:id="rId2"/>
    <p:sldLayoutId id="2147483658" r:id="rId3"/>
    <p:sldLayoutId id="2147483659" r:id="rId4"/>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8D1C0D8-3EF9-F24C-8AF1-390E042D49E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ABDBBBAD-1D0F-1242-B4FE-CCE298C9191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09FD964-692F-454A-9E0F-C006144D41C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18ABAAA-56F6-2745-AE94-1EE02FE78392}" type="datetimeFigureOut">
              <a:rPr lang="en-US" smtClean="0"/>
              <a:t>7/20/25</a:t>
            </a:fld>
            <a:endParaRPr lang="en-US" dirty="0"/>
          </a:p>
        </p:txBody>
      </p:sp>
      <p:sp>
        <p:nvSpPr>
          <p:cNvPr id="5" name="Footer Placeholder 4">
            <a:extLst>
              <a:ext uri="{FF2B5EF4-FFF2-40B4-BE49-F238E27FC236}">
                <a16:creationId xmlns:a16="http://schemas.microsoft.com/office/drawing/2014/main" id="{36E98797-5417-4944-A83D-4D5FE161302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DACE7634-0EA9-654E-96D2-65A8FB16F0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3CB2281-298D-ED49-BD76-0C3B3524713C}" type="slidenum">
              <a:rPr lang="en-US" smtClean="0"/>
              <a:t>‹#›</a:t>
            </a:fld>
            <a:endParaRPr lang="en-US" dirty="0"/>
          </a:p>
        </p:txBody>
      </p:sp>
    </p:spTree>
    <p:extLst>
      <p:ext uri="{BB962C8B-B14F-4D97-AF65-F5344CB8AC3E}">
        <p14:creationId xmlns:p14="http://schemas.microsoft.com/office/powerpoint/2010/main" val="131843217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6.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1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17.xml"/><Relationship Id="rId1" Type="http://schemas.openxmlformats.org/officeDocument/2006/relationships/slideLayout" Target="../slideLayouts/slideLayout2.xml"/><Relationship Id="rId4" Type="http://schemas.openxmlformats.org/officeDocument/2006/relationships/image" Target="../media/image66.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9.xml"/><Relationship Id="rId1" Type="http://schemas.openxmlformats.org/officeDocument/2006/relationships/slideLayout" Target="../slideLayouts/slideLayout8.xml"/><Relationship Id="rId4" Type="http://schemas.openxmlformats.org/officeDocument/2006/relationships/image" Target="../media/image24.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2.xml"/><Relationship Id="rId1" Type="http://schemas.openxmlformats.org/officeDocument/2006/relationships/slideLayout" Target="../slideLayouts/slideLayout8.xml"/><Relationship Id="rId4" Type="http://schemas.openxmlformats.org/officeDocument/2006/relationships/image" Target="../media/image26.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0.png"/><Relationship Id="rId2" Type="http://schemas.openxmlformats.org/officeDocument/2006/relationships/notesSlide" Target="../notesSlides/notesSlide36.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7.xml"/><Relationship Id="rId1" Type="http://schemas.openxmlformats.org/officeDocument/2006/relationships/slideLayout" Target="../slideLayouts/slideLayout9.xml"/><Relationship Id="rId6" Type="http://schemas.openxmlformats.org/officeDocument/2006/relationships/image" Target="../media/image29.png"/><Relationship Id="rId5" Type="http://schemas.openxmlformats.org/officeDocument/2006/relationships/image" Target="../media/image24.png"/><Relationship Id="rId4" Type="http://schemas.openxmlformats.org/officeDocument/2006/relationships/image" Target="../media/image28.png"/></Relationships>
</file>

<file path=ppt/slides/_rels/slide3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8.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39.xml.rels><?xml version="1.0" encoding="UTF-8" standalone="yes"?>
<Relationships xmlns="http://schemas.openxmlformats.org/package/2006/relationships"><Relationship Id="rId3" Type="http://schemas.openxmlformats.org/officeDocument/2006/relationships/image" Target="../media/image27.png"/><Relationship Id="rId7" Type="http://schemas.openxmlformats.org/officeDocument/2006/relationships/image" Target="../media/image32.png"/><Relationship Id="rId2" Type="http://schemas.openxmlformats.org/officeDocument/2006/relationships/notesSlide" Target="../notesSlides/notesSlide39.xml"/><Relationship Id="rId1" Type="http://schemas.openxmlformats.org/officeDocument/2006/relationships/slideLayout" Target="../slideLayouts/slideLayout9.xml"/><Relationship Id="rId6" Type="http://schemas.openxmlformats.org/officeDocument/2006/relationships/image" Target="../media/image31.png"/><Relationship Id="rId5" Type="http://schemas.openxmlformats.org/officeDocument/2006/relationships/image" Target="../media/image29.png"/><Relationship Id="rId4" Type="http://schemas.openxmlformats.org/officeDocument/2006/relationships/image" Target="../media/image24.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41.xml"/><Relationship Id="rId1" Type="http://schemas.openxmlformats.org/officeDocument/2006/relationships/slideLayout" Target="../slideLayouts/slideLayout10.xml"/><Relationship Id="rId4" Type="http://schemas.openxmlformats.org/officeDocument/2006/relationships/image" Target="../media/image34.png"/></Relationships>
</file>

<file path=ppt/slides/_rels/slide4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2.xml"/><Relationship Id="rId1" Type="http://schemas.openxmlformats.org/officeDocument/2006/relationships/slideLayout" Target="../slideLayouts/slideLayout8.xml"/><Relationship Id="rId4" Type="http://schemas.openxmlformats.org/officeDocument/2006/relationships/image" Target="../media/image35.png"/></Relationships>
</file>

<file path=ppt/slides/_rels/slide4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3.xml"/><Relationship Id="rId1" Type="http://schemas.openxmlformats.org/officeDocument/2006/relationships/slideLayout" Target="../slideLayouts/slideLayout8.xml"/><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4.xml"/><Relationship Id="rId1" Type="http://schemas.openxmlformats.org/officeDocument/2006/relationships/slideLayout" Target="../slideLayouts/slideLayout8.xml"/><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4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48.xml"/><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5.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1.xml"/><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2.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7.xml"/><Relationship Id="rId1" Type="http://schemas.openxmlformats.org/officeDocument/2006/relationships/slideLayout" Target="../slideLayouts/slideLayout6.xml"/><Relationship Id="rId4" Type="http://schemas.openxmlformats.org/officeDocument/2006/relationships/image" Target="../media/image41.png"/></Relationships>
</file>

<file path=ppt/slides/_rels/slide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8.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9.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6.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6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0.xml"/><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2.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6.xml"/><Relationship Id="rId1" Type="http://schemas.openxmlformats.org/officeDocument/2006/relationships/slideLayout" Target="../slideLayouts/slideLayout4.xml"/><Relationship Id="rId5" Type="http://schemas.openxmlformats.org/officeDocument/2006/relationships/image" Target="../media/image43.png"/><Relationship Id="rId4" Type="http://schemas.openxmlformats.org/officeDocument/2006/relationships/image" Target="../media/image42.png"/></Relationships>
</file>

<file path=ppt/slides/_rels/slide6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7.xml"/><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4.png"/><Relationship Id="rId18" Type="http://schemas.openxmlformats.org/officeDocument/2006/relationships/image" Target="../media/image20.png"/><Relationship Id="rId3" Type="http://schemas.openxmlformats.org/officeDocument/2006/relationships/image" Target="../media/image3.png"/><Relationship Id="rId21" Type="http://schemas.openxmlformats.org/officeDocument/2006/relationships/image" Target="../media/image23.png"/><Relationship Id="rId7" Type="http://schemas.openxmlformats.org/officeDocument/2006/relationships/image" Target="../media/image7.png"/><Relationship Id="rId12" Type="http://schemas.openxmlformats.org/officeDocument/2006/relationships/image" Target="../media/image13.png"/><Relationship Id="rId17" Type="http://schemas.openxmlformats.org/officeDocument/2006/relationships/image" Target="../media/image19.png"/><Relationship Id="rId2" Type="http://schemas.openxmlformats.org/officeDocument/2006/relationships/notesSlide" Target="../notesSlides/notesSlide7.xml"/><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2.png"/><Relationship Id="rId5" Type="http://schemas.openxmlformats.org/officeDocument/2006/relationships/image" Target="../media/image5.png"/><Relationship Id="rId15" Type="http://schemas.openxmlformats.org/officeDocument/2006/relationships/image" Target="../media/image17.png"/><Relationship Id="rId23" Type="http://schemas.openxmlformats.org/officeDocument/2006/relationships/image" Target="../media/image15.png"/><Relationship Id="rId10" Type="http://schemas.openxmlformats.org/officeDocument/2006/relationships/image" Target="../media/image10.png"/><Relationship Id="rId19" Type="http://schemas.openxmlformats.org/officeDocument/2006/relationships/image" Target="../media/image21.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6.png"/><Relationship Id="rId22" Type="http://schemas.openxmlformats.org/officeDocument/2006/relationships/image" Target="../media/image11.png"/></Relationships>
</file>

<file path=ppt/slides/_rels/slide70.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70.xml"/><Relationship Id="rId1" Type="http://schemas.openxmlformats.org/officeDocument/2006/relationships/slideLayout" Target="../slideLayouts/slideLayout4.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2.xml"/><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73.xml"/><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74.xml"/><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6.xml"/><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77.xml"/><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4.xml"/><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85.xml"/><Relationship Id="rId1" Type="http://schemas.openxmlformats.org/officeDocument/2006/relationships/slideLayout" Target="../slideLayouts/slideLayout7.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8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8.xml"/><Relationship Id="rId1" Type="http://schemas.openxmlformats.org/officeDocument/2006/relationships/slideLayout" Target="../slideLayouts/slideLayout6.xml"/><Relationship Id="rId4" Type="http://schemas.openxmlformats.org/officeDocument/2006/relationships/image" Target="../media/image53.jpeg"/></Relationships>
</file>

<file path=ppt/slides/_rels/slide8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89.xml"/><Relationship Id="rId1" Type="http://schemas.openxmlformats.org/officeDocument/2006/relationships/slideLayout" Target="../slideLayouts/slideLayout6.xml"/><Relationship Id="rId4" Type="http://schemas.openxmlformats.org/officeDocument/2006/relationships/image" Target="../media/image53.jpeg"/></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93.xml"/><Relationship Id="rId1" Type="http://schemas.openxmlformats.org/officeDocument/2006/relationships/slideLayout" Target="../slideLayouts/slideLayout6.xml"/><Relationship Id="rId4" Type="http://schemas.openxmlformats.org/officeDocument/2006/relationships/image" Target="../media/image56.png"/></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58.png"/></Relationships>
</file>

<file path=ppt/slides/_rels/slide9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audio" Target="../media/audio1.bin"/><Relationship Id="rId7" Type="http://schemas.openxmlformats.org/officeDocument/2006/relationships/image" Target="../media/image63.jpeg"/><Relationship Id="rId2" Type="http://schemas.openxmlformats.org/officeDocument/2006/relationships/notesSlide" Target="../notesSlides/notesSlide96.xml"/><Relationship Id="rId1" Type="http://schemas.openxmlformats.org/officeDocument/2006/relationships/slideLayout" Target="../slideLayouts/slideLayout6.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97.xml"/><Relationship Id="rId1" Type="http://schemas.openxmlformats.org/officeDocument/2006/relationships/slideLayout" Target="../slideLayouts/slideLayout6.xml"/><Relationship Id="rId5" Type="http://schemas.openxmlformats.org/officeDocument/2006/relationships/image" Target="../media/image62.png"/><Relationship Id="rId4" Type="http://schemas.openxmlformats.org/officeDocument/2006/relationships/image" Target="../media/image61.png"/></Relationships>
</file>

<file path=ppt/slides/_rels/slide9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8.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2</a:t>
            </a:r>
            <a:br>
              <a:rPr lang="en-US" altLang="en-US" sz="6000" b="1" dirty="0">
                <a:solidFill>
                  <a:srgbClr val="000099"/>
                </a:solidFill>
                <a:latin typeface="+mj-lt"/>
              </a:rPr>
            </a:br>
            <a:r>
              <a:rPr lang="en-US" altLang="en-US" sz="5400" b="1" dirty="0">
                <a:solidFill>
                  <a:srgbClr val="000099"/>
                </a:solidFill>
                <a:latin typeface="+mj-lt"/>
              </a:rPr>
              <a:t>Application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Addressing processes</a:t>
            </a:r>
            <a:endParaRPr lang="en-US" sz="4400" dirty="0"/>
          </a:p>
        </p:txBody>
      </p:sp>
      <p:sp>
        <p:nvSpPr>
          <p:cNvPr id="61" name="Rectangle 3">
            <a:extLst>
              <a:ext uri="{FF2B5EF4-FFF2-40B4-BE49-F238E27FC236}">
                <a16:creationId xmlns:a16="http://schemas.microsoft.com/office/drawing/2014/main" id="{4B0603A7-FD76-E142-950F-40A4CCA78957}"/>
              </a:ext>
            </a:extLst>
          </p:cNvPr>
          <p:cNvSpPr txBox="1">
            <a:spLocks noChangeArrowheads="1"/>
          </p:cNvSpPr>
          <p:nvPr/>
        </p:nvSpPr>
        <p:spPr>
          <a:xfrm>
            <a:off x="695101" y="1464896"/>
            <a:ext cx="496447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receive messages, process  must have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device has unique 32-bit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does  IP address of host on which process runs suffice for identifying the process?</a:t>
            </a:r>
          </a:p>
        </p:txBody>
      </p:sp>
      <p:sp>
        <p:nvSpPr>
          <p:cNvPr id="62" name="Rectangle 4">
            <a:extLst>
              <a:ext uri="{FF2B5EF4-FFF2-40B4-BE49-F238E27FC236}">
                <a16:creationId xmlns:a16="http://schemas.microsoft.com/office/drawing/2014/main" id="{3FB47D89-608E-6B48-B260-00596EFC3969}"/>
              </a:ext>
            </a:extLst>
          </p:cNvPr>
          <p:cNvSpPr txBox="1">
            <a:spLocks noChangeArrowheads="1"/>
          </p:cNvSpPr>
          <p:nvPr/>
        </p:nvSpPr>
        <p:spPr>
          <a:xfrm>
            <a:off x="6056491" y="1464896"/>
            <a:ext cx="5573224" cy="5218112"/>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identifier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includes both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associated with process on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port numbers: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server: 80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25</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send HTTP message to gaia.cs.umass.edu web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IP address: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128.119.245.12</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port number: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80</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shortly…</a:t>
            </a:r>
          </a:p>
        </p:txBody>
      </p:sp>
      <p:sp>
        <p:nvSpPr>
          <p:cNvPr id="63" name="Rectangle 3">
            <a:extLst>
              <a:ext uri="{FF2B5EF4-FFF2-40B4-BE49-F238E27FC236}">
                <a16:creationId xmlns:a16="http://schemas.microsoft.com/office/drawing/2014/main" id="{E09403B9-43A8-5149-B58E-34440F6ABEAA}"/>
              </a:ext>
            </a:extLst>
          </p:cNvPr>
          <p:cNvSpPr>
            <a:spLocks noChangeArrowheads="1"/>
          </p:cNvSpPr>
          <p:nvPr/>
        </p:nvSpPr>
        <p:spPr bwMode="auto">
          <a:xfrm>
            <a:off x="562285" y="4507034"/>
            <a:ext cx="431451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742950" marR="0" lvl="1" indent="-285750" algn="l" defTabSz="914400" rtl="0" eaLnBrk="1" fontAlgn="auto" latinLnBrk="0" hangingPunct="1">
              <a:lnSpc>
                <a:spcPct val="85000"/>
              </a:lnSpc>
              <a:spcBef>
                <a:spcPts val="0"/>
              </a:spcBef>
              <a:spcAft>
                <a:spcPts val="0"/>
              </a:spcAft>
              <a:buClr>
                <a:srgbClr val="000099"/>
              </a:buClr>
              <a:buSzTx/>
              <a:buFont typeface="Wingdings" pitchFamily="2" charset="2"/>
              <a:buChar char="§"/>
              <a:tabLst/>
              <a:defRPr/>
            </a:pPr>
            <a:r>
              <a:rPr kumimoji="0" lang="en-US" altLang="en-US" sz="28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processes can be running on same host</a:t>
            </a:r>
          </a:p>
        </p:txBody>
      </p:sp>
      <p:sp>
        <p:nvSpPr>
          <p:cNvPr id="6" name="Slide Number Placeholder 2">
            <a:extLst>
              <a:ext uri="{FF2B5EF4-FFF2-40B4-BE49-F238E27FC236}">
                <a16:creationId xmlns:a16="http://schemas.microsoft.com/office/drawing/2014/main" id="{21946457-0440-7A46-8315-47A8A412F95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1476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1">
                                            <p:txEl>
                                              <p:pRg st="2" end="2"/>
                                            </p:txEl>
                                          </p:spTgt>
                                        </p:tgtEl>
                                        <p:attrNameLst>
                                          <p:attrName>style.visibility</p:attrName>
                                        </p:attrNameLst>
                                      </p:cBhvr>
                                      <p:to>
                                        <p:strVal val="visible"/>
                                      </p:to>
                                    </p:set>
                                    <p:animEffect transition="in" filter="dissolve">
                                      <p:cBhvr>
                                        <p:cTn id="7" dur="500"/>
                                        <p:tgtEl>
                                          <p:spTgt spid="61">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3">
                                            <p:txEl>
                                              <p:pRg st="0" end="0"/>
                                            </p:txEl>
                                          </p:spTgt>
                                        </p:tgtEl>
                                        <p:attrNameLst>
                                          <p:attrName>style.visibility</p:attrName>
                                        </p:attrNameLst>
                                      </p:cBhvr>
                                      <p:to>
                                        <p:strVal val="visible"/>
                                      </p:to>
                                    </p:set>
                                    <p:animEffect transition="in" filter="dissolve">
                                      <p:cBhvr>
                                        <p:cTn id="12" dur="500"/>
                                        <p:tgtEl>
                                          <p:spTgt spid="63">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2">
                                            <p:txEl>
                                              <p:pRg st="0" end="0"/>
                                            </p:txEl>
                                          </p:spTgt>
                                        </p:tgtEl>
                                        <p:attrNameLst>
                                          <p:attrName>style.visibility</p:attrName>
                                        </p:attrNameLst>
                                      </p:cBhvr>
                                      <p:to>
                                        <p:strVal val="visible"/>
                                      </p:to>
                                    </p:set>
                                    <p:animEffect transition="in" filter="dissolve">
                                      <p:cBhvr>
                                        <p:cTn id="17" dur="500"/>
                                        <p:tgtEl>
                                          <p:spTgt spid="62">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2">
                                            <p:txEl>
                                              <p:pRg st="1" end="1"/>
                                            </p:txEl>
                                          </p:spTgt>
                                        </p:tgtEl>
                                        <p:attrNameLst>
                                          <p:attrName>style.visibility</p:attrName>
                                        </p:attrNameLst>
                                      </p:cBhvr>
                                      <p:to>
                                        <p:strVal val="visible"/>
                                      </p:to>
                                    </p:set>
                                    <p:animEffect transition="in" filter="dissolve">
                                      <p:cBhvr>
                                        <p:cTn id="20" dur="500"/>
                                        <p:tgtEl>
                                          <p:spTgt spid="62">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62">
                                            <p:txEl>
                                              <p:pRg st="2" end="2"/>
                                            </p:txEl>
                                          </p:spTgt>
                                        </p:tgtEl>
                                        <p:attrNameLst>
                                          <p:attrName>style.visibility</p:attrName>
                                        </p:attrNameLst>
                                      </p:cBhvr>
                                      <p:to>
                                        <p:strVal val="visible"/>
                                      </p:to>
                                    </p:set>
                                    <p:animEffect transition="in" filter="dissolve">
                                      <p:cBhvr>
                                        <p:cTn id="23" dur="500"/>
                                        <p:tgtEl>
                                          <p:spTgt spid="62">
                                            <p:txEl>
                                              <p:pRg st="2" end="2"/>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62">
                                            <p:txEl>
                                              <p:pRg st="3" end="3"/>
                                            </p:txEl>
                                          </p:spTgt>
                                        </p:tgtEl>
                                        <p:attrNameLst>
                                          <p:attrName>style.visibility</p:attrName>
                                        </p:attrNameLst>
                                      </p:cBhvr>
                                      <p:to>
                                        <p:strVal val="visible"/>
                                      </p:to>
                                    </p:set>
                                    <p:animEffect transition="in" filter="dissolve">
                                      <p:cBhvr>
                                        <p:cTn id="26" dur="500"/>
                                        <p:tgtEl>
                                          <p:spTgt spid="62">
                                            <p:txEl>
                                              <p:pRg st="3" end="3"/>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2">
                                            <p:txEl>
                                              <p:pRg st="4" end="4"/>
                                            </p:txEl>
                                          </p:spTgt>
                                        </p:tgtEl>
                                        <p:attrNameLst>
                                          <p:attrName>style.visibility</p:attrName>
                                        </p:attrNameLst>
                                      </p:cBhvr>
                                      <p:to>
                                        <p:strVal val="visible"/>
                                      </p:to>
                                    </p:set>
                                    <p:animEffect transition="in" filter="dissolve">
                                      <p:cBhvr>
                                        <p:cTn id="31" dur="500"/>
                                        <p:tgtEl>
                                          <p:spTgt spid="62">
                                            <p:txEl>
                                              <p:pRg st="4" end="4"/>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2">
                                            <p:txEl>
                                              <p:pRg st="5" end="5"/>
                                            </p:txEl>
                                          </p:spTgt>
                                        </p:tgtEl>
                                        <p:attrNameLst>
                                          <p:attrName>style.visibility</p:attrName>
                                        </p:attrNameLst>
                                      </p:cBhvr>
                                      <p:to>
                                        <p:strVal val="visible"/>
                                      </p:to>
                                    </p:set>
                                    <p:animEffect transition="in" filter="dissolve">
                                      <p:cBhvr>
                                        <p:cTn id="34" dur="500"/>
                                        <p:tgtEl>
                                          <p:spTgt spid="62">
                                            <p:txEl>
                                              <p:pRg st="5" end="5"/>
                                            </p:txEl>
                                          </p:spTgt>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62">
                                            <p:txEl>
                                              <p:pRg st="6" end="6"/>
                                            </p:txEl>
                                          </p:spTgt>
                                        </p:tgtEl>
                                        <p:attrNameLst>
                                          <p:attrName>style.visibility</p:attrName>
                                        </p:attrNameLst>
                                      </p:cBhvr>
                                      <p:to>
                                        <p:strVal val="visible"/>
                                      </p:to>
                                    </p:set>
                                    <p:animEffect transition="in" filter="dissolve">
                                      <p:cBhvr>
                                        <p:cTn id="37" dur="500"/>
                                        <p:tgtEl>
                                          <p:spTgt spid="62">
                                            <p:txEl>
                                              <p:pRg st="6" end="6"/>
                                            </p:txEl>
                                          </p:spTgt>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62">
                                            <p:txEl>
                                              <p:pRg st="7" end="7"/>
                                            </p:txEl>
                                          </p:spTgt>
                                        </p:tgtEl>
                                        <p:attrNameLst>
                                          <p:attrName>style.visibility</p:attrName>
                                        </p:attrNameLst>
                                      </p:cBhvr>
                                      <p:to>
                                        <p:strVal val="visible"/>
                                      </p:to>
                                    </p:set>
                                    <p:animEffect transition="in" filter="dissolve">
                                      <p:cBhvr>
                                        <p:cTn id="40" dur="500"/>
                                        <p:tgtEl>
                                          <p:spTgt spid="6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uiExpand="1" build="p"/>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62" name="Rectangle 3">
            <a:extLst>
              <a:ext uri="{FF2B5EF4-FFF2-40B4-BE49-F238E27FC236}">
                <a16:creationId xmlns:a16="http://schemas.microsoft.com/office/drawing/2014/main" id="{DE711DC5-9C34-FB4F-827E-14567B9170D7}"/>
              </a:ext>
            </a:extLst>
          </p:cNvPr>
          <p:cNvSpPr txBox="1">
            <a:spLocks noChangeArrowheads="1"/>
          </p:cNvSpPr>
          <p:nvPr/>
        </p:nvSpPr>
        <p:spPr bwMode="auto">
          <a:xfrm>
            <a:off x="838200" y="1446842"/>
            <a:ext cx="11124616" cy="153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goal:</a:t>
            </a:r>
            <a:r>
              <a:rPr kumimoji="0" lang="en-US" altLang="en-US" sz="3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rPr>
              <a:t> learn how to build client/server applications that communicate using sockets</a:t>
            </a:r>
            <a:endPar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door between application process and end-end-transport protocol </a:t>
            </a:r>
          </a:p>
        </p:txBody>
      </p:sp>
      <p:sp>
        <p:nvSpPr>
          <p:cNvPr id="117" name="Freeform 66">
            <a:extLst>
              <a:ext uri="{FF2B5EF4-FFF2-40B4-BE49-F238E27FC236}">
                <a16:creationId xmlns:a16="http://schemas.microsoft.com/office/drawing/2014/main" id="{532EF64A-98FA-854C-BC6E-37DCF5442402}"/>
              </a:ext>
            </a:extLst>
          </p:cNvPr>
          <p:cNvSpPr>
            <a:spLocks/>
          </p:cNvSpPr>
          <p:nvPr/>
        </p:nvSpPr>
        <p:spPr bwMode="auto">
          <a:xfrm>
            <a:off x="8379242" y="3598233"/>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chemeClr val="accent1">
                  <a:lumMod val="75000"/>
                </a:schemeClr>
              </a:gs>
            </a:gsLst>
            <a:lin ang="10800000" scaled="0"/>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7">
            <a:extLst>
              <a:ext uri="{FF2B5EF4-FFF2-40B4-BE49-F238E27FC236}">
                <a16:creationId xmlns:a16="http://schemas.microsoft.com/office/drawing/2014/main" id="{0B3FAB7F-D751-694B-8438-BA60B5BE46B5}"/>
              </a:ext>
            </a:extLst>
          </p:cNvPr>
          <p:cNvSpPr>
            <a:spLocks/>
          </p:cNvSpPr>
          <p:nvPr/>
        </p:nvSpPr>
        <p:spPr bwMode="auto">
          <a:xfrm>
            <a:off x="5064542" y="4895220"/>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51">
            <a:extLst>
              <a:ext uri="{FF2B5EF4-FFF2-40B4-BE49-F238E27FC236}">
                <a16:creationId xmlns:a16="http://schemas.microsoft.com/office/drawing/2014/main" id="{31F42B0C-9D7E-B148-8731-AA200CC8E7BC}"/>
              </a:ext>
            </a:extLst>
          </p:cNvPr>
          <p:cNvSpPr txBox="1">
            <a:spLocks noChangeArrowheads="1"/>
          </p:cNvSpPr>
          <p:nvPr/>
        </p:nvSpPr>
        <p:spPr bwMode="auto">
          <a:xfrm>
            <a:off x="5502692" y="5026983"/>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120" name="Line 52">
            <a:extLst>
              <a:ext uri="{FF2B5EF4-FFF2-40B4-BE49-F238E27FC236}">
                <a16:creationId xmlns:a16="http://schemas.microsoft.com/office/drawing/2014/main" id="{4BBAA32D-9FE8-6946-993E-FD9CF5FF2D22}"/>
              </a:ext>
            </a:extLst>
          </p:cNvPr>
          <p:cNvSpPr>
            <a:spLocks noChangeShapeType="1"/>
          </p:cNvSpPr>
          <p:nvPr/>
        </p:nvSpPr>
        <p:spPr bwMode="auto">
          <a:xfrm>
            <a:off x="4823242" y="5438145"/>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53">
            <a:extLst>
              <a:ext uri="{FF2B5EF4-FFF2-40B4-BE49-F238E27FC236}">
                <a16:creationId xmlns:a16="http://schemas.microsoft.com/office/drawing/2014/main" id="{8DD3EB16-70D9-0E41-9219-8BACFD2FF0FE}"/>
              </a:ext>
            </a:extLst>
          </p:cNvPr>
          <p:cNvSpPr txBox="1">
            <a:spLocks noChangeArrowheads="1"/>
          </p:cNvSpPr>
          <p:nvPr/>
        </p:nvSpPr>
        <p:spPr bwMode="auto">
          <a:xfrm>
            <a:off x="8844379" y="4663445"/>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56">
            <a:extLst>
              <a:ext uri="{FF2B5EF4-FFF2-40B4-BE49-F238E27FC236}">
                <a16:creationId xmlns:a16="http://schemas.microsoft.com/office/drawing/2014/main" id="{DE211F08-2700-6642-9DC3-1997DC8EDCDD}"/>
              </a:ext>
            </a:extLst>
          </p:cNvPr>
          <p:cNvSpPr txBox="1">
            <a:spLocks noChangeArrowheads="1"/>
          </p:cNvSpPr>
          <p:nvPr/>
        </p:nvSpPr>
        <p:spPr bwMode="auto">
          <a:xfrm>
            <a:off x="8822154" y="3763333"/>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123" name="Freeform 45">
            <a:extLst>
              <a:ext uri="{FF2B5EF4-FFF2-40B4-BE49-F238E27FC236}">
                <a16:creationId xmlns:a16="http://schemas.microsoft.com/office/drawing/2014/main" id="{07B0F571-0623-E94E-AC3A-B1389138AC28}"/>
              </a:ext>
            </a:extLst>
          </p:cNvPr>
          <p:cNvSpPr>
            <a:spLocks/>
          </p:cNvSpPr>
          <p:nvPr/>
        </p:nvSpPr>
        <p:spPr bwMode="auto">
          <a:xfrm>
            <a:off x="2638842" y="3661733"/>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chemeClr val="accent1">
                  <a:lumMod val="75000"/>
                </a:schemeClr>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23">
            <a:extLst>
              <a:ext uri="{FF2B5EF4-FFF2-40B4-BE49-F238E27FC236}">
                <a16:creationId xmlns:a16="http://schemas.microsoft.com/office/drawing/2014/main" id="{5F3EC8D2-BC57-284F-B438-D2889E964E36}"/>
              </a:ext>
            </a:extLst>
          </p:cNvPr>
          <p:cNvSpPr>
            <a:spLocks noChangeArrowheads="1"/>
          </p:cNvSpPr>
          <p:nvPr/>
        </p:nvSpPr>
        <p:spPr bwMode="auto">
          <a:xfrm>
            <a:off x="3442117" y="3617283"/>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5" name="Rectangle 24">
            <a:extLst>
              <a:ext uri="{FF2B5EF4-FFF2-40B4-BE49-F238E27FC236}">
                <a16:creationId xmlns:a16="http://schemas.microsoft.com/office/drawing/2014/main" id="{48E3F4A8-8297-154C-8417-C2DCBDE270E5}"/>
              </a:ext>
            </a:extLst>
          </p:cNvPr>
          <p:cNvSpPr>
            <a:spLocks noChangeArrowheads="1"/>
          </p:cNvSpPr>
          <p:nvPr/>
        </p:nvSpPr>
        <p:spPr bwMode="auto">
          <a:xfrm>
            <a:off x="3404017" y="3671258"/>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Line 25">
            <a:extLst>
              <a:ext uri="{FF2B5EF4-FFF2-40B4-BE49-F238E27FC236}">
                <a16:creationId xmlns:a16="http://schemas.microsoft.com/office/drawing/2014/main" id="{105AE91D-03CF-5F44-82E5-D8920536B375}"/>
              </a:ext>
            </a:extLst>
          </p:cNvPr>
          <p:cNvSpPr>
            <a:spLocks noChangeShapeType="1"/>
          </p:cNvSpPr>
          <p:nvPr/>
        </p:nvSpPr>
        <p:spPr bwMode="auto">
          <a:xfrm>
            <a:off x="3413542" y="44316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26">
            <a:extLst>
              <a:ext uri="{FF2B5EF4-FFF2-40B4-BE49-F238E27FC236}">
                <a16:creationId xmlns:a16="http://schemas.microsoft.com/office/drawing/2014/main" id="{68C4EA48-A98F-F641-BB8C-5DF3E3907ECC}"/>
              </a:ext>
            </a:extLst>
          </p:cNvPr>
          <p:cNvSpPr txBox="1">
            <a:spLocks noChangeArrowheads="1"/>
          </p:cNvSpPr>
          <p:nvPr/>
        </p:nvSpPr>
        <p:spPr bwMode="auto">
          <a:xfrm>
            <a:off x="3370679" y="44142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28" name="Line 27">
            <a:extLst>
              <a:ext uri="{FF2B5EF4-FFF2-40B4-BE49-F238E27FC236}">
                <a16:creationId xmlns:a16="http://schemas.microsoft.com/office/drawing/2014/main" id="{E85BFD82-4C55-F145-9B37-39406E46DD38}"/>
              </a:ext>
            </a:extLst>
          </p:cNvPr>
          <p:cNvSpPr>
            <a:spLocks noChangeShapeType="1"/>
          </p:cNvSpPr>
          <p:nvPr/>
        </p:nvSpPr>
        <p:spPr bwMode="auto">
          <a:xfrm>
            <a:off x="3421479" y="475234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28">
            <a:extLst>
              <a:ext uri="{FF2B5EF4-FFF2-40B4-BE49-F238E27FC236}">
                <a16:creationId xmlns:a16="http://schemas.microsoft.com/office/drawing/2014/main" id="{428A6E03-2BA0-6243-85AC-2DD8D7EB6CA1}"/>
              </a:ext>
            </a:extLst>
          </p:cNvPr>
          <p:cNvSpPr>
            <a:spLocks noChangeShapeType="1"/>
          </p:cNvSpPr>
          <p:nvPr/>
        </p:nvSpPr>
        <p:spPr bwMode="auto">
          <a:xfrm>
            <a:off x="3407192" y="506190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29">
            <a:extLst>
              <a:ext uri="{FF2B5EF4-FFF2-40B4-BE49-F238E27FC236}">
                <a16:creationId xmlns:a16="http://schemas.microsoft.com/office/drawing/2014/main" id="{80E8C02C-0DBA-6E4F-BBEC-8772FE1F381F}"/>
              </a:ext>
            </a:extLst>
          </p:cNvPr>
          <p:cNvSpPr>
            <a:spLocks noChangeShapeType="1"/>
          </p:cNvSpPr>
          <p:nvPr/>
        </p:nvSpPr>
        <p:spPr bwMode="auto">
          <a:xfrm>
            <a:off x="3407192" y="5347658"/>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26">
            <a:extLst>
              <a:ext uri="{FF2B5EF4-FFF2-40B4-BE49-F238E27FC236}">
                <a16:creationId xmlns:a16="http://schemas.microsoft.com/office/drawing/2014/main" id="{E521FADF-C422-1E4C-A4EF-0C457D015D37}"/>
              </a:ext>
            </a:extLst>
          </p:cNvPr>
          <p:cNvSpPr txBox="1">
            <a:spLocks noChangeArrowheads="1"/>
          </p:cNvSpPr>
          <p:nvPr/>
        </p:nvSpPr>
        <p:spPr bwMode="auto">
          <a:xfrm>
            <a:off x="3405604" y="36617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32" name="Text Box 26">
            <a:extLst>
              <a:ext uri="{FF2B5EF4-FFF2-40B4-BE49-F238E27FC236}">
                <a16:creationId xmlns:a16="http://schemas.microsoft.com/office/drawing/2014/main" id="{2BD2A730-1670-1444-BFD6-C3B745F28EF4}"/>
              </a:ext>
            </a:extLst>
          </p:cNvPr>
          <p:cNvSpPr txBox="1">
            <a:spLocks noChangeArrowheads="1"/>
          </p:cNvSpPr>
          <p:nvPr/>
        </p:nvSpPr>
        <p:spPr bwMode="auto">
          <a:xfrm>
            <a:off x="3361154" y="53190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33" name="Text Box 26">
            <a:extLst>
              <a:ext uri="{FF2B5EF4-FFF2-40B4-BE49-F238E27FC236}">
                <a16:creationId xmlns:a16="http://schemas.microsoft.com/office/drawing/2014/main" id="{F1BA5AB6-F404-DF48-BA11-738F64F024FD}"/>
              </a:ext>
            </a:extLst>
          </p:cNvPr>
          <p:cNvSpPr txBox="1">
            <a:spLocks noChangeArrowheads="1"/>
          </p:cNvSpPr>
          <p:nvPr/>
        </p:nvSpPr>
        <p:spPr bwMode="auto">
          <a:xfrm>
            <a:off x="3380204" y="50333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34" name="Text Box 26">
            <a:extLst>
              <a:ext uri="{FF2B5EF4-FFF2-40B4-BE49-F238E27FC236}">
                <a16:creationId xmlns:a16="http://schemas.microsoft.com/office/drawing/2014/main" id="{E65C1E73-F682-E145-9DAF-B7E55ECCE7B6}"/>
              </a:ext>
            </a:extLst>
          </p:cNvPr>
          <p:cNvSpPr txBox="1">
            <a:spLocks noChangeArrowheads="1"/>
          </p:cNvSpPr>
          <p:nvPr/>
        </p:nvSpPr>
        <p:spPr bwMode="auto">
          <a:xfrm>
            <a:off x="3370679" y="47380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35" name="Oval 57">
            <a:extLst>
              <a:ext uri="{FF2B5EF4-FFF2-40B4-BE49-F238E27FC236}">
                <a16:creationId xmlns:a16="http://schemas.microsoft.com/office/drawing/2014/main" id="{64DC0B32-AD14-4F4C-AA5D-A0175C3E0687}"/>
              </a:ext>
            </a:extLst>
          </p:cNvPr>
          <p:cNvSpPr>
            <a:spLocks noChangeArrowheads="1"/>
          </p:cNvSpPr>
          <p:nvPr/>
        </p:nvSpPr>
        <p:spPr bwMode="auto">
          <a:xfrm>
            <a:off x="3538954" y="3936370"/>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41" name="Rectangle 23">
            <a:extLst>
              <a:ext uri="{FF2B5EF4-FFF2-40B4-BE49-F238E27FC236}">
                <a16:creationId xmlns:a16="http://schemas.microsoft.com/office/drawing/2014/main" id="{54E0D8CA-A90B-D443-A809-60E5D3C430E0}"/>
              </a:ext>
            </a:extLst>
          </p:cNvPr>
          <p:cNvSpPr>
            <a:spLocks noChangeArrowheads="1"/>
          </p:cNvSpPr>
          <p:nvPr/>
        </p:nvSpPr>
        <p:spPr bwMode="auto">
          <a:xfrm>
            <a:off x="7104479" y="3588708"/>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68855CF6-22DF-7942-990A-E44BCC268037}"/>
              </a:ext>
            </a:extLst>
          </p:cNvPr>
          <p:cNvSpPr>
            <a:spLocks noChangeArrowheads="1"/>
          </p:cNvSpPr>
          <p:nvPr/>
        </p:nvSpPr>
        <p:spPr bwMode="auto">
          <a:xfrm>
            <a:off x="7066379" y="3642683"/>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333B2DFF-19AD-5D41-A13A-CAD8D4D1E7AA}"/>
              </a:ext>
            </a:extLst>
          </p:cNvPr>
          <p:cNvSpPr>
            <a:spLocks noChangeShapeType="1"/>
          </p:cNvSpPr>
          <p:nvPr/>
        </p:nvSpPr>
        <p:spPr bwMode="auto">
          <a:xfrm>
            <a:off x="7075904" y="4403095"/>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ABD5AE77-C968-524B-8267-F5F9D07A9CF7}"/>
              </a:ext>
            </a:extLst>
          </p:cNvPr>
          <p:cNvSpPr txBox="1">
            <a:spLocks noChangeArrowheads="1"/>
          </p:cNvSpPr>
          <p:nvPr/>
        </p:nvSpPr>
        <p:spPr bwMode="auto">
          <a:xfrm>
            <a:off x="7033042" y="438563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655A70A-1998-F04C-9071-DB527B7184C0}"/>
              </a:ext>
            </a:extLst>
          </p:cNvPr>
          <p:cNvSpPr>
            <a:spLocks noChangeShapeType="1"/>
          </p:cNvSpPr>
          <p:nvPr/>
        </p:nvSpPr>
        <p:spPr bwMode="auto">
          <a:xfrm>
            <a:off x="7083842" y="4723770"/>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FFFB9613-6926-D64E-9BCE-95B470FE283A}"/>
              </a:ext>
            </a:extLst>
          </p:cNvPr>
          <p:cNvSpPr>
            <a:spLocks noChangeShapeType="1"/>
          </p:cNvSpPr>
          <p:nvPr/>
        </p:nvSpPr>
        <p:spPr bwMode="auto">
          <a:xfrm>
            <a:off x="7069554" y="503333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4AA23EE-17EA-094E-A14C-C35EF1D4E761}"/>
              </a:ext>
            </a:extLst>
          </p:cNvPr>
          <p:cNvSpPr>
            <a:spLocks noChangeShapeType="1"/>
          </p:cNvSpPr>
          <p:nvPr/>
        </p:nvSpPr>
        <p:spPr bwMode="auto">
          <a:xfrm>
            <a:off x="7069554" y="5319083"/>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159414D4-A31C-4C4B-AD86-719BE126A831}"/>
              </a:ext>
            </a:extLst>
          </p:cNvPr>
          <p:cNvSpPr txBox="1">
            <a:spLocks noChangeArrowheads="1"/>
          </p:cNvSpPr>
          <p:nvPr/>
        </p:nvSpPr>
        <p:spPr bwMode="auto">
          <a:xfrm>
            <a:off x="7067967" y="36331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6D188352-EF4C-FE42-8176-6AE1E5353883}"/>
              </a:ext>
            </a:extLst>
          </p:cNvPr>
          <p:cNvSpPr txBox="1">
            <a:spLocks noChangeArrowheads="1"/>
          </p:cNvSpPr>
          <p:nvPr/>
        </p:nvSpPr>
        <p:spPr bwMode="auto">
          <a:xfrm>
            <a:off x="7023517" y="529050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2E91368D-F47D-2247-9B9B-1AA9BD1A5674}"/>
              </a:ext>
            </a:extLst>
          </p:cNvPr>
          <p:cNvSpPr txBox="1">
            <a:spLocks noChangeArrowheads="1"/>
          </p:cNvSpPr>
          <p:nvPr/>
        </p:nvSpPr>
        <p:spPr bwMode="auto">
          <a:xfrm>
            <a:off x="7042567" y="5004758"/>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CF4D2E62-8AC3-6447-8A4A-38E1546DB977}"/>
              </a:ext>
            </a:extLst>
          </p:cNvPr>
          <p:cNvSpPr txBox="1">
            <a:spLocks noChangeArrowheads="1"/>
          </p:cNvSpPr>
          <p:nvPr/>
        </p:nvSpPr>
        <p:spPr bwMode="auto">
          <a:xfrm>
            <a:off x="7033042" y="4709483"/>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78">
            <a:extLst>
              <a:ext uri="{FF2B5EF4-FFF2-40B4-BE49-F238E27FC236}">
                <a16:creationId xmlns:a16="http://schemas.microsoft.com/office/drawing/2014/main" id="{24268CA0-4017-FA41-A0A9-063CDE36F2E6}"/>
              </a:ext>
            </a:extLst>
          </p:cNvPr>
          <p:cNvSpPr>
            <a:spLocks noChangeArrowheads="1"/>
          </p:cNvSpPr>
          <p:nvPr/>
        </p:nvSpPr>
        <p:spPr bwMode="auto">
          <a:xfrm>
            <a:off x="7201317" y="3907795"/>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sp>
        <p:nvSpPr>
          <p:cNvPr id="158" name="Line 88">
            <a:extLst>
              <a:ext uri="{FF2B5EF4-FFF2-40B4-BE49-F238E27FC236}">
                <a16:creationId xmlns:a16="http://schemas.microsoft.com/office/drawing/2014/main" id="{357D04DF-5A8F-3946-A05F-B134A08152BD}"/>
              </a:ext>
            </a:extLst>
          </p:cNvPr>
          <p:cNvSpPr>
            <a:spLocks noChangeShapeType="1"/>
          </p:cNvSpPr>
          <p:nvPr/>
        </p:nvSpPr>
        <p:spPr bwMode="auto">
          <a:xfrm flipH="1">
            <a:off x="8258592" y="4039558"/>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9" name="Line 89">
            <a:extLst>
              <a:ext uri="{FF2B5EF4-FFF2-40B4-BE49-F238E27FC236}">
                <a16:creationId xmlns:a16="http://schemas.microsoft.com/office/drawing/2014/main" id="{1F64B7FA-0FDF-AA41-954C-B46F96B69793}"/>
              </a:ext>
            </a:extLst>
          </p:cNvPr>
          <p:cNvSpPr>
            <a:spLocks noChangeShapeType="1"/>
          </p:cNvSpPr>
          <p:nvPr/>
        </p:nvSpPr>
        <p:spPr bwMode="auto">
          <a:xfrm>
            <a:off x="8484017" y="4465008"/>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0" name="Line 90">
            <a:extLst>
              <a:ext uri="{FF2B5EF4-FFF2-40B4-BE49-F238E27FC236}">
                <a16:creationId xmlns:a16="http://schemas.microsoft.com/office/drawing/2014/main" id="{1C49FAA4-451C-9346-B2A1-9DADDB3735D1}"/>
              </a:ext>
            </a:extLst>
          </p:cNvPr>
          <p:cNvSpPr>
            <a:spLocks noChangeShapeType="1"/>
          </p:cNvSpPr>
          <p:nvPr/>
        </p:nvSpPr>
        <p:spPr bwMode="auto">
          <a:xfrm flipH="1">
            <a:off x="8507829" y="4965070"/>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3E6F8F39-CC95-5944-86C7-18592B3F79C2}"/>
              </a:ext>
            </a:extLst>
          </p:cNvPr>
          <p:cNvGrpSpPr/>
          <p:nvPr/>
        </p:nvGrpSpPr>
        <p:grpSpPr>
          <a:xfrm>
            <a:off x="3786604" y="3720470"/>
            <a:ext cx="4208463" cy="801688"/>
            <a:chOff x="3786604" y="3720470"/>
            <a:chExt cx="4208463" cy="801688"/>
          </a:xfrm>
        </p:grpSpPr>
        <p:grpSp>
          <p:nvGrpSpPr>
            <p:cNvPr id="136" name="Group 58">
              <a:extLst>
                <a:ext uri="{FF2B5EF4-FFF2-40B4-BE49-F238E27FC236}">
                  <a16:creationId xmlns:a16="http://schemas.microsoft.com/office/drawing/2014/main" id="{E675645C-771D-1C4D-BD09-0A50219A704A}"/>
                </a:ext>
              </a:extLst>
            </p:cNvPr>
            <p:cNvGrpSpPr>
              <a:grpSpLocks/>
            </p:cNvGrpSpPr>
            <p:nvPr/>
          </p:nvGrpSpPr>
          <p:grpSpPr bwMode="auto">
            <a:xfrm>
              <a:off x="3786604" y="4296733"/>
              <a:ext cx="546100" cy="225425"/>
              <a:chOff x="1287" y="2524"/>
              <a:chExt cx="260" cy="100"/>
            </a:xfrm>
          </p:grpSpPr>
          <p:sp>
            <p:nvSpPr>
              <p:cNvPr id="137" name="Rectangle 59">
                <a:extLst>
                  <a:ext uri="{FF2B5EF4-FFF2-40B4-BE49-F238E27FC236}">
                    <a16:creationId xmlns:a16="http://schemas.microsoft.com/office/drawing/2014/main" id="{4BD7EDAC-534F-D84F-8E24-977FE250A0C6}"/>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Rectangle 60">
                <a:extLst>
                  <a:ext uri="{FF2B5EF4-FFF2-40B4-BE49-F238E27FC236}">
                    <a16:creationId xmlns:a16="http://schemas.microsoft.com/office/drawing/2014/main" id="{522C0AA5-89A7-AE45-9EA6-0984C3D36702}"/>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61">
                <a:extLst>
                  <a:ext uri="{FF2B5EF4-FFF2-40B4-BE49-F238E27FC236}">
                    <a16:creationId xmlns:a16="http://schemas.microsoft.com/office/drawing/2014/main" id="{E45B888C-A7C7-C04F-96C2-AC5495901CD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62">
                <a:extLst>
                  <a:ext uri="{FF2B5EF4-FFF2-40B4-BE49-F238E27FC236}">
                    <a16:creationId xmlns:a16="http://schemas.microsoft.com/office/drawing/2014/main" id="{6D259067-30CA-3A43-B969-2FED80C101C4}"/>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79">
              <a:extLst>
                <a:ext uri="{FF2B5EF4-FFF2-40B4-BE49-F238E27FC236}">
                  <a16:creationId xmlns:a16="http://schemas.microsoft.com/office/drawing/2014/main" id="{2953A696-2D0B-4946-96FC-8F6534A2F156}"/>
                </a:ext>
              </a:extLst>
            </p:cNvPr>
            <p:cNvGrpSpPr>
              <a:grpSpLocks/>
            </p:cNvGrpSpPr>
            <p:nvPr/>
          </p:nvGrpSpPr>
          <p:grpSpPr bwMode="auto">
            <a:xfrm>
              <a:off x="7448967" y="4268158"/>
              <a:ext cx="546100" cy="225425"/>
              <a:chOff x="1287" y="2524"/>
              <a:chExt cx="260" cy="100"/>
            </a:xfrm>
          </p:grpSpPr>
          <p:sp>
            <p:nvSpPr>
              <p:cNvPr id="154" name="Rectangle 80">
                <a:extLst>
                  <a:ext uri="{FF2B5EF4-FFF2-40B4-BE49-F238E27FC236}">
                    <a16:creationId xmlns:a16="http://schemas.microsoft.com/office/drawing/2014/main" id="{313605CC-1AC5-8944-94FF-94268AD80469}"/>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81">
                <a:extLst>
                  <a:ext uri="{FF2B5EF4-FFF2-40B4-BE49-F238E27FC236}">
                    <a16:creationId xmlns:a16="http://schemas.microsoft.com/office/drawing/2014/main" id="{BAFE64F2-A025-9F4E-99C9-ACC9BFF25919}"/>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6" name="Rectangle 82">
                <a:extLst>
                  <a:ext uri="{FF2B5EF4-FFF2-40B4-BE49-F238E27FC236}">
                    <a16:creationId xmlns:a16="http://schemas.microsoft.com/office/drawing/2014/main" id="{3829DF34-8663-6146-9BA0-7632285CE663}"/>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83">
                <a:extLst>
                  <a:ext uri="{FF2B5EF4-FFF2-40B4-BE49-F238E27FC236}">
                    <a16:creationId xmlns:a16="http://schemas.microsoft.com/office/drawing/2014/main" id="{D148D136-2E3F-5745-9E50-2A0525F6E166}"/>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1" name="Text Box 56">
              <a:extLst>
                <a:ext uri="{FF2B5EF4-FFF2-40B4-BE49-F238E27FC236}">
                  <a16:creationId xmlns:a16="http://schemas.microsoft.com/office/drawing/2014/main" id="{0AD3AB67-1B7A-DC4C-8CF0-ED4CE6AD679E}"/>
                </a:ext>
              </a:extLst>
            </p:cNvPr>
            <p:cNvSpPr txBox="1">
              <a:spLocks noChangeArrowheads="1"/>
            </p:cNvSpPr>
            <p:nvPr/>
          </p:nvSpPr>
          <p:spPr bwMode="auto">
            <a:xfrm>
              <a:off x="5421729" y="3720470"/>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62" name="Line 92">
              <a:extLst>
                <a:ext uri="{FF2B5EF4-FFF2-40B4-BE49-F238E27FC236}">
                  <a16:creationId xmlns:a16="http://schemas.microsoft.com/office/drawing/2014/main" id="{143E3CCF-902D-1B48-A226-00DCF5BF008C}"/>
                </a:ext>
              </a:extLst>
            </p:cNvPr>
            <p:cNvSpPr>
              <a:spLocks noChangeShapeType="1"/>
            </p:cNvSpPr>
            <p:nvPr/>
          </p:nvSpPr>
          <p:spPr bwMode="auto">
            <a:xfrm flipV="1">
              <a:off x="4424779" y="3920495"/>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93">
              <a:extLst>
                <a:ext uri="{FF2B5EF4-FFF2-40B4-BE49-F238E27FC236}">
                  <a16:creationId xmlns:a16="http://schemas.microsoft.com/office/drawing/2014/main" id="{C4134BE9-E71D-0348-B019-E892502C5FBE}"/>
                </a:ext>
              </a:extLst>
            </p:cNvPr>
            <p:cNvSpPr>
              <a:spLocks noChangeShapeType="1"/>
            </p:cNvSpPr>
            <p:nvPr/>
          </p:nvSpPr>
          <p:spPr bwMode="auto">
            <a:xfrm flipH="1" flipV="1">
              <a:off x="6359942" y="3909383"/>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4" name="Group 96">
            <a:extLst>
              <a:ext uri="{FF2B5EF4-FFF2-40B4-BE49-F238E27FC236}">
                <a16:creationId xmlns:a16="http://schemas.microsoft.com/office/drawing/2014/main" id="{9A6CA79B-4989-1B42-B637-EB423445684E}"/>
              </a:ext>
            </a:extLst>
          </p:cNvPr>
          <p:cNvGrpSpPr>
            <a:grpSpLocks/>
          </p:cNvGrpSpPr>
          <p:nvPr/>
        </p:nvGrpSpPr>
        <p:grpSpPr bwMode="auto">
          <a:xfrm>
            <a:off x="2214979" y="4974595"/>
            <a:ext cx="719138" cy="773113"/>
            <a:chOff x="-44" y="1473"/>
            <a:chExt cx="981" cy="1105"/>
          </a:xfrm>
        </p:grpSpPr>
        <p:pic>
          <p:nvPicPr>
            <p:cNvPr id="165" name="Picture 97" descr="desktop_computer_stylized_medium">
              <a:extLst>
                <a:ext uri="{FF2B5EF4-FFF2-40B4-BE49-F238E27FC236}">
                  <a16:creationId xmlns:a16="http://schemas.microsoft.com/office/drawing/2014/main" id="{52A0739D-A2B2-9B4C-808E-15A031326E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Freeform 98">
              <a:extLst>
                <a:ext uri="{FF2B5EF4-FFF2-40B4-BE49-F238E27FC236}">
                  <a16:creationId xmlns:a16="http://schemas.microsoft.com/office/drawing/2014/main" id="{DA46FEF0-4E21-2249-B7F5-7F6F7B7F0DE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7" name="Group 99">
            <a:extLst>
              <a:ext uri="{FF2B5EF4-FFF2-40B4-BE49-F238E27FC236}">
                <a16:creationId xmlns:a16="http://schemas.microsoft.com/office/drawing/2014/main" id="{05F61B1A-C7F7-544F-B009-739C54EFEA01}"/>
              </a:ext>
            </a:extLst>
          </p:cNvPr>
          <p:cNvGrpSpPr>
            <a:grpSpLocks/>
          </p:cNvGrpSpPr>
          <p:nvPr/>
        </p:nvGrpSpPr>
        <p:grpSpPr bwMode="auto">
          <a:xfrm flipH="1">
            <a:off x="8911054" y="5169858"/>
            <a:ext cx="719138" cy="773112"/>
            <a:chOff x="-44" y="1473"/>
            <a:chExt cx="981" cy="1105"/>
          </a:xfrm>
        </p:grpSpPr>
        <p:pic>
          <p:nvPicPr>
            <p:cNvPr id="168" name="Picture 100" descr="desktop_computer_stylized_medium">
              <a:extLst>
                <a:ext uri="{FF2B5EF4-FFF2-40B4-BE49-F238E27FC236}">
                  <a16:creationId xmlns:a16="http://schemas.microsoft.com/office/drawing/2014/main" id="{23181BD9-C2D1-5E4C-A8EE-29F5422B9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Freeform 101">
              <a:extLst>
                <a:ext uri="{FF2B5EF4-FFF2-40B4-BE49-F238E27FC236}">
                  <a16:creationId xmlns:a16="http://schemas.microsoft.com/office/drawing/2014/main" id="{2BA7DD97-C4EE-0C4B-B331-0E1CF367ECAB}"/>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2">
            <a:extLst>
              <a:ext uri="{FF2B5EF4-FFF2-40B4-BE49-F238E27FC236}">
                <a16:creationId xmlns:a16="http://schemas.microsoft.com/office/drawing/2014/main" id="{1C5A2542-7006-334B-B956-C24DF5F2D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100</a:t>
            </a:fld>
            <a:endParaRPr lang="en-US" dirty="0"/>
          </a:p>
        </p:txBody>
      </p:sp>
    </p:spTree>
    <p:extLst>
      <p:ext uri="{BB962C8B-B14F-4D97-AF65-F5344CB8AC3E}">
        <p14:creationId xmlns:p14="http://schemas.microsoft.com/office/powerpoint/2010/main" val="4052617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Socket programming </a:t>
            </a:r>
          </a:p>
        </p:txBody>
      </p:sp>
      <p:sp>
        <p:nvSpPr>
          <p:cNvPr id="58" name="Rectangle 3">
            <a:extLst>
              <a:ext uri="{FF2B5EF4-FFF2-40B4-BE49-F238E27FC236}">
                <a16:creationId xmlns:a16="http://schemas.microsoft.com/office/drawing/2014/main" id="{616F4545-210A-A74D-A31A-E4339596B317}"/>
              </a:ext>
            </a:extLst>
          </p:cNvPr>
          <p:cNvSpPr>
            <a:spLocks noGrp="1" noChangeArrowheads="1"/>
          </p:cNvSpPr>
          <p:nvPr>
            <p:ph idx="1"/>
          </p:nvPr>
        </p:nvSpPr>
        <p:spPr>
          <a:xfrm>
            <a:off x="838199" y="1513591"/>
            <a:ext cx="10798277" cy="1742641"/>
          </a:xfrm>
        </p:spPr>
        <p:txBody>
          <a:bodyPr>
            <a:normAutofit/>
          </a:bodyPr>
          <a:lstStyle/>
          <a:p>
            <a:pPr marL="342900" lvl="1" indent="-342900">
              <a:buSzPct val="65000"/>
              <a:buFont typeface="Wingdings" pitchFamily="2" charset="2"/>
              <a:buNone/>
            </a:pPr>
            <a:r>
              <a:rPr lang="en-US" altLang="en-US" sz="3200" dirty="0">
                <a:solidFill>
                  <a:srgbClr val="22228B"/>
                </a:solidFill>
                <a:ea typeface="ＭＳ Ｐゴシック" panose="020B0600070205080204" pitchFamily="34" charset="-128"/>
              </a:rPr>
              <a:t>Two socket types for two transport services:</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UDP:</a:t>
            </a:r>
            <a:r>
              <a:rPr lang="en-US" altLang="en-US" sz="3200" dirty="0">
                <a:solidFill>
                  <a:srgbClr val="000000"/>
                </a:solidFill>
                <a:ea typeface="ＭＳ Ｐゴシック" panose="020B0600070205080204" pitchFamily="34" charset="-128"/>
              </a:rPr>
              <a:t> </a:t>
            </a:r>
            <a:r>
              <a:rPr lang="en-US" altLang="en-US" sz="3200" dirty="0">
                <a:ea typeface="ＭＳ Ｐゴシック" panose="020B0600070205080204" pitchFamily="34" charset="-128"/>
              </a:rPr>
              <a:t>unreliable datagram </a:t>
            </a:r>
          </a:p>
          <a:p>
            <a:pPr marL="631825" lvl="1" indent="-457200">
              <a:buSzPct val="100000"/>
              <a:buFont typeface="Wingdings" pitchFamily="2" charset="2"/>
              <a:buChar char="§"/>
            </a:pPr>
            <a:r>
              <a:rPr lang="en-US" altLang="en-US" sz="3200" i="1" dirty="0">
                <a:solidFill>
                  <a:srgbClr val="CC0000"/>
                </a:solidFill>
                <a:ea typeface="ＭＳ Ｐゴシック" panose="020B0600070205080204" pitchFamily="34" charset="-128"/>
              </a:rPr>
              <a:t>TCP:</a:t>
            </a:r>
            <a:r>
              <a:rPr lang="en-US" altLang="en-US" sz="3200" dirty="0">
                <a:ea typeface="ＭＳ Ｐゴシック" panose="020B0600070205080204" pitchFamily="34" charset="-128"/>
              </a:rPr>
              <a:t> reliable, byte stream-oriented</a:t>
            </a:r>
            <a:endParaRPr lang="en-US" altLang="en-US" dirty="0">
              <a:latin typeface="Gill Sans MT" panose="020B0502020104020203" pitchFamily="34" charset="77"/>
              <a:ea typeface="ＭＳ Ｐゴシック" panose="020B0600070205080204" pitchFamily="34" charset="-128"/>
            </a:endParaRPr>
          </a:p>
        </p:txBody>
      </p:sp>
      <p:sp>
        <p:nvSpPr>
          <p:cNvPr id="59" name="Rectangle 3">
            <a:extLst>
              <a:ext uri="{FF2B5EF4-FFF2-40B4-BE49-F238E27FC236}">
                <a16:creationId xmlns:a16="http://schemas.microsoft.com/office/drawing/2014/main" id="{E8FBE9BD-5125-8341-AC98-0DB0D8C28ED1}"/>
              </a:ext>
            </a:extLst>
          </p:cNvPr>
          <p:cNvSpPr txBox="1">
            <a:spLocks noChangeArrowheads="1"/>
          </p:cNvSpPr>
          <p:nvPr/>
        </p:nvSpPr>
        <p:spPr bwMode="auto">
          <a:xfrm>
            <a:off x="878760" y="3291529"/>
            <a:ext cx="10798277" cy="3481388"/>
          </a:xfrm>
          <a:prstGeom prst="rect">
            <a:avLst/>
          </a:prstGeom>
          <a:noFill/>
          <a:ln w="9525">
            <a:noFill/>
            <a:miter lim="800000"/>
            <a:headEnd/>
            <a:tailEnd/>
          </a:ln>
        </p:spPr>
        <p:txBody>
          <a:bodyPr/>
          <a:lstStyle/>
          <a:p>
            <a:pPr marL="342900" marR="0" lvl="1"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sz="3200" b="0" i="0" u="none" strike="noStrike" kern="0" cap="none" spc="0" normalizeH="0" baseline="0" noProof="0" dirty="0">
                <a:ln>
                  <a:noFill/>
                </a:ln>
                <a:solidFill>
                  <a:srgbClr val="0000A3"/>
                </a:solidFill>
                <a:effectLst/>
                <a:uLnTx/>
                <a:uFillTx/>
                <a:latin typeface="Calibri" panose="020F0502020204030204"/>
                <a:ea typeface="ＭＳ Ｐゴシック" charset="0"/>
                <a:cs typeface="+mn-cs"/>
              </a:rPr>
              <a:t>Application Example: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reads a line of characters (data) from its keyboard and sends data to server</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receives the data and converts characters to uppercase</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server sends modified data to client</a:t>
            </a:r>
          </a:p>
          <a:p>
            <a:pPr marL="514350" marR="0" lvl="0" indent="-287338" algn="l" defTabSz="914400" rtl="0" eaLnBrk="1" fontAlgn="auto" latinLnBrk="0" hangingPunct="1">
              <a:lnSpc>
                <a:spcPct val="100000"/>
              </a:lnSpc>
              <a:spcBef>
                <a:spcPts val="0"/>
              </a:spcBef>
              <a:spcAft>
                <a:spcPts val="0"/>
              </a:spcAft>
              <a:buClr>
                <a:srgbClr val="000099"/>
              </a:buClr>
              <a:buSzPct val="65000"/>
              <a:buFont typeface="+mj-lt"/>
              <a:buAutoNum type="arabicPeriod"/>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mn-ea"/>
                <a:cs typeface="ＭＳ Ｐゴシック" charset="0"/>
              </a:rPr>
              <a:t>client receives modified data and displays line on its screen</a:t>
            </a:r>
          </a:p>
        </p:txBody>
      </p:sp>
      <p:sp>
        <p:nvSpPr>
          <p:cNvPr id="5" name="Slide Number Placeholder 2">
            <a:extLst>
              <a:ext uri="{FF2B5EF4-FFF2-40B4-BE49-F238E27FC236}">
                <a16:creationId xmlns:a16="http://schemas.microsoft.com/office/drawing/2014/main" id="{B86523E8-8571-1B4B-B7F3-5188B316872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101</a:t>
            </a:fld>
            <a:endParaRPr lang="en-US" dirty="0"/>
          </a:p>
        </p:txBody>
      </p:sp>
    </p:spTree>
    <p:extLst>
      <p:ext uri="{BB962C8B-B14F-4D97-AF65-F5344CB8AC3E}">
        <p14:creationId xmlns:p14="http://schemas.microsoft.com/office/powerpoint/2010/main" val="376229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dissolve">
                                      <p:cBhvr>
                                        <p:cTn id="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04333" y="333288"/>
            <a:ext cx="10515600" cy="894622"/>
          </a:xfrm>
        </p:spPr>
        <p:txBody>
          <a:bodyPr>
            <a:normAutofit/>
          </a:bodyPr>
          <a:lstStyle/>
          <a:p>
            <a:r>
              <a:rPr lang="en-US" altLang="en-US" sz="4400" dirty="0">
                <a:ea typeface="ＭＳ Ｐゴシック" panose="020B0600070205080204" pitchFamily="34" charset="-128"/>
              </a:rPr>
              <a:t>Socket programming with UDP </a:t>
            </a:r>
          </a:p>
        </p:txBody>
      </p:sp>
      <p:sp>
        <p:nvSpPr>
          <p:cNvPr id="8" name="Rectangle 3">
            <a:extLst>
              <a:ext uri="{FF2B5EF4-FFF2-40B4-BE49-F238E27FC236}">
                <a16:creationId xmlns:a16="http://schemas.microsoft.com/office/drawing/2014/main" id="{6CF53D30-07DA-0041-8212-FA74FE4546A8}"/>
              </a:ext>
            </a:extLst>
          </p:cNvPr>
          <p:cNvSpPr>
            <a:spLocks noGrp="1" noChangeArrowheads="1"/>
          </p:cNvSpPr>
          <p:nvPr>
            <p:ph sz="half" idx="1"/>
          </p:nvPr>
        </p:nvSpPr>
        <p:spPr>
          <a:xfrm>
            <a:off x="714803" y="1318820"/>
            <a:ext cx="6363331" cy="4853335"/>
          </a:xfrm>
        </p:spPr>
        <p:txBody>
          <a:bodyPr>
            <a:normAutofit/>
          </a:bodyPr>
          <a:lstStyle/>
          <a:p>
            <a:pPr>
              <a:buFont typeface="Wingdings" pitchFamily="2" charset="2"/>
              <a:buNone/>
            </a:pPr>
            <a:r>
              <a:rPr lang="en-US" altLang="en-US" sz="3200" dirty="0">
                <a:solidFill>
                  <a:srgbClr val="CC0000"/>
                </a:solidFill>
                <a:ea typeface="ＭＳ Ｐゴシック" panose="020B0600070205080204" pitchFamily="34" charset="-128"/>
              </a:rPr>
              <a:t>UDP: </a:t>
            </a:r>
            <a:r>
              <a:rPr lang="en-US" altLang="en-US" sz="3200" dirty="0">
                <a:solidFill>
                  <a:srgbClr val="0000A3"/>
                </a:solidFill>
                <a:ea typeface="ＭＳ Ｐゴシック" panose="020B0600070205080204" pitchFamily="34" charset="-128"/>
              </a:rPr>
              <a:t>no “</a:t>
            </a:r>
            <a:r>
              <a:rPr lang="en-US" altLang="ja-JP" sz="3200" dirty="0">
                <a:solidFill>
                  <a:srgbClr val="0000A3"/>
                </a:solidFill>
                <a:ea typeface="ＭＳ Ｐゴシック" panose="020B0600070205080204" pitchFamily="34" charset="-128"/>
              </a:rPr>
              <a:t>connection” between client and server:</a:t>
            </a:r>
          </a:p>
          <a:p>
            <a:pPr marL="466725" indent="-292100">
              <a:spcBef>
                <a:spcPts val="400"/>
              </a:spcBef>
            </a:pPr>
            <a:r>
              <a:rPr lang="en-US" altLang="en-US" dirty="0">
                <a:ea typeface="ＭＳ Ｐゴシック" panose="020B0600070205080204" pitchFamily="34" charset="-128"/>
              </a:rPr>
              <a:t>no handshaking before sending data</a:t>
            </a:r>
          </a:p>
          <a:p>
            <a:pPr marL="466725" indent="-292100">
              <a:spcBef>
                <a:spcPts val="400"/>
              </a:spcBef>
            </a:pPr>
            <a:r>
              <a:rPr lang="en-US" altLang="en-US" dirty="0">
                <a:ea typeface="ＭＳ Ｐゴシック" panose="020B0600070205080204" pitchFamily="34" charset="-128"/>
              </a:rPr>
              <a:t>sender explicitly attaches IP destination address and port # to each packet</a:t>
            </a:r>
          </a:p>
          <a:p>
            <a:pPr marL="466725" indent="-292100">
              <a:spcBef>
                <a:spcPts val="400"/>
              </a:spcBef>
            </a:pPr>
            <a:r>
              <a:rPr lang="en-US" altLang="en-US" dirty="0">
                <a:ea typeface="ＭＳ Ｐゴシック" panose="020B0600070205080204" pitchFamily="34" charset="-128"/>
              </a:rPr>
              <a:t>receiver extracts sender IP address and port# from received packet</a:t>
            </a: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a:p>
            <a:pPr>
              <a:spcBef>
                <a:spcPct val="50000"/>
              </a:spcBef>
              <a:buFont typeface="Wingdings" pitchFamily="2" charset="2"/>
              <a:buNone/>
            </a:pPr>
            <a:endParaRPr lang="en-US" altLang="en-US" dirty="0">
              <a:solidFill>
                <a:srgbClr val="CC0000"/>
              </a:solidFill>
              <a:ea typeface="ＭＳ Ｐゴシック" panose="020B0600070205080204" pitchFamily="34" charset="-128"/>
            </a:endParaRPr>
          </a:p>
        </p:txBody>
      </p:sp>
      <p:sp>
        <p:nvSpPr>
          <p:cNvPr id="6" name="Rectangle 3">
            <a:extLst>
              <a:ext uri="{FF2B5EF4-FFF2-40B4-BE49-F238E27FC236}">
                <a16:creationId xmlns:a16="http://schemas.microsoft.com/office/drawing/2014/main" id="{D0E341AE-C6C9-1C45-BF8F-D552077CBC01}"/>
              </a:ext>
            </a:extLst>
          </p:cNvPr>
          <p:cNvSpPr txBox="1">
            <a:spLocks noChangeArrowheads="1"/>
          </p:cNvSpPr>
          <p:nvPr/>
        </p:nvSpPr>
        <p:spPr>
          <a:xfrm>
            <a:off x="680936" y="4553087"/>
            <a:ext cx="10352496" cy="21774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transmitted data may be lost or received out-of-order</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a:p>
            <a:pPr marL="466725" marR="0" lvl="0" indent="-292100" algn="l" defTabSz="914400" rtl="0" eaLnBrk="1" fontAlgn="auto" latinLnBrk="0" hangingPunct="1">
              <a:lnSpc>
                <a:spcPct val="100000"/>
              </a:lnSpc>
              <a:spcBef>
                <a:spcPct val="0"/>
              </a:spcBef>
              <a:spcAft>
                <a:spcPts val="0"/>
              </a:spcAft>
              <a:buClr>
                <a:srgbClr val="010086"/>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provides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transfer  of groups of bytes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between client and server processes</a:t>
            </a: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ct val="50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32626431-77B6-C54A-8DC7-1033C90BA81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102</a:t>
            </a:fld>
            <a:endParaRPr lang="en-US" dirty="0"/>
          </a:p>
        </p:txBody>
      </p:sp>
    </p:spTree>
    <p:extLst>
      <p:ext uri="{BB962C8B-B14F-4D97-AF65-F5344CB8AC3E}">
        <p14:creationId xmlns:p14="http://schemas.microsoft.com/office/powerpoint/2010/main" val="498042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2" end="2"/>
                                            </p:txEl>
                                          </p:spTgt>
                                        </p:tgtEl>
                                        <p:attrNameLst>
                                          <p:attrName>style.visibility</p:attrName>
                                        </p:attrNameLst>
                                      </p:cBhvr>
                                      <p:to>
                                        <p:strVal val="visible"/>
                                      </p:to>
                                    </p:set>
                                    <p:animEffect transition="in" filter="dissolve">
                                      <p:cBhvr>
                                        <p:cTn id="12" dur="500"/>
                                        <p:tgtEl>
                                          <p:spTgt spid="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dissolv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xEl>
                                              <p:pRg st="0" end="0"/>
                                            </p:txEl>
                                          </p:spTgt>
                                        </p:tgtEl>
                                        <p:attrNameLst>
                                          <p:attrName>style.visibility</p:attrName>
                                        </p:attrNameLst>
                                      </p:cBhvr>
                                      <p:to>
                                        <p:strVal val="visible"/>
                                      </p:to>
                                    </p:set>
                                    <p:animEffect transition="in" filter="dissolve">
                                      <p:cBhvr>
                                        <p:cTn id="22" dur="500"/>
                                        <p:tgtEl>
                                          <p:spTgt spid="6">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animEffect transition="in" filter="dissolve">
                                      <p:cBhvr>
                                        <p:cTn id="27" dur="500"/>
                                        <p:tgtEl>
                                          <p:spTgt spid="6">
                                            <p:txEl>
                                              <p:pRg st="1" end="1"/>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2" end="2"/>
                                            </p:txEl>
                                          </p:spTgt>
                                        </p:tgtEl>
                                        <p:attrNameLst>
                                          <p:attrName>style.visibility</p:attrName>
                                        </p:attrNameLst>
                                      </p:cBhvr>
                                      <p:to>
                                        <p:strVal val="visible"/>
                                      </p:to>
                                    </p:set>
                                    <p:animEffect transition="in" filter="dissolve">
                                      <p:cBhvr>
                                        <p:cTn id="30"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UDP</a:t>
            </a:r>
          </a:p>
        </p:txBody>
      </p:sp>
      <p:grpSp>
        <p:nvGrpSpPr>
          <p:cNvPr id="37" name="Group 4">
            <a:extLst>
              <a:ext uri="{FF2B5EF4-FFF2-40B4-BE49-F238E27FC236}">
                <a16:creationId xmlns:a16="http://schemas.microsoft.com/office/drawing/2014/main" id="{7F44DCB0-3AAB-534C-89CD-DB913DF09229}"/>
              </a:ext>
            </a:extLst>
          </p:cNvPr>
          <p:cNvGrpSpPr>
            <a:grpSpLocks/>
          </p:cNvGrpSpPr>
          <p:nvPr/>
        </p:nvGrpSpPr>
        <p:grpSpPr bwMode="auto">
          <a:xfrm>
            <a:off x="7008229" y="4140035"/>
            <a:ext cx="2211387" cy="2200275"/>
            <a:chOff x="3485" y="2494"/>
            <a:chExt cx="1393" cy="1386"/>
          </a:xfrm>
        </p:grpSpPr>
        <p:grpSp>
          <p:nvGrpSpPr>
            <p:cNvPr id="38" name="Group 5">
              <a:extLst>
                <a:ext uri="{FF2B5EF4-FFF2-40B4-BE49-F238E27FC236}">
                  <a16:creationId xmlns:a16="http://schemas.microsoft.com/office/drawing/2014/main" id="{702C97B7-DA60-0149-85AB-47F1FE0F7F57}"/>
                </a:ext>
              </a:extLst>
            </p:cNvPr>
            <p:cNvGrpSpPr>
              <a:grpSpLocks/>
            </p:cNvGrpSpPr>
            <p:nvPr/>
          </p:nvGrpSpPr>
          <p:grpSpPr bwMode="auto">
            <a:xfrm>
              <a:off x="3485" y="2964"/>
              <a:ext cx="1393" cy="916"/>
              <a:chOff x="3485" y="2964"/>
              <a:chExt cx="1393" cy="916"/>
            </a:xfrm>
          </p:grpSpPr>
          <p:sp>
            <p:nvSpPr>
              <p:cNvPr id="40" name="Text Box 6">
                <a:extLst>
                  <a:ext uri="{FF2B5EF4-FFF2-40B4-BE49-F238E27FC236}">
                    <a16:creationId xmlns:a16="http://schemas.microsoft.com/office/drawing/2014/main" id="{ACD138B3-6FD3-074F-B4D6-833745FCB1A1}"/>
                  </a:ext>
                </a:extLst>
              </p:cNvPr>
              <p:cNvSpPr txBox="1">
                <a:spLocks noChangeArrowheads="1"/>
              </p:cNvSpPr>
              <p:nvPr/>
            </p:nvSpPr>
            <p:spPr bwMode="auto">
              <a:xfrm>
                <a:off x="3509" y="3473"/>
                <a:ext cx="90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1" name="Line 7">
                <a:extLst>
                  <a:ext uri="{FF2B5EF4-FFF2-40B4-BE49-F238E27FC236}">
                    <a16:creationId xmlns:a16="http://schemas.microsoft.com/office/drawing/2014/main" id="{4F1734AF-E8AC-FE4D-A9A8-4AF1B202B402}"/>
                  </a:ext>
                </a:extLst>
              </p:cNvPr>
              <p:cNvSpPr>
                <a:spLocks noChangeShapeType="1"/>
              </p:cNvSpPr>
              <p:nvPr/>
            </p:nvSpPr>
            <p:spPr bwMode="auto">
              <a:xfrm>
                <a:off x="3867" y="3335"/>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Text Box 8">
                <a:extLst>
                  <a:ext uri="{FF2B5EF4-FFF2-40B4-BE49-F238E27FC236}">
                    <a16:creationId xmlns:a16="http://schemas.microsoft.com/office/drawing/2014/main" id="{81054262-2955-D24D-A204-BF36CA6FD4E7}"/>
                  </a:ext>
                </a:extLst>
              </p:cNvPr>
              <p:cNvSpPr txBox="1">
                <a:spLocks noChangeArrowheads="1"/>
              </p:cNvSpPr>
              <p:nvPr/>
            </p:nvSpPr>
            <p:spPr bwMode="auto">
              <a:xfrm>
                <a:off x="3485" y="296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9" name="Line 9">
              <a:extLst>
                <a:ext uri="{FF2B5EF4-FFF2-40B4-BE49-F238E27FC236}">
                  <a16:creationId xmlns:a16="http://schemas.microsoft.com/office/drawing/2014/main" id="{FC178652-3FBA-1743-A65B-D82CC0E63C1B}"/>
                </a:ext>
              </a:extLst>
            </p:cNvPr>
            <p:cNvSpPr>
              <a:spLocks noChangeShapeType="1"/>
            </p:cNvSpPr>
            <p:nvPr/>
          </p:nvSpPr>
          <p:spPr bwMode="auto">
            <a:xfrm>
              <a:off x="3864" y="2494"/>
              <a:ext cx="0" cy="522"/>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 name="Text Box 14">
            <a:extLst>
              <a:ext uri="{FF2B5EF4-FFF2-40B4-BE49-F238E27FC236}">
                <a16:creationId xmlns:a16="http://schemas.microsoft.com/office/drawing/2014/main" id="{9FDD06E3-D412-AA43-B8B8-10BB6577ED95}"/>
              </a:ext>
            </a:extLst>
          </p:cNvPr>
          <p:cNvSpPr txBox="1">
            <a:spLocks noChangeArrowheads="1"/>
          </p:cNvSpPr>
          <p:nvPr/>
        </p:nvSpPr>
        <p:spPr bwMode="auto">
          <a:xfrm>
            <a:off x="7165392" y="1480972"/>
            <a:ext cx="184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1CA67099-9B1F-AF4B-AADB-081B7A2FC10D}"/>
              </a:ext>
            </a:extLst>
          </p:cNvPr>
          <p:cNvGrpSpPr/>
          <p:nvPr/>
        </p:nvGrpSpPr>
        <p:grpSpPr>
          <a:xfrm>
            <a:off x="6878054" y="2115972"/>
            <a:ext cx="4198939" cy="2055813"/>
            <a:chOff x="6878054" y="2115972"/>
            <a:chExt cx="4198939" cy="2055813"/>
          </a:xfrm>
        </p:grpSpPr>
        <p:grpSp>
          <p:nvGrpSpPr>
            <p:cNvPr id="44" name="Group 11">
              <a:extLst>
                <a:ext uri="{FF2B5EF4-FFF2-40B4-BE49-F238E27FC236}">
                  <a16:creationId xmlns:a16="http://schemas.microsoft.com/office/drawing/2014/main" id="{798733F7-216A-784C-9688-7517E2CC9831}"/>
                </a:ext>
              </a:extLst>
            </p:cNvPr>
            <p:cNvGrpSpPr>
              <a:grpSpLocks/>
            </p:cNvGrpSpPr>
            <p:nvPr/>
          </p:nvGrpSpPr>
          <p:grpSpPr bwMode="auto">
            <a:xfrm>
              <a:off x="6890754" y="2115972"/>
              <a:ext cx="3635376" cy="971550"/>
              <a:chOff x="3241" y="1750"/>
              <a:chExt cx="2290" cy="612"/>
            </a:xfrm>
          </p:grpSpPr>
          <p:sp>
            <p:nvSpPr>
              <p:cNvPr id="49" name="Text Box 12">
                <a:extLst>
                  <a:ext uri="{FF2B5EF4-FFF2-40B4-BE49-F238E27FC236}">
                    <a16:creationId xmlns:a16="http://schemas.microsoft.com/office/drawing/2014/main" id="{4BB2271A-4FFC-8048-A612-7E12F9F50E74}"/>
                  </a:ext>
                </a:extLst>
              </p:cNvPr>
              <p:cNvSpPr txBox="1">
                <a:spLocks noChangeArrowheads="1"/>
              </p:cNvSpPr>
              <p:nvPr/>
            </p:nvSpPr>
            <p:spPr bwMode="auto">
              <a:xfrm>
                <a:off x="3241" y="1750"/>
                <a:ext cx="1021"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Text Box 13">
                <a:extLst>
                  <a:ext uri="{FF2B5EF4-FFF2-40B4-BE49-F238E27FC236}">
                    <a16:creationId xmlns:a16="http://schemas.microsoft.com/office/drawing/2014/main" id="{277D84D0-CE11-2846-B401-8AB4D0BF51EF}"/>
                  </a:ext>
                </a:extLst>
              </p:cNvPr>
              <p:cNvSpPr txBox="1">
                <a:spLocks noChangeArrowheads="1"/>
              </p:cNvSpPr>
              <p:nvPr/>
            </p:nvSpPr>
            <p:spPr bwMode="auto">
              <a:xfrm>
                <a:off x="3241" y="1944"/>
                <a:ext cx="2290" cy="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6" name="Text Box 15">
              <a:extLst>
                <a:ext uri="{FF2B5EF4-FFF2-40B4-BE49-F238E27FC236}">
                  <a16:creationId xmlns:a16="http://schemas.microsoft.com/office/drawing/2014/main" id="{97D964F3-BC0D-9344-837B-2B0BF990E4A5}"/>
                </a:ext>
              </a:extLst>
            </p:cNvPr>
            <p:cNvSpPr txBox="1">
              <a:spLocks noChangeArrowheads="1"/>
            </p:cNvSpPr>
            <p:nvPr/>
          </p:nvSpPr>
          <p:spPr bwMode="auto">
            <a:xfrm>
              <a:off x="6878054" y="3247860"/>
              <a:ext cx="4198939"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datagram with serverIP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And port=x; send datagram via</a:t>
              </a:r>
              <a:b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47" name="Line 16">
              <a:extLst>
                <a:ext uri="{FF2B5EF4-FFF2-40B4-BE49-F238E27FC236}">
                  <a16:creationId xmlns:a16="http://schemas.microsoft.com/office/drawing/2014/main" id="{7EC03F56-353B-7E42-A0A2-334C1287EAFA}"/>
                </a:ext>
              </a:extLst>
            </p:cNvPr>
            <p:cNvSpPr>
              <a:spLocks noChangeShapeType="1"/>
            </p:cNvSpPr>
            <p:nvPr/>
          </p:nvSpPr>
          <p:spPr bwMode="auto">
            <a:xfrm>
              <a:off x="7574967" y="3052597"/>
              <a:ext cx="0" cy="32385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 name="Line 17">
            <a:extLst>
              <a:ext uri="{FF2B5EF4-FFF2-40B4-BE49-F238E27FC236}">
                <a16:creationId xmlns:a16="http://schemas.microsoft.com/office/drawing/2014/main" id="{40634A1C-2FFB-FC4C-80CE-D90FD19221DF}"/>
              </a:ext>
            </a:extLst>
          </p:cNvPr>
          <p:cNvSpPr>
            <a:spLocks noChangeShapeType="1"/>
          </p:cNvSpPr>
          <p:nvPr/>
        </p:nvSpPr>
        <p:spPr bwMode="auto">
          <a:xfrm flipH="1">
            <a:off x="4498391" y="3652672"/>
            <a:ext cx="2409826" cy="4000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Text Box 18">
            <a:extLst>
              <a:ext uri="{FF2B5EF4-FFF2-40B4-BE49-F238E27FC236}">
                <a16:creationId xmlns:a16="http://schemas.microsoft.com/office/drawing/2014/main" id="{C819A4BA-113E-964D-96AD-ED683094AA75}"/>
              </a:ext>
            </a:extLst>
          </p:cNvPr>
          <p:cNvSpPr txBox="1">
            <a:spLocks noChangeArrowheads="1"/>
          </p:cNvSpPr>
          <p:nvPr/>
        </p:nvSpPr>
        <p:spPr bwMode="auto">
          <a:xfrm>
            <a:off x="2318754" y="2335047"/>
            <a:ext cx="2462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 port= x:</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Text Box 19">
            <a:extLst>
              <a:ext uri="{FF2B5EF4-FFF2-40B4-BE49-F238E27FC236}">
                <a16:creationId xmlns:a16="http://schemas.microsoft.com/office/drawing/2014/main" id="{E75AC30B-2B60-9B49-9BC6-1121B1556EA2}"/>
              </a:ext>
            </a:extLst>
          </p:cNvPr>
          <p:cNvSpPr txBox="1">
            <a:spLocks noChangeArrowheads="1"/>
          </p:cNvSpPr>
          <p:nvPr/>
        </p:nvSpPr>
        <p:spPr bwMode="auto">
          <a:xfrm>
            <a:off x="2331454" y="2630322"/>
            <a:ext cx="3635375"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a:t>
            </a:r>
          </a:p>
          <a:p>
            <a:pPr marL="0" marR="0" lvl="0" indent="0" algn="l" defTabSz="914400" rtl="0" eaLnBrk="0" fontAlgn="base" latinLnBrk="0" hangingPunct="0">
              <a:lnSpc>
                <a:spcPts val="2000"/>
              </a:lnSpc>
              <a:spcBef>
                <a:spcPct val="20000"/>
              </a:spcBef>
              <a:spcAft>
                <a:spcPct val="0"/>
              </a:spcAft>
              <a:buClr>
                <a:srgbClr val="3333CC"/>
              </a:buClr>
              <a:buSzPct val="85000"/>
              <a:buFont typeface="ZapfDingbats" charset="2"/>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socket(AF_INET,SOCK_DGRAM)</a:t>
            </a:r>
            <a:endParaRPr kumimoji="0" lang="en-US" altLang="en-US" sz="18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3" name="Group 20">
            <a:extLst>
              <a:ext uri="{FF2B5EF4-FFF2-40B4-BE49-F238E27FC236}">
                <a16:creationId xmlns:a16="http://schemas.microsoft.com/office/drawing/2014/main" id="{105B53F6-4E11-9B4F-83AD-A12D7B45002E}"/>
              </a:ext>
            </a:extLst>
          </p:cNvPr>
          <p:cNvGrpSpPr>
            <a:grpSpLocks/>
          </p:cNvGrpSpPr>
          <p:nvPr/>
        </p:nvGrpSpPr>
        <p:grpSpPr bwMode="auto">
          <a:xfrm>
            <a:off x="2344154" y="3293897"/>
            <a:ext cx="2211387" cy="1109663"/>
            <a:chOff x="589" y="1982"/>
            <a:chExt cx="1393" cy="699"/>
          </a:xfrm>
        </p:grpSpPr>
        <p:sp>
          <p:nvSpPr>
            <p:cNvPr id="54" name="Line 21">
              <a:extLst>
                <a:ext uri="{FF2B5EF4-FFF2-40B4-BE49-F238E27FC236}">
                  <a16:creationId xmlns:a16="http://schemas.microsoft.com/office/drawing/2014/main" id="{2DB889B3-B55C-E94B-B323-72AECF179D85}"/>
                </a:ext>
              </a:extLst>
            </p:cNvPr>
            <p:cNvSpPr>
              <a:spLocks noChangeShapeType="1"/>
            </p:cNvSpPr>
            <p:nvPr/>
          </p:nvSpPr>
          <p:spPr bwMode="auto">
            <a:xfrm>
              <a:off x="1276" y="1982"/>
              <a:ext cx="0" cy="36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22">
              <a:extLst>
                <a:ext uri="{FF2B5EF4-FFF2-40B4-BE49-F238E27FC236}">
                  <a16:creationId xmlns:a16="http://schemas.microsoft.com/office/drawing/2014/main" id="{9FE4B9D3-FE8A-7E4C-8E08-01C28E81023D}"/>
                </a:ext>
              </a:extLst>
            </p:cNvPr>
            <p:cNvSpPr txBox="1">
              <a:spLocks noChangeArrowheads="1"/>
            </p:cNvSpPr>
            <p:nvPr/>
          </p:nvSpPr>
          <p:spPr bwMode="auto">
            <a:xfrm>
              <a:off x="589" y="2274"/>
              <a:ext cx="139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datagram from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a:t>
              </a:r>
              <a:r>
                <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6" name="Group 23">
            <a:extLst>
              <a:ext uri="{FF2B5EF4-FFF2-40B4-BE49-F238E27FC236}">
                <a16:creationId xmlns:a16="http://schemas.microsoft.com/office/drawing/2014/main" id="{6729A767-0894-134A-B58D-6CE959F3ABBB}"/>
              </a:ext>
            </a:extLst>
          </p:cNvPr>
          <p:cNvGrpSpPr>
            <a:grpSpLocks/>
          </p:cNvGrpSpPr>
          <p:nvPr/>
        </p:nvGrpSpPr>
        <p:grpSpPr bwMode="auto">
          <a:xfrm>
            <a:off x="2607679" y="4405147"/>
            <a:ext cx="4202112" cy="1698625"/>
            <a:chOff x="755" y="2696"/>
            <a:chExt cx="2647" cy="1070"/>
          </a:xfrm>
        </p:grpSpPr>
        <p:sp>
          <p:nvSpPr>
            <p:cNvPr id="57" name="Text Box 24">
              <a:extLst>
                <a:ext uri="{FF2B5EF4-FFF2-40B4-BE49-F238E27FC236}">
                  <a16:creationId xmlns:a16="http://schemas.microsoft.com/office/drawing/2014/main" id="{45FE834E-F5E7-9341-B57D-B054DC6E28DA}"/>
                </a:ext>
              </a:extLst>
            </p:cNvPr>
            <p:cNvSpPr txBox="1">
              <a:spLocks noChangeArrowheads="1"/>
            </p:cNvSpPr>
            <p:nvPr/>
          </p:nvSpPr>
          <p:spPr bwMode="auto">
            <a:xfrm>
              <a:off x="755" y="2835"/>
              <a:ext cx="1062" cy="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specifying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client address,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 number</a:t>
              </a:r>
              <a:endParaRPr kumimoji="0" lang="en-US" altLang="en-US" sz="18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25">
              <a:extLst>
                <a:ext uri="{FF2B5EF4-FFF2-40B4-BE49-F238E27FC236}">
                  <a16:creationId xmlns:a16="http://schemas.microsoft.com/office/drawing/2014/main" id="{77A2D0F4-2C33-7B48-B528-6DAF87636FD4}"/>
                </a:ext>
              </a:extLst>
            </p:cNvPr>
            <p:cNvSpPr>
              <a:spLocks noChangeShapeType="1"/>
            </p:cNvSpPr>
            <p:nvPr/>
          </p:nvSpPr>
          <p:spPr bwMode="auto">
            <a:xfrm>
              <a:off x="1278" y="2696"/>
              <a:ext cx="0" cy="198"/>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Line 26">
              <a:extLst>
                <a:ext uri="{FF2B5EF4-FFF2-40B4-BE49-F238E27FC236}">
                  <a16:creationId xmlns:a16="http://schemas.microsoft.com/office/drawing/2014/main" id="{77CA0ACB-6768-D649-A01B-D103D4E2B585}"/>
                </a:ext>
              </a:extLst>
            </p:cNvPr>
            <p:cNvSpPr>
              <a:spLocks noChangeShapeType="1"/>
            </p:cNvSpPr>
            <p:nvPr/>
          </p:nvSpPr>
          <p:spPr bwMode="auto">
            <a:xfrm>
              <a:off x="1866" y="2970"/>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036195" y="1465007"/>
            <a:ext cx="32860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serverIP)</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534349" y="1399326"/>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0" name="Slide Number Placeholder 2">
            <a:extLst>
              <a:ext uri="{FF2B5EF4-FFF2-40B4-BE49-F238E27FC236}">
                <a16:creationId xmlns:a16="http://schemas.microsoft.com/office/drawing/2014/main" id="{AC47B214-54CF-3041-98BF-A73AC365F80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103</a:t>
            </a:fld>
            <a:endParaRPr lang="en-US" dirty="0"/>
          </a:p>
        </p:txBody>
      </p:sp>
    </p:spTree>
    <p:extLst>
      <p:ext uri="{BB962C8B-B14F-4D97-AF65-F5344CB8AC3E}">
        <p14:creationId xmlns:p14="http://schemas.microsoft.com/office/powerpoint/2010/main" val="1432250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8"/>
                                        </p:tgtEl>
                                        <p:attrNameLst>
                                          <p:attrName>style.visibility</p:attrName>
                                        </p:attrNameLst>
                                      </p:cBhvr>
                                      <p:to>
                                        <p:strVal val="visible"/>
                                      </p:to>
                                    </p:set>
                                    <p:animEffect transition="in" filter="wipe(right)">
                                      <p:cBhvr>
                                        <p:cTn id="12" dur="500"/>
                                        <p:tgtEl>
                                          <p:spTgt spid="4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3"/>
                                        </p:tgtEl>
                                        <p:attrNameLst>
                                          <p:attrName>style.visibility</p:attrName>
                                        </p:attrNameLst>
                                      </p:cBhvr>
                                      <p:to>
                                        <p:strVal val="visible"/>
                                      </p:to>
                                    </p:set>
                                    <p:animEffect transition="in" filter="dissolve">
                                      <p:cBhvr>
                                        <p:cTn id="17" dur="500"/>
                                        <p:tgtEl>
                                          <p:spTgt spid="5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up)">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up)">
                                      <p:cBhvr>
                                        <p:cTn id="27"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client</a:t>
            </a:r>
            <a:endParaRPr lang="en-US" altLang="en-US" sz="5400" dirty="0">
              <a:solidFill>
                <a:srgbClr val="000099"/>
              </a:solidFill>
              <a:ea typeface="ＭＳ Ｐゴシック" panose="020B0600070205080204" pitchFamily="34" charset="-128"/>
              <a:cs typeface="+mn-cs"/>
            </a:endParaRPr>
          </a:p>
        </p:txBody>
      </p:sp>
      <p:sp>
        <p:nvSpPr>
          <p:cNvPr id="100" name="TextBox 1">
            <a:extLst>
              <a:ext uri="{FF2B5EF4-FFF2-40B4-BE49-F238E27FC236}">
                <a16:creationId xmlns:a16="http://schemas.microsoft.com/office/drawing/2014/main" id="{536333E5-2CE2-9346-82C1-DACAC294646B}"/>
              </a:ext>
            </a:extLst>
          </p:cNvPr>
          <p:cNvSpPr txBox="1">
            <a:spLocks noChangeArrowheads="1"/>
          </p:cNvSpPr>
          <p:nvPr/>
        </p:nvSpPr>
        <p:spPr bwMode="auto">
          <a:xfrm>
            <a:off x="5404044" y="1906313"/>
            <a:ext cx="5889754" cy="4267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'hostname'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clientSocket.sendto</a:t>
            </a: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(message.encode(),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(serverName,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modifiedMessage, serverAddress =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clientSocket.recvfrom(2048)</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print(modifiedMessage.decode())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416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UDPClient</a:t>
            </a:r>
          </a:p>
        </p:txBody>
      </p:sp>
      <p:grpSp>
        <p:nvGrpSpPr>
          <p:cNvPr id="102" name="Group 46">
            <a:extLst>
              <a:ext uri="{FF2B5EF4-FFF2-40B4-BE49-F238E27FC236}">
                <a16:creationId xmlns:a16="http://schemas.microsoft.com/office/drawing/2014/main" id="{F406A622-9128-8442-A93C-56AFB56A7A29}"/>
              </a:ext>
            </a:extLst>
          </p:cNvPr>
          <p:cNvGrpSpPr>
            <a:grpSpLocks/>
          </p:cNvGrpSpPr>
          <p:nvPr/>
        </p:nvGrpSpPr>
        <p:grpSpPr bwMode="auto">
          <a:xfrm>
            <a:off x="2456662" y="1963666"/>
            <a:ext cx="3023734" cy="297517"/>
            <a:chOff x="-242132" y="1766968"/>
            <a:chExt cx="3023579" cy="298280"/>
          </a:xfrm>
        </p:grpSpPr>
        <p:sp>
          <p:nvSpPr>
            <p:cNvPr id="103" name="TextBox 3">
              <a:extLst>
                <a:ext uri="{FF2B5EF4-FFF2-40B4-BE49-F238E27FC236}">
                  <a16:creationId xmlns:a16="http://schemas.microsoft.com/office/drawing/2014/main" id="{12DA0434-01DE-E046-B7D5-1EDBB8B2D0C5}"/>
                </a:ext>
              </a:extLst>
            </p:cNvPr>
            <p:cNvSpPr txBox="1">
              <a:spLocks noChangeArrowheads="1"/>
            </p:cNvSpPr>
            <p:nvPr/>
          </p:nvSpPr>
          <p:spPr bwMode="auto">
            <a:xfrm>
              <a:off x="-242132" y="1766968"/>
              <a:ext cx="3023579" cy="298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include Python’s socket library</a:t>
              </a:r>
            </a:p>
          </p:txBody>
        </p:sp>
        <p:cxnSp>
          <p:nvCxnSpPr>
            <p:cNvPr id="104" name="Straight Connector 10">
              <a:extLst>
                <a:ext uri="{FF2B5EF4-FFF2-40B4-BE49-F238E27FC236}">
                  <a16:creationId xmlns:a16="http://schemas.microsoft.com/office/drawing/2014/main" id="{3C3F6D39-A2A8-4349-A503-867255F17A18}"/>
                </a:ext>
              </a:extLst>
            </p:cNvPr>
            <p:cNvCxnSpPr>
              <a:cxnSpLocks noChangeShapeType="1"/>
            </p:cNvCxnSpPr>
            <p:nvPr/>
          </p:nvCxnSpPr>
          <p:spPr bwMode="auto">
            <a:xfrm>
              <a:off x="2309371" y="1930400"/>
              <a:ext cx="37032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5" name="Group 47">
            <a:extLst>
              <a:ext uri="{FF2B5EF4-FFF2-40B4-BE49-F238E27FC236}">
                <a16:creationId xmlns:a16="http://schemas.microsoft.com/office/drawing/2014/main" id="{0A55EB29-DB79-7645-BE78-7EACF4B9A12B}"/>
              </a:ext>
            </a:extLst>
          </p:cNvPr>
          <p:cNvGrpSpPr>
            <a:grpSpLocks/>
          </p:cNvGrpSpPr>
          <p:nvPr/>
        </p:nvGrpSpPr>
        <p:grpSpPr bwMode="auto">
          <a:xfrm>
            <a:off x="3344907" y="2997131"/>
            <a:ext cx="2943680" cy="307777"/>
            <a:chOff x="1211823" y="2904386"/>
            <a:chExt cx="2271818" cy="307392"/>
          </a:xfrm>
        </p:grpSpPr>
        <p:sp>
          <p:nvSpPr>
            <p:cNvPr id="106" name="TextBox 31">
              <a:extLst>
                <a:ext uri="{FF2B5EF4-FFF2-40B4-BE49-F238E27FC236}">
                  <a16:creationId xmlns:a16="http://schemas.microsoft.com/office/drawing/2014/main" id="{75D75C6C-85BB-3C40-92D3-8502CEABFBD5}"/>
                </a:ext>
              </a:extLst>
            </p:cNvPr>
            <p:cNvSpPr txBox="1">
              <a:spLocks noChangeArrowheads="1"/>
            </p:cNvSpPr>
            <p:nvPr/>
          </p:nvSpPr>
          <p:spPr bwMode="auto">
            <a:xfrm>
              <a:off x="1211823" y="2904386"/>
              <a:ext cx="2271818"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107" name="Straight Connector 32">
              <a:extLst>
                <a:ext uri="{FF2B5EF4-FFF2-40B4-BE49-F238E27FC236}">
                  <a16:creationId xmlns:a16="http://schemas.microsoft.com/office/drawing/2014/main" id="{DCDED167-6BDC-964B-B56B-76A2BB372069}"/>
                </a:ext>
              </a:extLst>
            </p:cNvPr>
            <p:cNvCxnSpPr>
              <a:cxnSpLocks noChangeShapeType="1"/>
            </p:cNvCxnSpPr>
            <p:nvPr/>
          </p:nvCxnSpPr>
          <p:spPr bwMode="auto">
            <a:xfrm>
              <a:off x="2488965" y="3080272"/>
              <a:ext cx="288707"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08" name="Group 48">
            <a:extLst>
              <a:ext uri="{FF2B5EF4-FFF2-40B4-BE49-F238E27FC236}">
                <a16:creationId xmlns:a16="http://schemas.microsoft.com/office/drawing/2014/main" id="{25E66BBE-B082-AC48-AE42-0CA9F6FF4A7B}"/>
              </a:ext>
            </a:extLst>
          </p:cNvPr>
          <p:cNvGrpSpPr>
            <a:grpSpLocks/>
          </p:cNvGrpSpPr>
          <p:nvPr/>
        </p:nvGrpSpPr>
        <p:grpSpPr bwMode="auto">
          <a:xfrm>
            <a:off x="2988803" y="3664103"/>
            <a:ext cx="2943680" cy="297517"/>
            <a:chOff x="320502" y="3822598"/>
            <a:chExt cx="2944213" cy="297415"/>
          </a:xfrm>
        </p:grpSpPr>
        <p:sp>
          <p:nvSpPr>
            <p:cNvPr id="109" name="TextBox 34">
              <a:extLst>
                <a:ext uri="{FF2B5EF4-FFF2-40B4-BE49-F238E27FC236}">
                  <a16:creationId xmlns:a16="http://schemas.microsoft.com/office/drawing/2014/main" id="{CD0C6081-C6B7-2641-80D1-E2DED8EB5BE8}"/>
                </a:ext>
              </a:extLst>
            </p:cNvPr>
            <p:cNvSpPr txBox="1">
              <a:spLocks noChangeArrowheads="1"/>
            </p:cNvSpPr>
            <p:nvPr/>
          </p:nvSpPr>
          <p:spPr bwMode="auto">
            <a:xfrm>
              <a:off x="320502" y="3822598"/>
              <a:ext cx="2944213" cy="29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get user keyboard input </a:t>
              </a:r>
            </a:p>
          </p:txBody>
        </p:sp>
        <p:cxnSp>
          <p:nvCxnSpPr>
            <p:cNvPr id="110" name="Straight Connector 35">
              <a:extLst>
                <a:ext uri="{FF2B5EF4-FFF2-40B4-BE49-F238E27FC236}">
                  <a16:creationId xmlns:a16="http://schemas.microsoft.com/office/drawing/2014/main" id="{A49CAC45-33DD-284A-9C51-3E8086DB4A3C}"/>
                </a:ext>
              </a:extLst>
            </p:cNvPr>
            <p:cNvCxnSpPr>
              <a:cxnSpLocks noChangeShapeType="1"/>
            </p:cNvCxnSpPr>
            <p:nvPr/>
          </p:nvCxnSpPr>
          <p:spPr bwMode="auto">
            <a:xfrm>
              <a:off x="2340360" y="3968752"/>
              <a:ext cx="381069"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1" name="Group 49">
            <a:extLst>
              <a:ext uri="{FF2B5EF4-FFF2-40B4-BE49-F238E27FC236}">
                <a16:creationId xmlns:a16="http://schemas.microsoft.com/office/drawing/2014/main" id="{48C468B7-1DC1-CB4A-8733-4EA18F6E3330}"/>
              </a:ext>
            </a:extLst>
          </p:cNvPr>
          <p:cNvGrpSpPr>
            <a:grpSpLocks/>
          </p:cNvGrpSpPr>
          <p:nvPr/>
        </p:nvGrpSpPr>
        <p:grpSpPr bwMode="auto">
          <a:xfrm>
            <a:off x="589926" y="4010877"/>
            <a:ext cx="4778572" cy="307777"/>
            <a:chOff x="-2057015" y="4094341"/>
            <a:chExt cx="4779099" cy="307008"/>
          </a:xfrm>
        </p:grpSpPr>
        <p:sp>
          <p:nvSpPr>
            <p:cNvPr id="112" name="TextBox 36">
              <a:extLst>
                <a:ext uri="{FF2B5EF4-FFF2-40B4-BE49-F238E27FC236}">
                  <a16:creationId xmlns:a16="http://schemas.microsoft.com/office/drawing/2014/main" id="{829D5E68-A72B-B34D-8934-6A58024541FB}"/>
                </a:ext>
              </a:extLst>
            </p:cNvPr>
            <p:cNvSpPr txBox="1">
              <a:spLocks noChangeArrowheads="1"/>
            </p:cNvSpPr>
            <p:nvPr/>
          </p:nvSpPr>
          <p:spPr bwMode="auto">
            <a:xfrm>
              <a:off x="-2057015" y="4094341"/>
              <a:ext cx="4723287" cy="3070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attach server name, port to message; send into socket</a:t>
              </a:r>
            </a:p>
          </p:txBody>
        </p:sp>
        <p:cxnSp>
          <p:nvCxnSpPr>
            <p:cNvPr id="113" name="Straight Connector 39">
              <a:extLst>
                <a:ext uri="{FF2B5EF4-FFF2-40B4-BE49-F238E27FC236}">
                  <a16:creationId xmlns:a16="http://schemas.microsoft.com/office/drawing/2014/main" id="{B03E6B6D-23CC-9947-A802-0FCAD6FEFCEE}"/>
                </a:ext>
              </a:extLst>
            </p:cNvPr>
            <p:cNvCxnSpPr>
              <a:cxnSpLocks noChangeShapeType="1"/>
            </p:cNvCxnSpPr>
            <p:nvPr/>
          </p:nvCxnSpPr>
          <p:spPr bwMode="auto">
            <a:xfrm flipV="1">
              <a:off x="2360668" y="4261938"/>
              <a:ext cx="361416" cy="557"/>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4" name="Group 55">
            <a:extLst>
              <a:ext uri="{FF2B5EF4-FFF2-40B4-BE49-F238E27FC236}">
                <a16:creationId xmlns:a16="http://schemas.microsoft.com/office/drawing/2014/main" id="{D3297448-7869-B14A-9507-C168A822334C}"/>
              </a:ext>
            </a:extLst>
          </p:cNvPr>
          <p:cNvGrpSpPr>
            <a:grpSpLocks/>
          </p:cNvGrpSpPr>
          <p:nvPr/>
        </p:nvGrpSpPr>
        <p:grpSpPr bwMode="auto">
          <a:xfrm>
            <a:off x="1645918" y="5411634"/>
            <a:ext cx="3787622" cy="307776"/>
            <a:chOff x="-1061954" y="5487008"/>
            <a:chExt cx="3788048" cy="307391"/>
          </a:xfrm>
        </p:grpSpPr>
        <p:sp>
          <p:nvSpPr>
            <p:cNvPr id="115" name="TextBox 61">
              <a:extLst>
                <a:ext uri="{FF2B5EF4-FFF2-40B4-BE49-F238E27FC236}">
                  <a16:creationId xmlns:a16="http://schemas.microsoft.com/office/drawing/2014/main" id="{F3DDBD5F-F332-4149-B743-63C7CFA3F09E}"/>
                </a:ext>
              </a:extLst>
            </p:cNvPr>
            <p:cNvSpPr txBox="1">
              <a:spLocks noChangeArrowheads="1"/>
            </p:cNvSpPr>
            <p:nvPr/>
          </p:nvSpPr>
          <p:spPr bwMode="auto">
            <a:xfrm>
              <a:off x="-1061954" y="5487008"/>
              <a:ext cx="3684841" cy="30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print out received string and close socket</a:t>
              </a:r>
            </a:p>
          </p:txBody>
        </p:sp>
        <p:cxnSp>
          <p:nvCxnSpPr>
            <p:cNvPr id="116" name="Straight Connector 62">
              <a:extLst>
                <a:ext uri="{FF2B5EF4-FFF2-40B4-BE49-F238E27FC236}">
                  <a16:creationId xmlns:a16="http://schemas.microsoft.com/office/drawing/2014/main" id="{0E7498AA-C1D3-274D-B0D2-D6ED3F088FDB}"/>
                </a:ext>
              </a:extLst>
            </p:cNvPr>
            <p:cNvCxnSpPr>
              <a:cxnSpLocks noChangeShapeType="1"/>
            </p:cNvCxnSpPr>
            <p:nvPr/>
          </p:nvCxnSpPr>
          <p:spPr bwMode="auto">
            <a:xfrm>
              <a:off x="2309661" y="5657831"/>
              <a:ext cx="416433"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7" name="Group 54">
            <a:extLst>
              <a:ext uri="{FF2B5EF4-FFF2-40B4-BE49-F238E27FC236}">
                <a16:creationId xmlns:a16="http://schemas.microsoft.com/office/drawing/2014/main" id="{7E74A29F-5607-FC4D-9A4A-9324DFA726A6}"/>
              </a:ext>
            </a:extLst>
          </p:cNvPr>
          <p:cNvGrpSpPr>
            <a:grpSpLocks/>
          </p:cNvGrpSpPr>
          <p:nvPr/>
        </p:nvGrpSpPr>
        <p:grpSpPr bwMode="auto">
          <a:xfrm>
            <a:off x="2137532" y="4571815"/>
            <a:ext cx="4091095" cy="440025"/>
            <a:chOff x="-493741" y="4530536"/>
            <a:chExt cx="4090757" cy="440321"/>
          </a:xfrm>
        </p:grpSpPr>
        <p:sp>
          <p:nvSpPr>
            <p:cNvPr id="118" name="TextBox 56">
              <a:extLst>
                <a:ext uri="{FF2B5EF4-FFF2-40B4-BE49-F238E27FC236}">
                  <a16:creationId xmlns:a16="http://schemas.microsoft.com/office/drawing/2014/main" id="{4535E505-0C85-C345-9726-A22F78213A6E}"/>
                </a:ext>
              </a:extLst>
            </p:cNvPr>
            <p:cNvSpPr txBox="1">
              <a:spLocks noChangeArrowheads="1"/>
            </p:cNvSpPr>
            <p:nvPr/>
          </p:nvSpPr>
          <p:spPr bwMode="auto">
            <a:xfrm>
              <a:off x="-493741" y="4662874"/>
              <a:ext cx="4090757" cy="307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reply data (bytes) from socket</a:t>
              </a:r>
            </a:p>
          </p:txBody>
        </p:sp>
        <p:cxnSp>
          <p:nvCxnSpPr>
            <p:cNvPr id="119" name="Straight Connector 59">
              <a:extLst>
                <a:ext uri="{FF2B5EF4-FFF2-40B4-BE49-F238E27FC236}">
                  <a16:creationId xmlns:a16="http://schemas.microsoft.com/office/drawing/2014/main" id="{DD1F2FDB-E293-DF42-9B53-AA2F24A605E2}"/>
                </a:ext>
              </a:extLst>
            </p:cNvPr>
            <p:cNvCxnSpPr>
              <a:cxnSpLocks noChangeShapeType="1"/>
            </p:cNvCxnSpPr>
            <p:nvPr/>
          </p:nvCxnSpPr>
          <p:spPr bwMode="auto">
            <a:xfrm flipV="1">
              <a:off x="2415586" y="4830837"/>
              <a:ext cx="327418" cy="416"/>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sp>
          <p:nvSpPr>
            <p:cNvPr id="120" name="TextBox 53">
              <a:extLst>
                <a:ext uri="{FF2B5EF4-FFF2-40B4-BE49-F238E27FC236}">
                  <a16:creationId xmlns:a16="http://schemas.microsoft.com/office/drawing/2014/main" id="{97123429-EC80-5746-ADCF-168DB6F1FD95}"/>
                </a:ext>
              </a:extLst>
            </p:cNvPr>
            <p:cNvSpPr txBox="1">
              <a:spLocks noChangeArrowheads="1"/>
            </p:cNvSpPr>
            <p:nvPr/>
          </p:nvSpPr>
          <p:spPr bwMode="auto">
            <a:xfrm>
              <a:off x="-157119" y="4530536"/>
              <a:ext cx="1846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4" name="Slide Number Placeholder 2">
            <a:extLst>
              <a:ext uri="{FF2B5EF4-FFF2-40B4-BE49-F238E27FC236}">
                <a16:creationId xmlns:a16="http://schemas.microsoft.com/office/drawing/2014/main" id="{E72D9EA9-9DC6-CC43-A093-63DB326C6F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34716B03-306D-C35F-E056-9A7C759C2994}"/>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25126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02"/>
                                        </p:tgtEl>
                                      </p:cBhvr>
                                    </p:animEffect>
                                    <p:set>
                                      <p:cBhvr>
                                        <p:cTn id="12" dur="1" fill="hold">
                                          <p:stCondLst>
                                            <p:cond delay="499"/>
                                          </p:stCondLst>
                                        </p:cTn>
                                        <p:tgtEl>
                                          <p:spTgt spid="102"/>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05"/>
                                        </p:tgtEl>
                                        <p:attrNameLst>
                                          <p:attrName>style.visibility</p:attrName>
                                        </p:attrNameLst>
                                      </p:cBhvr>
                                      <p:to>
                                        <p:strVal val="visible"/>
                                      </p:to>
                                    </p:set>
                                    <p:animEffect transition="in" filter="dissolve">
                                      <p:cBhvr>
                                        <p:cTn id="15" dur="500"/>
                                        <p:tgtEl>
                                          <p:spTgt spid="105"/>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05"/>
                                        </p:tgtEl>
                                      </p:cBhvr>
                                    </p:animEffect>
                                    <p:set>
                                      <p:cBhvr>
                                        <p:cTn id="20" dur="1" fill="hold">
                                          <p:stCondLst>
                                            <p:cond delay="499"/>
                                          </p:stCondLst>
                                        </p:cTn>
                                        <p:tgtEl>
                                          <p:spTgt spid="105"/>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108"/>
                                        </p:tgtEl>
                                      </p:cBhvr>
                                    </p:animEffect>
                                    <p:set>
                                      <p:cBhvr>
                                        <p:cTn id="28" dur="1" fill="hold">
                                          <p:stCondLst>
                                            <p:cond delay="499"/>
                                          </p:stCondLst>
                                        </p:cTn>
                                        <p:tgtEl>
                                          <p:spTgt spid="108"/>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111"/>
                                        </p:tgtEl>
                                        <p:attrNameLst>
                                          <p:attrName>style.visibility</p:attrName>
                                        </p:attrNameLst>
                                      </p:cBhvr>
                                      <p:to>
                                        <p:strVal val="visible"/>
                                      </p:to>
                                    </p:set>
                                    <p:animEffect transition="in" filter="dissolve">
                                      <p:cBhvr>
                                        <p:cTn id="31" dur="500"/>
                                        <p:tgtEl>
                                          <p:spTgt spid="111"/>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111"/>
                                        </p:tgtEl>
                                      </p:cBhvr>
                                    </p:animEffect>
                                    <p:set>
                                      <p:cBhvr>
                                        <p:cTn id="36" dur="1" fill="hold">
                                          <p:stCondLst>
                                            <p:cond delay="499"/>
                                          </p:stCondLst>
                                        </p:cTn>
                                        <p:tgtEl>
                                          <p:spTgt spid="111"/>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Effect transition="in" filter="dissolve">
                                      <p:cBhvr>
                                        <p:cTn id="39" dur="500"/>
                                        <p:tgtEl>
                                          <p:spTgt spid="117"/>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117"/>
                                        </p:tgtEl>
                                      </p:cBhvr>
                                    </p:animEffect>
                                    <p:set>
                                      <p:cBhvr>
                                        <p:cTn id="44" dur="1" fill="hold">
                                          <p:stCondLst>
                                            <p:cond delay="499"/>
                                          </p:stCondLst>
                                        </p:cTn>
                                        <p:tgtEl>
                                          <p:spTgt spid="117"/>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114"/>
                                        </p:tgtEl>
                                        <p:attrNameLst>
                                          <p:attrName>style.visibility</p:attrName>
                                        </p:attrNameLst>
                                      </p:cBhvr>
                                      <p:to>
                                        <p:strVal val="visible"/>
                                      </p:to>
                                    </p:set>
                                    <p:animEffect transition="in" filter="dissolve">
                                      <p:cBhvr>
                                        <p:cTn id="4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UDP server</a:t>
            </a:r>
            <a:endParaRPr lang="en-US" altLang="en-US" sz="5400" dirty="0">
              <a:solidFill>
                <a:srgbClr val="000099"/>
              </a:solidFill>
              <a:ea typeface="ＭＳ Ｐゴシック" panose="020B0600070205080204" pitchFamily="34" charset="-128"/>
              <a:cs typeface="+mn-cs"/>
            </a:endParaRPr>
          </a:p>
        </p:txBody>
      </p:sp>
      <p:sp>
        <p:nvSpPr>
          <p:cNvPr id="101" name="TextBox 2">
            <a:extLst>
              <a:ext uri="{FF2B5EF4-FFF2-40B4-BE49-F238E27FC236}">
                <a16:creationId xmlns:a16="http://schemas.microsoft.com/office/drawing/2014/main" id="{71D41B91-E8C8-6145-A56E-4FC2D52EA94E}"/>
              </a:ext>
            </a:extLst>
          </p:cNvPr>
          <p:cNvSpPr txBox="1">
            <a:spLocks noChangeArrowheads="1"/>
          </p:cNvSpPr>
          <p:nvPr/>
        </p:nvSpPr>
        <p:spPr bwMode="auto">
          <a:xfrm>
            <a:off x="5416744" y="1423713"/>
            <a:ext cx="2786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UDPServer</a:t>
            </a:r>
          </a:p>
        </p:txBody>
      </p:sp>
      <p:sp>
        <p:nvSpPr>
          <p:cNvPr id="25" name="TextBox 1">
            <a:extLst>
              <a:ext uri="{FF2B5EF4-FFF2-40B4-BE49-F238E27FC236}">
                <a16:creationId xmlns:a16="http://schemas.microsoft.com/office/drawing/2014/main" id="{69C030C5-F3D0-9E44-ABCB-6457753A9DFB}"/>
              </a:ext>
            </a:extLst>
          </p:cNvPr>
          <p:cNvSpPr txBox="1">
            <a:spLocks noChangeArrowheads="1"/>
          </p:cNvSpPr>
          <p:nvPr/>
        </p:nvSpPr>
        <p:spPr bwMode="auto">
          <a:xfrm>
            <a:off x="5416744" y="1962946"/>
            <a:ext cx="6128601" cy="3453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 SOCK_DGRAM)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a:t>
            </a:r>
            <a:r>
              <a:rPr kumimoji="0" lang="fr-FR"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a:t>
            </a:r>
            <a:r>
              <a:rPr kumimoji="0" lang="en-US" altLang="ja-JP" sz="20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The server is ready to receive</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message, clientAddress = serverSocket.recvfrom(2048)</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modifiedMessage = message.decode().upper()</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serverSocket.sendto(modifiedMessage.encode(),</a:t>
            </a:r>
          </a:p>
          <a:p>
            <a:pPr marL="0" marR="0" lvl="0" indent="0" algn="l" defTabSz="914400" rtl="0" eaLnBrk="1" fontAlgn="auto" latinLnBrk="0" hangingPunct="1">
              <a:lnSpc>
                <a:spcPts val="24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clientAddress)</a:t>
            </a:r>
          </a:p>
        </p:txBody>
      </p:sp>
      <p:grpSp>
        <p:nvGrpSpPr>
          <p:cNvPr id="26" name="Group 13">
            <a:extLst>
              <a:ext uri="{FF2B5EF4-FFF2-40B4-BE49-F238E27FC236}">
                <a16:creationId xmlns:a16="http://schemas.microsoft.com/office/drawing/2014/main" id="{E6794E5D-F097-A04E-9B91-603D87E112BE}"/>
              </a:ext>
            </a:extLst>
          </p:cNvPr>
          <p:cNvGrpSpPr>
            <a:grpSpLocks/>
          </p:cNvGrpSpPr>
          <p:nvPr/>
        </p:nvGrpSpPr>
        <p:grpSpPr bwMode="auto">
          <a:xfrm>
            <a:off x="3352917" y="2744875"/>
            <a:ext cx="2558753" cy="307975"/>
            <a:chOff x="732830" y="2581901"/>
            <a:chExt cx="2559082" cy="307777"/>
          </a:xfrm>
        </p:grpSpPr>
        <p:sp>
          <p:nvSpPr>
            <p:cNvPr id="27" name="TextBox 31">
              <a:extLst>
                <a:ext uri="{FF2B5EF4-FFF2-40B4-BE49-F238E27FC236}">
                  <a16:creationId xmlns:a16="http://schemas.microsoft.com/office/drawing/2014/main" id="{529ABA9E-2387-AB44-B717-09C05F742B5B}"/>
                </a:ext>
              </a:extLst>
            </p:cNvPr>
            <p:cNvSpPr txBox="1">
              <a:spLocks noChangeArrowheads="1"/>
            </p:cNvSpPr>
            <p:nvPr/>
          </p:nvSpPr>
          <p:spPr bwMode="auto">
            <a:xfrm>
              <a:off x="732830" y="2581901"/>
              <a:ext cx="255908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UDP socket</a:t>
              </a:r>
            </a:p>
          </p:txBody>
        </p:sp>
        <p:cxnSp>
          <p:nvCxnSpPr>
            <p:cNvPr id="28" name="Straight Connector 32">
              <a:extLst>
                <a:ext uri="{FF2B5EF4-FFF2-40B4-BE49-F238E27FC236}">
                  <a16:creationId xmlns:a16="http://schemas.microsoft.com/office/drawing/2014/main" id="{103D9E9D-7411-A240-B0CE-7B858CF05BFE}"/>
                </a:ext>
              </a:extLst>
            </p:cNvPr>
            <p:cNvCxnSpPr>
              <a:cxnSpLocks noChangeShapeType="1"/>
            </p:cNvCxnSpPr>
            <p:nvPr/>
          </p:nvCxnSpPr>
          <p:spPr bwMode="auto">
            <a:xfrm>
              <a:off x="2394178" y="2749550"/>
              <a:ext cx="358094"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9" name="Group 14">
            <a:extLst>
              <a:ext uri="{FF2B5EF4-FFF2-40B4-BE49-F238E27FC236}">
                <a16:creationId xmlns:a16="http://schemas.microsoft.com/office/drawing/2014/main" id="{F985C9C4-F94B-CC47-9BE8-1892C6168FD0}"/>
              </a:ext>
            </a:extLst>
          </p:cNvPr>
          <p:cNvGrpSpPr>
            <a:grpSpLocks/>
          </p:cNvGrpSpPr>
          <p:nvPr/>
        </p:nvGrpSpPr>
        <p:grpSpPr bwMode="auto">
          <a:xfrm>
            <a:off x="1773888" y="3108924"/>
            <a:ext cx="3605785" cy="307777"/>
            <a:chOff x="-896820" y="3018353"/>
            <a:chExt cx="3607385" cy="307392"/>
          </a:xfrm>
        </p:grpSpPr>
        <p:sp>
          <p:nvSpPr>
            <p:cNvPr id="30" name="TextBox 26">
              <a:extLst>
                <a:ext uri="{FF2B5EF4-FFF2-40B4-BE49-F238E27FC236}">
                  <a16:creationId xmlns:a16="http://schemas.microsoft.com/office/drawing/2014/main" id="{8032DBCE-C286-BB46-BD1F-9805EEA319FC}"/>
                </a:ext>
              </a:extLst>
            </p:cNvPr>
            <p:cNvSpPr txBox="1">
              <a:spLocks noChangeArrowheads="1"/>
            </p:cNvSpPr>
            <p:nvPr/>
          </p:nvSpPr>
          <p:spPr bwMode="auto">
            <a:xfrm>
              <a:off x="-896820" y="3018353"/>
              <a:ext cx="3607385"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bind socket to local port number 12000</a:t>
              </a:r>
            </a:p>
          </p:txBody>
        </p:sp>
        <p:cxnSp>
          <p:nvCxnSpPr>
            <p:cNvPr id="31" name="Straight Connector 30">
              <a:extLst>
                <a:ext uri="{FF2B5EF4-FFF2-40B4-BE49-F238E27FC236}">
                  <a16:creationId xmlns:a16="http://schemas.microsoft.com/office/drawing/2014/main" id="{4B47DB91-CB9C-004F-8F0B-B960A536FB15}"/>
                </a:ext>
              </a:extLst>
            </p:cNvPr>
            <p:cNvCxnSpPr>
              <a:cxnSpLocks noChangeShapeType="1"/>
            </p:cNvCxnSpPr>
            <p:nvPr/>
          </p:nvCxnSpPr>
          <p:spPr bwMode="auto">
            <a:xfrm>
              <a:off x="2375948" y="3171825"/>
              <a:ext cx="334255"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2" name="Group 15">
            <a:extLst>
              <a:ext uri="{FF2B5EF4-FFF2-40B4-BE49-F238E27FC236}">
                <a16:creationId xmlns:a16="http://schemas.microsoft.com/office/drawing/2014/main" id="{D747856B-2F4C-494D-8DDA-72B42F0090C3}"/>
              </a:ext>
            </a:extLst>
          </p:cNvPr>
          <p:cNvGrpSpPr>
            <a:grpSpLocks/>
          </p:cNvGrpSpPr>
          <p:nvPr/>
        </p:nvGrpSpPr>
        <p:grpSpPr bwMode="auto">
          <a:xfrm>
            <a:off x="3884090" y="3825856"/>
            <a:ext cx="1488056" cy="298450"/>
            <a:chOff x="1222134" y="3803733"/>
            <a:chExt cx="1488522" cy="299227"/>
          </a:xfrm>
        </p:grpSpPr>
        <p:sp>
          <p:nvSpPr>
            <p:cNvPr id="33" name="TextBox 34">
              <a:extLst>
                <a:ext uri="{FF2B5EF4-FFF2-40B4-BE49-F238E27FC236}">
                  <a16:creationId xmlns:a16="http://schemas.microsoft.com/office/drawing/2014/main" id="{B9333DFF-5997-FD45-82AB-CE3AE4734E9D}"/>
                </a:ext>
              </a:extLst>
            </p:cNvPr>
            <p:cNvSpPr txBox="1">
              <a:spLocks noChangeArrowheads="1"/>
            </p:cNvSpPr>
            <p:nvPr/>
          </p:nvSpPr>
          <p:spPr bwMode="auto">
            <a:xfrm>
              <a:off x="1222134" y="3803733"/>
              <a:ext cx="1194763" cy="299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34" name="Straight Connector 35">
              <a:extLst>
                <a:ext uri="{FF2B5EF4-FFF2-40B4-BE49-F238E27FC236}">
                  <a16:creationId xmlns:a16="http://schemas.microsoft.com/office/drawing/2014/main" id="{C5C98F9A-B437-0647-8271-AFD3AB07BC40}"/>
                </a:ext>
              </a:extLst>
            </p:cNvPr>
            <p:cNvCxnSpPr>
              <a:cxnSpLocks noChangeShapeType="1"/>
            </p:cNvCxnSpPr>
            <p:nvPr/>
          </p:nvCxnSpPr>
          <p:spPr bwMode="auto">
            <a:xfrm>
              <a:off x="2367604" y="3964781"/>
              <a:ext cx="343052"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5" name="Group 17">
            <a:extLst>
              <a:ext uri="{FF2B5EF4-FFF2-40B4-BE49-F238E27FC236}">
                <a16:creationId xmlns:a16="http://schemas.microsoft.com/office/drawing/2014/main" id="{D0BDCF5E-DA2B-5844-BD1C-AC1F96949F3B}"/>
              </a:ext>
            </a:extLst>
          </p:cNvPr>
          <p:cNvGrpSpPr>
            <a:grpSpLocks/>
          </p:cNvGrpSpPr>
          <p:nvPr/>
        </p:nvGrpSpPr>
        <p:grpSpPr bwMode="auto">
          <a:xfrm>
            <a:off x="1304089" y="4147117"/>
            <a:ext cx="4068011" cy="502702"/>
            <a:chOff x="-1394433" y="3835897"/>
            <a:chExt cx="4067973" cy="502591"/>
          </a:xfrm>
        </p:grpSpPr>
        <p:sp>
          <p:nvSpPr>
            <p:cNvPr id="36" name="TextBox 36">
              <a:extLst>
                <a:ext uri="{FF2B5EF4-FFF2-40B4-BE49-F238E27FC236}">
                  <a16:creationId xmlns:a16="http://schemas.microsoft.com/office/drawing/2014/main" id="{156E8BB3-6722-944E-9388-9EAA07C523B1}"/>
                </a:ext>
              </a:extLst>
            </p:cNvPr>
            <p:cNvSpPr txBox="1">
              <a:spLocks noChangeArrowheads="1"/>
            </p:cNvSpPr>
            <p:nvPr/>
          </p:nvSpPr>
          <p:spPr bwMode="auto">
            <a:xfrm>
              <a:off x="-1394433" y="3835897"/>
              <a:ext cx="3841634" cy="502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from UDP socket into message, getting client’s address (client IP and port)</a:t>
              </a:r>
            </a:p>
          </p:txBody>
        </p:sp>
        <p:cxnSp>
          <p:nvCxnSpPr>
            <p:cNvPr id="37" name="Straight Connector 39">
              <a:extLst>
                <a:ext uri="{FF2B5EF4-FFF2-40B4-BE49-F238E27FC236}">
                  <a16:creationId xmlns:a16="http://schemas.microsoft.com/office/drawing/2014/main" id="{BAFF573C-9254-4D42-BF1F-B58175A5C60A}"/>
                </a:ext>
              </a:extLst>
            </p:cNvPr>
            <p:cNvCxnSpPr>
              <a:cxnSpLocks noChangeShapeType="1"/>
            </p:cNvCxnSpPr>
            <p:nvPr/>
          </p:nvCxnSpPr>
          <p:spPr bwMode="auto">
            <a:xfrm>
              <a:off x="2330643" y="3987004"/>
              <a:ext cx="342897"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8" name="Group 18">
            <a:extLst>
              <a:ext uri="{FF2B5EF4-FFF2-40B4-BE49-F238E27FC236}">
                <a16:creationId xmlns:a16="http://schemas.microsoft.com/office/drawing/2014/main" id="{49C1836C-5DBA-F94B-B925-ABC592A1A1AD}"/>
              </a:ext>
            </a:extLst>
          </p:cNvPr>
          <p:cNvGrpSpPr>
            <a:grpSpLocks/>
          </p:cNvGrpSpPr>
          <p:nvPr/>
        </p:nvGrpSpPr>
        <p:grpSpPr bwMode="auto">
          <a:xfrm>
            <a:off x="1619318" y="4783930"/>
            <a:ext cx="3841670" cy="307777"/>
            <a:chOff x="-1179917" y="4521468"/>
            <a:chExt cx="3842964" cy="307392"/>
          </a:xfrm>
        </p:grpSpPr>
        <p:sp>
          <p:nvSpPr>
            <p:cNvPr id="39" name="TextBox 61">
              <a:extLst>
                <a:ext uri="{FF2B5EF4-FFF2-40B4-BE49-F238E27FC236}">
                  <a16:creationId xmlns:a16="http://schemas.microsoft.com/office/drawing/2014/main" id="{19797EBA-27BC-C641-806F-7436C22CF63C}"/>
                </a:ext>
              </a:extLst>
            </p:cNvPr>
            <p:cNvSpPr txBox="1">
              <a:spLocks noChangeArrowheads="1"/>
            </p:cNvSpPr>
            <p:nvPr/>
          </p:nvSpPr>
          <p:spPr bwMode="auto">
            <a:xfrm>
              <a:off x="-1179917" y="4521468"/>
              <a:ext cx="3842964" cy="307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send upper case string back to this client</a:t>
              </a:r>
            </a:p>
          </p:txBody>
        </p:sp>
        <p:cxnSp>
          <p:nvCxnSpPr>
            <p:cNvPr id="40" name="Straight Connector 62">
              <a:extLst>
                <a:ext uri="{FF2B5EF4-FFF2-40B4-BE49-F238E27FC236}">
                  <a16:creationId xmlns:a16="http://schemas.microsoft.com/office/drawing/2014/main" id="{D86F62BC-7674-424E-BFC8-DE9ED1B6052A}"/>
                </a:ext>
              </a:extLst>
            </p:cNvPr>
            <p:cNvCxnSpPr>
              <a:cxnSpLocks noChangeShapeType="1"/>
            </p:cNvCxnSpPr>
            <p:nvPr/>
          </p:nvCxnSpPr>
          <p:spPr bwMode="auto">
            <a:xfrm>
              <a:off x="2217617" y="4675165"/>
              <a:ext cx="35651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0" name="Slide Number Placeholder 2">
            <a:extLst>
              <a:ext uri="{FF2B5EF4-FFF2-40B4-BE49-F238E27FC236}">
                <a16:creationId xmlns:a16="http://schemas.microsoft.com/office/drawing/2014/main" id="{E32FD753-2E15-6843-B14D-A35BDF16727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D3A565F1-FD73-BCAD-130F-72DB894CAF62}"/>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306857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dissolve">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6"/>
                                        </p:tgtEl>
                                      </p:cBhvr>
                                    </p:animEffect>
                                    <p:set>
                                      <p:cBhvr>
                                        <p:cTn id="12" dur="1" fill="hold">
                                          <p:stCondLst>
                                            <p:cond delay="499"/>
                                          </p:stCondLst>
                                        </p:cTn>
                                        <p:tgtEl>
                                          <p:spTgt spid="26"/>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dissolve">
                                      <p:cBhvr>
                                        <p:cTn id="15" dur="500"/>
                                        <p:tgtEl>
                                          <p:spTgt spid="29"/>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29"/>
                                        </p:tgtEl>
                                      </p:cBhvr>
                                    </p:animEffect>
                                    <p:set>
                                      <p:cBhvr>
                                        <p:cTn id="20" dur="1" fill="hold">
                                          <p:stCondLst>
                                            <p:cond delay="499"/>
                                          </p:stCondLst>
                                        </p:cTn>
                                        <p:tgtEl>
                                          <p:spTgt spid="29"/>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dissolve">
                                      <p:cBhvr>
                                        <p:cTn id="23" dur="500"/>
                                        <p:tgtEl>
                                          <p:spTgt spid="32"/>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32"/>
                                        </p:tgtEl>
                                      </p:cBhvr>
                                    </p:animEffect>
                                    <p:set>
                                      <p:cBhvr>
                                        <p:cTn id="28" dur="1" fill="hold">
                                          <p:stCondLst>
                                            <p:cond delay="499"/>
                                          </p:stCondLst>
                                        </p:cTn>
                                        <p:tgtEl>
                                          <p:spTgt spid="32"/>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35"/>
                                        </p:tgtEl>
                                        <p:attrNameLst>
                                          <p:attrName>style.visibility</p:attrName>
                                        </p:attrNameLst>
                                      </p:cBhvr>
                                      <p:to>
                                        <p:strVal val="visible"/>
                                      </p:to>
                                    </p:set>
                                    <p:animEffect transition="in" filter="dissolve">
                                      <p:cBhvr>
                                        <p:cTn id="31" dur="500"/>
                                        <p:tgtEl>
                                          <p:spTgt spid="35"/>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5"/>
                                        </p:tgtEl>
                                      </p:cBhvr>
                                    </p:animEffect>
                                    <p:set>
                                      <p:cBhvr>
                                        <p:cTn id="36" dur="1" fill="hold">
                                          <p:stCondLst>
                                            <p:cond delay="499"/>
                                          </p:stCondLst>
                                        </p:cTn>
                                        <p:tgtEl>
                                          <p:spTgt spid="35"/>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dissolve">
                                      <p:cBhvr>
                                        <p:cTn id="39"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sz="4400" dirty="0">
                <a:solidFill>
                  <a:srgbClr val="C00000"/>
                </a:solidFill>
                <a:ea typeface="ＭＳ Ｐゴシック" panose="020B0600070205080204" pitchFamily="34" charset="-128"/>
                <a:cs typeface="+mn-cs"/>
              </a:rPr>
              <a:t>with TCP</a:t>
            </a:r>
            <a:endParaRPr lang="en-US" altLang="en-US" sz="5400" dirty="0">
              <a:solidFill>
                <a:srgbClr val="C00000"/>
              </a:solidFill>
              <a:ea typeface="ＭＳ Ｐゴシック" panose="020B0600070205080204" pitchFamily="34" charset="-128"/>
              <a:cs typeface="+mn-cs"/>
            </a:endParaRPr>
          </a:p>
        </p:txBody>
      </p:sp>
      <p:sp>
        <p:nvSpPr>
          <p:cNvPr id="43" name="Rectangle 3">
            <a:extLst>
              <a:ext uri="{FF2B5EF4-FFF2-40B4-BE49-F238E27FC236}">
                <a16:creationId xmlns:a16="http://schemas.microsoft.com/office/drawing/2014/main" id="{6F8F00D4-4B13-DD4C-9070-F4C3E1AA3197}"/>
              </a:ext>
            </a:extLst>
          </p:cNvPr>
          <p:cNvSpPr>
            <a:spLocks noGrp="1" noChangeArrowheads="1"/>
          </p:cNvSpPr>
          <p:nvPr>
            <p:ph sz="half" idx="1"/>
          </p:nvPr>
        </p:nvSpPr>
        <p:spPr>
          <a:xfrm>
            <a:off x="661829" y="1455785"/>
            <a:ext cx="5074444" cy="5090539"/>
          </a:xfrm>
        </p:spPr>
        <p:txBody>
          <a:bodyPr>
            <a:normAutofit lnSpcReduction="10000"/>
          </a:bodyPr>
          <a:lstStyle/>
          <a:p>
            <a:pPr>
              <a:buFont typeface="Wingdings" pitchFamily="2" charset="2"/>
              <a:buNone/>
            </a:pPr>
            <a:r>
              <a:rPr lang="en-US" altLang="en-US" dirty="0">
                <a:solidFill>
                  <a:srgbClr val="CC0000"/>
                </a:solidFill>
                <a:ea typeface="ＭＳ Ｐゴシック" panose="020B0600070205080204" pitchFamily="34" charset="-128"/>
              </a:rPr>
              <a:t>Client must contact server</a:t>
            </a:r>
          </a:p>
          <a:p>
            <a:pPr marL="466725" indent="-233363"/>
            <a:r>
              <a:rPr lang="en-US" altLang="en-US" sz="2400" dirty="0">
                <a:ea typeface="ＭＳ Ｐゴシック" panose="020B0600070205080204" pitchFamily="34" charset="-128"/>
              </a:rPr>
              <a:t>server process must first be running</a:t>
            </a:r>
          </a:p>
          <a:p>
            <a:pPr marL="466725" indent="-233363"/>
            <a:r>
              <a:rPr lang="en-US" altLang="en-US" sz="2400" dirty="0">
                <a:ea typeface="ＭＳ Ｐゴシック" panose="020B0600070205080204" pitchFamily="34" charset="-128"/>
              </a:rPr>
              <a:t>server must have created socket (door) that welcomes client’</a:t>
            </a:r>
            <a:r>
              <a:rPr lang="en-US" altLang="ja-JP" sz="2400" dirty="0">
                <a:ea typeface="ＭＳ Ｐゴシック" panose="020B0600070205080204" pitchFamily="34" charset="-128"/>
              </a:rPr>
              <a:t>s contact</a:t>
            </a:r>
          </a:p>
          <a:p>
            <a:pPr>
              <a:spcBef>
                <a:spcPct val="50000"/>
              </a:spcBef>
              <a:buFont typeface="Wingdings" pitchFamily="2" charset="2"/>
              <a:buNone/>
            </a:pPr>
            <a:r>
              <a:rPr lang="en-US" altLang="en-US" dirty="0">
                <a:solidFill>
                  <a:srgbClr val="CC0000"/>
                </a:solidFill>
                <a:ea typeface="ＭＳ Ｐゴシック" panose="020B0600070205080204" pitchFamily="34" charset="-128"/>
              </a:rPr>
              <a:t>Client contacts server by:</a:t>
            </a:r>
          </a:p>
          <a:p>
            <a:pPr marL="466725" indent="-292100"/>
            <a:r>
              <a:rPr lang="en-US" altLang="en-US" sz="2400" dirty="0">
                <a:ea typeface="ＭＳ Ｐゴシック" panose="020B0600070205080204" pitchFamily="34" charset="-128"/>
              </a:rPr>
              <a:t>Creating TCP socket, specifying IP address, port number of server process</a:t>
            </a:r>
          </a:p>
          <a:p>
            <a:pPr marL="466725" indent="-233363"/>
            <a:r>
              <a:rPr lang="en-US" altLang="en-US" sz="2400" i="1" dirty="0">
                <a:solidFill>
                  <a:srgbClr val="CC0000"/>
                </a:solidFill>
                <a:ea typeface="ＭＳ Ｐゴシック" panose="020B0600070205080204" pitchFamily="34" charset="-128"/>
              </a:rPr>
              <a:t>when client creates socket:</a:t>
            </a:r>
            <a:r>
              <a:rPr lang="en-US" altLang="en-US" sz="2400" dirty="0">
                <a:ea typeface="ＭＳ Ｐゴシック" panose="020B0600070205080204" pitchFamily="34" charset="-128"/>
              </a:rPr>
              <a:t> client TCP establishes connection to server TCP</a:t>
            </a:r>
            <a:endParaRPr lang="en-US" altLang="en-US" sz="2200" dirty="0">
              <a:ea typeface="ＭＳ Ｐゴシック" panose="020B0600070205080204" pitchFamily="34" charset="-128"/>
            </a:endParaRPr>
          </a:p>
          <a:p>
            <a:endParaRPr lang="en-US" altLang="en-US" sz="2000" dirty="0">
              <a:latin typeface="Gill Sans MT" panose="020B0502020104020203" pitchFamily="34" charset="77"/>
              <a:ea typeface="ＭＳ Ｐゴシック" panose="020B0600070205080204" pitchFamily="34" charset="-128"/>
            </a:endParaRPr>
          </a:p>
        </p:txBody>
      </p:sp>
      <p:sp>
        <p:nvSpPr>
          <p:cNvPr id="44" name="Rectangle 4">
            <a:extLst>
              <a:ext uri="{FF2B5EF4-FFF2-40B4-BE49-F238E27FC236}">
                <a16:creationId xmlns:a16="http://schemas.microsoft.com/office/drawing/2014/main" id="{B1AC5695-3887-C247-97DD-C7F6FB635E1B}"/>
              </a:ext>
            </a:extLst>
          </p:cNvPr>
          <p:cNvSpPr txBox="1">
            <a:spLocks noChangeArrowheads="1"/>
          </p:cNvSpPr>
          <p:nvPr/>
        </p:nvSpPr>
        <p:spPr>
          <a:xfrm>
            <a:off x="5735469" y="1426964"/>
            <a:ext cx="5794702" cy="3000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when contacted by client, </a:t>
            </a:r>
            <a:r>
              <a:rPr kumimoji="0" lang="en-US" alt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 TCP creates new socket</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for server process to communicate with that particular client</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allows server to talk with multiple clients</a:t>
            </a:r>
          </a:p>
          <a:p>
            <a:pPr marL="695325" marR="0" lvl="1" indent="-231775"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400" b="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 source </a:t>
            </a: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port # and IP address used to distinguish clients (more in Chap 3)</a:t>
            </a:r>
            <a:endParaRPr kumimoji="0" lang="en-US" altLang="en-US" sz="24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3" name="Group 2">
            <a:extLst>
              <a:ext uri="{FF2B5EF4-FFF2-40B4-BE49-F238E27FC236}">
                <a16:creationId xmlns:a16="http://schemas.microsoft.com/office/drawing/2014/main" id="{148E49A6-28AD-904A-9A83-FE9DE35715C0}"/>
              </a:ext>
            </a:extLst>
          </p:cNvPr>
          <p:cNvGrpSpPr/>
          <p:nvPr/>
        </p:nvGrpSpPr>
        <p:grpSpPr>
          <a:xfrm>
            <a:off x="6267640" y="4602113"/>
            <a:ext cx="4660490" cy="1933598"/>
            <a:chOff x="5928853" y="4608645"/>
            <a:chExt cx="4660490" cy="1933598"/>
          </a:xfrm>
        </p:grpSpPr>
        <p:sp>
          <p:nvSpPr>
            <p:cNvPr id="2" name="Rectangle 1">
              <a:extLst>
                <a:ext uri="{FF2B5EF4-FFF2-40B4-BE49-F238E27FC236}">
                  <a16:creationId xmlns:a16="http://schemas.microsoft.com/office/drawing/2014/main" id="{E1FDF457-3529-1A4B-B2F1-0A6DF5BAF2E1}"/>
                </a:ext>
              </a:extLst>
            </p:cNvPr>
            <p:cNvSpPr/>
            <p:nvPr/>
          </p:nvSpPr>
          <p:spPr>
            <a:xfrm>
              <a:off x="5928853" y="4896465"/>
              <a:ext cx="4660490" cy="1645778"/>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Text Box 6">
              <a:extLst>
                <a:ext uri="{FF2B5EF4-FFF2-40B4-BE49-F238E27FC236}">
                  <a16:creationId xmlns:a16="http://schemas.microsoft.com/office/drawing/2014/main" id="{3290FC86-CCC3-9042-8394-E0092848BE53}"/>
                </a:ext>
              </a:extLst>
            </p:cNvPr>
            <p:cNvSpPr txBox="1">
              <a:spLocks noChangeArrowheads="1"/>
            </p:cNvSpPr>
            <p:nvPr/>
          </p:nvSpPr>
          <p:spPr bwMode="auto">
            <a:xfrm>
              <a:off x="6273124" y="5097182"/>
              <a:ext cx="4091065" cy="1350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provides reliable, in-order</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byte-stream transfer (“</a:t>
              </a:r>
              <a:r>
                <a:rPr kumimoji="0" lang="en-US" altLang="ja-JP"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pipe”)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between client and server processes</a:t>
              </a:r>
            </a:p>
          </p:txBody>
        </p:sp>
        <p:grpSp>
          <p:nvGrpSpPr>
            <p:cNvPr id="46" name="Group 8">
              <a:extLst>
                <a:ext uri="{FF2B5EF4-FFF2-40B4-BE49-F238E27FC236}">
                  <a16:creationId xmlns:a16="http://schemas.microsoft.com/office/drawing/2014/main" id="{8B55559B-7D61-6147-A322-49E351E9DCF2}"/>
                </a:ext>
              </a:extLst>
            </p:cNvPr>
            <p:cNvGrpSpPr>
              <a:grpSpLocks/>
            </p:cNvGrpSpPr>
            <p:nvPr/>
          </p:nvGrpSpPr>
          <p:grpSpPr bwMode="auto">
            <a:xfrm>
              <a:off x="6141246" y="4608645"/>
              <a:ext cx="3452811" cy="550863"/>
              <a:chOff x="-195" y="3766"/>
              <a:chExt cx="2175" cy="347"/>
            </a:xfrm>
          </p:grpSpPr>
          <p:sp>
            <p:nvSpPr>
              <p:cNvPr id="47" name="Rectangle 9">
                <a:extLst>
                  <a:ext uri="{FF2B5EF4-FFF2-40B4-BE49-F238E27FC236}">
                    <a16:creationId xmlns:a16="http://schemas.microsoft.com/office/drawing/2014/main" id="{4B1395F7-3763-B74C-AF37-1DAC6BC4F9AB}"/>
                  </a:ext>
                </a:extLst>
              </p:cNvPr>
              <p:cNvSpPr>
                <a:spLocks noChangeArrowheads="1"/>
              </p:cNvSpPr>
              <p:nvPr/>
            </p:nvSpPr>
            <p:spPr bwMode="auto">
              <a:xfrm>
                <a:off x="96" y="3825"/>
                <a:ext cx="116" cy="2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 name="Text Box 10">
                <a:extLst>
                  <a:ext uri="{FF2B5EF4-FFF2-40B4-BE49-F238E27FC236}">
                    <a16:creationId xmlns:a16="http://schemas.microsoft.com/office/drawing/2014/main" id="{EC474FEA-9E73-5248-89ED-9528E3BFBC97}"/>
                  </a:ext>
                </a:extLst>
              </p:cNvPr>
              <p:cNvSpPr txBox="1">
                <a:spLocks noChangeArrowheads="1"/>
              </p:cNvSpPr>
              <p:nvPr/>
            </p:nvSpPr>
            <p:spPr bwMode="auto">
              <a:xfrm>
                <a:off x="-195" y="3766"/>
                <a:ext cx="2175" cy="33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Application viewpoint</a:t>
                </a:r>
              </a:p>
            </p:txBody>
          </p:sp>
        </p:grpSp>
      </p:grpSp>
      <p:sp>
        <p:nvSpPr>
          <p:cNvPr id="11" name="Slide Number Placeholder 2">
            <a:extLst>
              <a:ext uri="{FF2B5EF4-FFF2-40B4-BE49-F238E27FC236}">
                <a16:creationId xmlns:a16="http://schemas.microsoft.com/office/drawing/2014/main" id="{43ECFECD-C9B5-E345-AAD0-01569E2A9EB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106</a:t>
            </a:fld>
            <a:endParaRPr lang="en-US" dirty="0"/>
          </a:p>
        </p:txBody>
      </p:sp>
    </p:spTree>
    <p:extLst>
      <p:ext uri="{BB962C8B-B14F-4D97-AF65-F5344CB8AC3E}">
        <p14:creationId xmlns:p14="http://schemas.microsoft.com/office/powerpoint/2010/main" val="2898692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3" end="3"/>
                                            </p:txEl>
                                          </p:spTgt>
                                        </p:tgtEl>
                                        <p:attrNameLst>
                                          <p:attrName>style.visibility</p:attrName>
                                        </p:attrNameLst>
                                      </p:cBhvr>
                                      <p:to>
                                        <p:strVal val="visible"/>
                                      </p:to>
                                    </p:set>
                                    <p:animEffect transition="in" filter="dissolve">
                                      <p:cBhvr>
                                        <p:cTn id="7" dur="500"/>
                                        <p:tgtEl>
                                          <p:spTgt spid="43">
                                            <p:txEl>
                                              <p:pRg st="3" end="3"/>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4" end="4"/>
                                            </p:txEl>
                                          </p:spTgt>
                                        </p:tgtEl>
                                        <p:attrNameLst>
                                          <p:attrName>style.visibility</p:attrName>
                                        </p:attrNameLst>
                                      </p:cBhvr>
                                      <p:to>
                                        <p:strVal val="visible"/>
                                      </p:to>
                                    </p:set>
                                    <p:animEffect transition="in" filter="dissolve">
                                      <p:cBhvr>
                                        <p:cTn id="10" dur="500"/>
                                        <p:tgtEl>
                                          <p:spTgt spid="43">
                                            <p:txEl>
                                              <p:pRg st="4" end="4"/>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5" end="5"/>
                                            </p:txEl>
                                          </p:spTgt>
                                        </p:tgtEl>
                                        <p:attrNameLst>
                                          <p:attrName>style.visibility</p:attrName>
                                        </p:attrNameLst>
                                      </p:cBhvr>
                                      <p:to>
                                        <p:strVal val="visible"/>
                                      </p:to>
                                    </p:set>
                                    <p:animEffect transition="in" filter="dissolve">
                                      <p:cBhvr>
                                        <p:cTn id="13" dur="500"/>
                                        <p:tgtEl>
                                          <p:spTgt spid="43">
                                            <p:txEl>
                                              <p:pRg st="5" end="5"/>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Client/server socket interaction: TCP</a:t>
            </a:r>
          </a:p>
        </p:txBody>
      </p:sp>
      <p:sp>
        <p:nvSpPr>
          <p:cNvPr id="60" name="Text Box 22">
            <a:extLst>
              <a:ext uri="{FF2B5EF4-FFF2-40B4-BE49-F238E27FC236}">
                <a16:creationId xmlns:a16="http://schemas.microsoft.com/office/drawing/2014/main" id="{BA5A099E-C76D-334B-B273-AED0342E41BB}"/>
              </a:ext>
            </a:extLst>
          </p:cNvPr>
          <p:cNvSpPr txBox="1">
            <a:spLocks noChangeArrowheads="1"/>
          </p:cNvSpPr>
          <p:nvPr/>
        </p:nvSpPr>
        <p:spPr bwMode="auto">
          <a:xfrm>
            <a:off x="2435141" y="1421154"/>
            <a:ext cx="31073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(running on hostid)</a:t>
            </a:r>
          </a:p>
        </p:txBody>
      </p:sp>
      <p:sp>
        <p:nvSpPr>
          <p:cNvPr id="61" name="Text Box 23">
            <a:extLst>
              <a:ext uri="{FF2B5EF4-FFF2-40B4-BE49-F238E27FC236}">
                <a16:creationId xmlns:a16="http://schemas.microsoft.com/office/drawing/2014/main" id="{2C0B647E-1C2C-574A-86D4-A8DBF242771B}"/>
              </a:ext>
            </a:extLst>
          </p:cNvPr>
          <p:cNvSpPr txBox="1">
            <a:spLocks noChangeArrowheads="1"/>
          </p:cNvSpPr>
          <p:nvPr/>
        </p:nvSpPr>
        <p:spPr bwMode="auto">
          <a:xfrm>
            <a:off x="6840313" y="1416392"/>
            <a:ext cx="110100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client</a:t>
            </a:r>
          </a:p>
        </p:txBody>
      </p:sp>
      <p:grpSp>
        <p:nvGrpSpPr>
          <p:cNvPr id="64" name="Group 34">
            <a:extLst>
              <a:ext uri="{FF2B5EF4-FFF2-40B4-BE49-F238E27FC236}">
                <a16:creationId xmlns:a16="http://schemas.microsoft.com/office/drawing/2014/main" id="{B18363F5-9DA8-C844-9FF5-8607E23ECAE0}"/>
              </a:ext>
            </a:extLst>
          </p:cNvPr>
          <p:cNvGrpSpPr>
            <a:grpSpLocks/>
          </p:cNvGrpSpPr>
          <p:nvPr/>
        </p:nvGrpSpPr>
        <p:grpSpPr bwMode="auto">
          <a:xfrm>
            <a:off x="1947735" y="1365879"/>
            <a:ext cx="422275" cy="685800"/>
            <a:chOff x="4140" y="429"/>
            <a:chExt cx="1425" cy="2396"/>
          </a:xfrm>
        </p:grpSpPr>
        <p:sp>
          <p:nvSpPr>
            <p:cNvPr id="65" name="Freeform 35">
              <a:extLst>
                <a:ext uri="{FF2B5EF4-FFF2-40B4-BE49-F238E27FC236}">
                  <a16:creationId xmlns:a16="http://schemas.microsoft.com/office/drawing/2014/main" id="{0528A8CB-65E5-964D-B654-85E03FD18B5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36">
              <a:extLst>
                <a:ext uri="{FF2B5EF4-FFF2-40B4-BE49-F238E27FC236}">
                  <a16:creationId xmlns:a16="http://schemas.microsoft.com/office/drawing/2014/main" id="{6E84855E-322D-B04A-A7A9-4DC0337256CF}"/>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7" name="Freeform 37">
              <a:extLst>
                <a:ext uri="{FF2B5EF4-FFF2-40B4-BE49-F238E27FC236}">
                  <a16:creationId xmlns:a16="http://schemas.microsoft.com/office/drawing/2014/main" id="{0DE429C7-30A9-C04A-A526-765AC5EAA189}"/>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38">
              <a:extLst>
                <a:ext uri="{FF2B5EF4-FFF2-40B4-BE49-F238E27FC236}">
                  <a16:creationId xmlns:a16="http://schemas.microsoft.com/office/drawing/2014/main" id="{DF53DCF7-7CCE-A14D-89D6-6AAAE8C142F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Rectangle 39">
              <a:extLst>
                <a:ext uri="{FF2B5EF4-FFF2-40B4-BE49-F238E27FC236}">
                  <a16:creationId xmlns:a16="http://schemas.microsoft.com/office/drawing/2014/main" id="{FCF7FE3C-7CB1-1949-80FD-5DEB7C2DF81F}"/>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0" name="Group 40">
              <a:extLst>
                <a:ext uri="{FF2B5EF4-FFF2-40B4-BE49-F238E27FC236}">
                  <a16:creationId xmlns:a16="http://schemas.microsoft.com/office/drawing/2014/main" id="{9EA93011-9988-1C46-8FFD-C704F4A48C93}"/>
                </a:ext>
              </a:extLst>
            </p:cNvPr>
            <p:cNvGrpSpPr>
              <a:grpSpLocks/>
            </p:cNvGrpSpPr>
            <p:nvPr/>
          </p:nvGrpSpPr>
          <p:grpSpPr bwMode="auto">
            <a:xfrm>
              <a:off x="4749" y="668"/>
              <a:ext cx="581" cy="145"/>
              <a:chOff x="614" y="2568"/>
              <a:chExt cx="725" cy="139"/>
            </a:xfrm>
          </p:grpSpPr>
          <p:sp>
            <p:nvSpPr>
              <p:cNvPr id="95" name="AutoShape 41">
                <a:extLst>
                  <a:ext uri="{FF2B5EF4-FFF2-40B4-BE49-F238E27FC236}">
                    <a16:creationId xmlns:a16="http://schemas.microsoft.com/office/drawing/2014/main" id="{79ABB3C1-EE56-6F45-9499-45BC8012910B}"/>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6" name="AutoShape 42">
                <a:extLst>
                  <a:ext uri="{FF2B5EF4-FFF2-40B4-BE49-F238E27FC236}">
                    <a16:creationId xmlns:a16="http://schemas.microsoft.com/office/drawing/2014/main" id="{3CE416CE-22C1-B44C-A8BC-DD8D49FA16E5}"/>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1" name="Rectangle 43">
              <a:extLst>
                <a:ext uri="{FF2B5EF4-FFF2-40B4-BE49-F238E27FC236}">
                  <a16:creationId xmlns:a16="http://schemas.microsoft.com/office/drawing/2014/main" id="{E9AF4519-635B-C444-AD0B-889732CA4F5A}"/>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2" name="Group 44">
              <a:extLst>
                <a:ext uri="{FF2B5EF4-FFF2-40B4-BE49-F238E27FC236}">
                  <a16:creationId xmlns:a16="http://schemas.microsoft.com/office/drawing/2014/main" id="{AE3F7048-2B7F-8146-8234-207ED13E9021}"/>
                </a:ext>
              </a:extLst>
            </p:cNvPr>
            <p:cNvGrpSpPr>
              <a:grpSpLocks/>
            </p:cNvGrpSpPr>
            <p:nvPr/>
          </p:nvGrpSpPr>
          <p:grpSpPr bwMode="auto">
            <a:xfrm>
              <a:off x="4747" y="994"/>
              <a:ext cx="581" cy="134"/>
              <a:chOff x="614" y="2568"/>
              <a:chExt cx="725" cy="139"/>
            </a:xfrm>
          </p:grpSpPr>
          <p:sp>
            <p:nvSpPr>
              <p:cNvPr id="93" name="AutoShape 45">
                <a:extLst>
                  <a:ext uri="{FF2B5EF4-FFF2-40B4-BE49-F238E27FC236}">
                    <a16:creationId xmlns:a16="http://schemas.microsoft.com/office/drawing/2014/main" id="{53908CFC-D723-4742-8456-2D30C66E3524}"/>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4" name="AutoShape 46">
                <a:extLst>
                  <a:ext uri="{FF2B5EF4-FFF2-40B4-BE49-F238E27FC236}">
                    <a16:creationId xmlns:a16="http://schemas.microsoft.com/office/drawing/2014/main" id="{3A7947BE-FF10-9D41-9767-56A9F87FC393}"/>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3" name="Rectangle 47">
              <a:extLst>
                <a:ext uri="{FF2B5EF4-FFF2-40B4-BE49-F238E27FC236}">
                  <a16:creationId xmlns:a16="http://schemas.microsoft.com/office/drawing/2014/main" id="{A116F8BE-CE6D-0046-BBDF-ED91EC563CE1}"/>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4" name="Rectangle 48">
              <a:extLst>
                <a:ext uri="{FF2B5EF4-FFF2-40B4-BE49-F238E27FC236}">
                  <a16:creationId xmlns:a16="http://schemas.microsoft.com/office/drawing/2014/main" id="{EDDDAA43-84E9-5649-B997-CD32383C8A23}"/>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5" name="Group 49">
              <a:extLst>
                <a:ext uri="{FF2B5EF4-FFF2-40B4-BE49-F238E27FC236}">
                  <a16:creationId xmlns:a16="http://schemas.microsoft.com/office/drawing/2014/main" id="{ED22CCB4-0F75-C14E-8FF6-F0FB9D3FC9FC}"/>
                </a:ext>
              </a:extLst>
            </p:cNvPr>
            <p:cNvGrpSpPr>
              <a:grpSpLocks/>
            </p:cNvGrpSpPr>
            <p:nvPr/>
          </p:nvGrpSpPr>
          <p:grpSpPr bwMode="auto">
            <a:xfrm>
              <a:off x="4735" y="1627"/>
              <a:ext cx="582" cy="151"/>
              <a:chOff x="614" y="2568"/>
              <a:chExt cx="725" cy="139"/>
            </a:xfrm>
          </p:grpSpPr>
          <p:sp>
            <p:nvSpPr>
              <p:cNvPr id="91" name="AutoShape 50">
                <a:extLst>
                  <a:ext uri="{FF2B5EF4-FFF2-40B4-BE49-F238E27FC236}">
                    <a16:creationId xmlns:a16="http://schemas.microsoft.com/office/drawing/2014/main" id="{23A963E3-E563-8243-8CD5-AD41B731D0B3}"/>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2" name="AutoShape 51">
                <a:extLst>
                  <a:ext uri="{FF2B5EF4-FFF2-40B4-BE49-F238E27FC236}">
                    <a16:creationId xmlns:a16="http://schemas.microsoft.com/office/drawing/2014/main" id="{3CDFE710-0763-8B45-AFC8-16BE12CABF0C}"/>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6" name="Freeform 52">
              <a:extLst>
                <a:ext uri="{FF2B5EF4-FFF2-40B4-BE49-F238E27FC236}">
                  <a16:creationId xmlns:a16="http://schemas.microsoft.com/office/drawing/2014/main" id="{DFF03B02-CD58-954F-8277-362C27F82A3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7" name="Group 53">
              <a:extLst>
                <a:ext uri="{FF2B5EF4-FFF2-40B4-BE49-F238E27FC236}">
                  <a16:creationId xmlns:a16="http://schemas.microsoft.com/office/drawing/2014/main" id="{3E689C5E-F98B-8049-943E-5C1ACD1083B3}"/>
                </a:ext>
              </a:extLst>
            </p:cNvPr>
            <p:cNvGrpSpPr>
              <a:grpSpLocks/>
            </p:cNvGrpSpPr>
            <p:nvPr/>
          </p:nvGrpSpPr>
          <p:grpSpPr bwMode="auto">
            <a:xfrm>
              <a:off x="4739" y="1327"/>
              <a:ext cx="582" cy="139"/>
              <a:chOff x="614" y="2568"/>
              <a:chExt cx="725" cy="139"/>
            </a:xfrm>
          </p:grpSpPr>
          <p:sp>
            <p:nvSpPr>
              <p:cNvPr id="89" name="AutoShape 54">
                <a:extLst>
                  <a:ext uri="{FF2B5EF4-FFF2-40B4-BE49-F238E27FC236}">
                    <a16:creationId xmlns:a16="http://schemas.microsoft.com/office/drawing/2014/main" id="{6761E2B1-103D-4445-A2AE-88446D2628E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0" name="AutoShape 55">
                <a:extLst>
                  <a:ext uri="{FF2B5EF4-FFF2-40B4-BE49-F238E27FC236}">
                    <a16:creationId xmlns:a16="http://schemas.microsoft.com/office/drawing/2014/main" id="{EAB91C60-8F54-7C41-988D-5BE6CF059545}"/>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8" name="Rectangle 56">
              <a:extLst>
                <a:ext uri="{FF2B5EF4-FFF2-40B4-BE49-F238E27FC236}">
                  <a16:creationId xmlns:a16="http://schemas.microsoft.com/office/drawing/2014/main" id="{87AAEB8B-15DB-FF40-9AE1-E4AF827B85B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Freeform 57">
              <a:extLst>
                <a:ext uri="{FF2B5EF4-FFF2-40B4-BE49-F238E27FC236}">
                  <a16:creationId xmlns:a16="http://schemas.microsoft.com/office/drawing/2014/main" id="{CC9C0288-5815-DA49-8C3D-91F3048A636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58">
              <a:extLst>
                <a:ext uri="{FF2B5EF4-FFF2-40B4-BE49-F238E27FC236}">
                  <a16:creationId xmlns:a16="http://schemas.microsoft.com/office/drawing/2014/main" id="{298D6A78-AAD4-6C42-8184-6B5B0ADD712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Oval 59">
              <a:extLst>
                <a:ext uri="{FF2B5EF4-FFF2-40B4-BE49-F238E27FC236}">
                  <a16:creationId xmlns:a16="http://schemas.microsoft.com/office/drawing/2014/main" id="{2C2ADEA9-27C8-8047-B295-9313B8ABB6DD}"/>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Freeform 60">
              <a:extLst>
                <a:ext uri="{FF2B5EF4-FFF2-40B4-BE49-F238E27FC236}">
                  <a16:creationId xmlns:a16="http://schemas.microsoft.com/office/drawing/2014/main" id="{9CAEC79C-34C3-884C-93EA-251A84F7068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AutoShape 61">
              <a:extLst>
                <a:ext uri="{FF2B5EF4-FFF2-40B4-BE49-F238E27FC236}">
                  <a16:creationId xmlns:a16="http://schemas.microsoft.com/office/drawing/2014/main" id="{36B22FB8-29CC-B041-B349-ADB1A1CF0D50}"/>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AutoShape 62">
              <a:extLst>
                <a:ext uri="{FF2B5EF4-FFF2-40B4-BE49-F238E27FC236}">
                  <a16:creationId xmlns:a16="http://schemas.microsoft.com/office/drawing/2014/main" id="{A568E896-D157-6749-8B5C-38036DCDA9C8}"/>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63">
              <a:extLst>
                <a:ext uri="{FF2B5EF4-FFF2-40B4-BE49-F238E27FC236}">
                  <a16:creationId xmlns:a16="http://schemas.microsoft.com/office/drawing/2014/main" id="{76E67DE4-8580-984E-96DB-32AA41DD1301}"/>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6" name="Oval 64">
              <a:extLst>
                <a:ext uri="{FF2B5EF4-FFF2-40B4-BE49-F238E27FC236}">
                  <a16:creationId xmlns:a16="http://schemas.microsoft.com/office/drawing/2014/main" id="{B85D964A-BC7F-0243-8B3C-55498AEBC027}"/>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7" name="Oval 65">
              <a:extLst>
                <a:ext uri="{FF2B5EF4-FFF2-40B4-BE49-F238E27FC236}">
                  <a16:creationId xmlns:a16="http://schemas.microsoft.com/office/drawing/2014/main" id="{1023622E-7290-DB4F-BDFC-4AE5806C35D8}"/>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8" name="Rectangle 66">
              <a:extLst>
                <a:ext uri="{FF2B5EF4-FFF2-40B4-BE49-F238E27FC236}">
                  <a16:creationId xmlns:a16="http://schemas.microsoft.com/office/drawing/2014/main" id="{C404F913-10F9-264F-B4B2-2C47E82E0029}"/>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97" name="Group 67">
            <a:extLst>
              <a:ext uri="{FF2B5EF4-FFF2-40B4-BE49-F238E27FC236}">
                <a16:creationId xmlns:a16="http://schemas.microsoft.com/office/drawing/2014/main" id="{CED85610-CD29-5E4F-BB21-F275B7666450}"/>
              </a:ext>
            </a:extLst>
          </p:cNvPr>
          <p:cNvGrpSpPr>
            <a:grpSpLocks/>
          </p:cNvGrpSpPr>
          <p:nvPr/>
        </p:nvGrpSpPr>
        <p:grpSpPr bwMode="auto">
          <a:xfrm>
            <a:off x="7841666" y="1346443"/>
            <a:ext cx="742950" cy="742950"/>
            <a:chOff x="-44" y="1473"/>
            <a:chExt cx="981" cy="1105"/>
          </a:xfrm>
        </p:grpSpPr>
        <p:pic>
          <p:nvPicPr>
            <p:cNvPr id="98" name="Picture 68" descr="desktop_computer_stylized_medium">
              <a:extLst>
                <a:ext uri="{FF2B5EF4-FFF2-40B4-BE49-F238E27FC236}">
                  <a16:creationId xmlns:a16="http://schemas.microsoft.com/office/drawing/2014/main" id="{1830ACA4-0FBE-1142-BE23-D05178A5FE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Freeform 69">
              <a:extLst>
                <a:ext uri="{FF2B5EF4-FFF2-40B4-BE49-F238E27FC236}">
                  <a16:creationId xmlns:a16="http://schemas.microsoft.com/office/drawing/2014/main" id="{E76D0C82-A009-EE46-B2AF-9D042C9D0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0" name="Group 3">
            <a:extLst>
              <a:ext uri="{FF2B5EF4-FFF2-40B4-BE49-F238E27FC236}">
                <a16:creationId xmlns:a16="http://schemas.microsoft.com/office/drawing/2014/main" id="{17F245AD-D1C8-1047-B190-F3B9F38A51DA}"/>
              </a:ext>
            </a:extLst>
          </p:cNvPr>
          <p:cNvGrpSpPr>
            <a:grpSpLocks/>
          </p:cNvGrpSpPr>
          <p:nvPr/>
        </p:nvGrpSpPr>
        <p:grpSpPr bwMode="auto">
          <a:xfrm>
            <a:off x="3761300" y="3384960"/>
            <a:ext cx="1931987" cy="930275"/>
            <a:chOff x="827" y="2027"/>
            <a:chExt cx="1217" cy="586"/>
          </a:xfrm>
        </p:grpSpPr>
        <p:sp>
          <p:nvSpPr>
            <p:cNvPr id="101" name="Text Box 4">
              <a:extLst>
                <a:ext uri="{FF2B5EF4-FFF2-40B4-BE49-F238E27FC236}">
                  <a16:creationId xmlns:a16="http://schemas.microsoft.com/office/drawing/2014/main" id="{96ECA07F-984C-9640-8279-02E0C42A59C3}"/>
                </a:ext>
              </a:extLst>
            </p:cNvPr>
            <p:cNvSpPr txBox="1">
              <a:spLocks noChangeArrowheads="1"/>
            </p:cNvSpPr>
            <p:nvPr/>
          </p:nvSpPr>
          <p:spPr bwMode="auto">
            <a:xfrm>
              <a:off x="827" y="2027"/>
              <a:ext cx="1059" cy="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incoming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connection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2" name="Text Box 5">
              <a:extLst>
                <a:ext uri="{FF2B5EF4-FFF2-40B4-BE49-F238E27FC236}">
                  <a16:creationId xmlns:a16="http://schemas.microsoft.com/office/drawing/2014/main" id="{3EED45EC-0C3C-CD4F-8B77-F31CC4D8B667}"/>
                </a:ext>
              </a:extLst>
            </p:cNvPr>
            <p:cNvSpPr txBox="1">
              <a:spLocks noChangeArrowheads="1"/>
            </p:cNvSpPr>
            <p:nvPr/>
          </p:nvSpPr>
          <p:spPr bwMode="auto">
            <a:xfrm>
              <a:off x="828" y="2283"/>
              <a:ext cx="121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serverSocket.accept()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3" name="Group 6">
            <a:extLst>
              <a:ext uri="{FF2B5EF4-FFF2-40B4-BE49-F238E27FC236}">
                <a16:creationId xmlns:a16="http://schemas.microsoft.com/office/drawing/2014/main" id="{942F4A59-7245-424D-B343-8B3AE10F149D}"/>
              </a:ext>
            </a:extLst>
          </p:cNvPr>
          <p:cNvGrpSpPr>
            <a:grpSpLocks/>
          </p:cNvGrpSpPr>
          <p:nvPr/>
        </p:nvGrpSpPr>
        <p:grpSpPr bwMode="auto">
          <a:xfrm>
            <a:off x="3742250" y="2145123"/>
            <a:ext cx="2357437" cy="1317625"/>
            <a:chOff x="821" y="1246"/>
            <a:chExt cx="1485" cy="830"/>
          </a:xfrm>
        </p:grpSpPr>
        <p:grpSp>
          <p:nvGrpSpPr>
            <p:cNvPr id="104" name="Group 7">
              <a:extLst>
                <a:ext uri="{FF2B5EF4-FFF2-40B4-BE49-F238E27FC236}">
                  <a16:creationId xmlns:a16="http://schemas.microsoft.com/office/drawing/2014/main" id="{26B7DDA9-00F9-674D-BF38-CB98156F7D42}"/>
                </a:ext>
              </a:extLst>
            </p:cNvPr>
            <p:cNvGrpSpPr>
              <a:grpSpLocks/>
            </p:cNvGrpSpPr>
            <p:nvPr/>
          </p:nvGrpSpPr>
          <p:grpSpPr bwMode="auto">
            <a:xfrm>
              <a:off x="821" y="1246"/>
              <a:ext cx="1485" cy="586"/>
              <a:chOff x="329" y="1270"/>
              <a:chExt cx="1485" cy="586"/>
            </a:xfrm>
          </p:grpSpPr>
          <p:sp>
            <p:nvSpPr>
              <p:cNvPr id="106" name="Text Box 8">
                <a:extLst>
                  <a:ext uri="{FF2B5EF4-FFF2-40B4-BE49-F238E27FC236}">
                    <a16:creationId xmlns:a16="http://schemas.microsoft.com/office/drawing/2014/main" id="{EB10976F-C234-F04E-BDCB-D23AD814269B}"/>
                  </a:ext>
                </a:extLst>
              </p:cNvPr>
              <p:cNvSpPr txBox="1">
                <a:spLocks noChangeArrowheads="1"/>
              </p:cNvSpPr>
              <p:nvPr/>
            </p:nvSpPr>
            <p:spPr bwMode="auto">
              <a:xfrm>
                <a:off x="329" y="1270"/>
                <a:ext cx="1213"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for incoming request: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7" name="Text Box 9">
                <a:extLst>
                  <a:ext uri="{FF2B5EF4-FFF2-40B4-BE49-F238E27FC236}">
                    <a16:creationId xmlns:a16="http://schemas.microsoft.com/office/drawing/2014/main" id="{FE1C48C3-1411-C842-B695-AE75246E0DFB}"/>
                  </a:ext>
                </a:extLst>
              </p:cNvPr>
              <p:cNvSpPr txBox="1">
                <a:spLocks noChangeArrowheads="1"/>
              </p:cNvSpPr>
              <p:nvPr/>
            </p:nvSpPr>
            <p:spPr bwMode="auto">
              <a:xfrm>
                <a:off x="333" y="1662"/>
                <a:ext cx="1481"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serverSocket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05" name="Line 10">
              <a:extLst>
                <a:ext uri="{FF2B5EF4-FFF2-40B4-BE49-F238E27FC236}">
                  <a16:creationId xmlns:a16="http://schemas.microsoft.com/office/drawing/2014/main" id="{EFE8B30D-7531-1F4B-8F1D-2889E2918118}"/>
                </a:ext>
              </a:extLst>
            </p:cNvPr>
            <p:cNvSpPr>
              <a:spLocks noChangeShapeType="1"/>
            </p:cNvSpPr>
            <p:nvPr/>
          </p:nvSpPr>
          <p:spPr bwMode="auto">
            <a:xfrm>
              <a:off x="1284" y="1872"/>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
            <a:extLst>
              <a:ext uri="{FF2B5EF4-FFF2-40B4-BE49-F238E27FC236}">
                <a16:creationId xmlns:a16="http://schemas.microsoft.com/office/drawing/2014/main" id="{ACBB7887-7AB9-1344-A0D2-33A736B32882}"/>
              </a:ext>
            </a:extLst>
          </p:cNvPr>
          <p:cNvGrpSpPr>
            <a:grpSpLocks/>
          </p:cNvGrpSpPr>
          <p:nvPr/>
        </p:nvGrpSpPr>
        <p:grpSpPr bwMode="auto">
          <a:xfrm>
            <a:off x="7539550" y="3389723"/>
            <a:ext cx="2357437" cy="731837"/>
            <a:chOff x="3333" y="1202"/>
            <a:chExt cx="1485" cy="461"/>
          </a:xfrm>
        </p:grpSpPr>
        <p:sp>
          <p:nvSpPr>
            <p:cNvPr id="109" name="Text Box 12">
              <a:extLst>
                <a:ext uri="{FF2B5EF4-FFF2-40B4-BE49-F238E27FC236}">
                  <a16:creationId xmlns:a16="http://schemas.microsoft.com/office/drawing/2014/main" id="{7C40D8E2-34BB-B14D-99EA-EC4D8E46BD6B}"/>
                </a:ext>
              </a:extLst>
            </p:cNvPr>
            <p:cNvSpPr txBox="1">
              <a:spLocks noChangeArrowheads="1"/>
            </p:cNvSpPr>
            <p:nvPr/>
          </p:nvSpPr>
          <p:spPr bwMode="auto">
            <a:xfrm>
              <a:off x="3335" y="1202"/>
              <a:ext cx="1468"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create socket,</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connect to </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hostid</a:t>
              </a: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port=</a:t>
              </a:r>
              <a:r>
                <a:rPr kumimoji="0" lang="en-US" altLang="en-US" sz="1400" b="1" i="0" u="none" strike="noStrike" kern="1200" cap="none" spc="0" normalizeH="0" baseline="0" noProof="0" dirty="0">
                  <a:ln>
                    <a:noFill/>
                  </a:ln>
                  <a:solidFill>
                    <a:srgbClr val="000000"/>
                  </a:solidFill>
                  <a:effectLst/>
                  <a:uLnTx/>
                  <a:uFillTx/>
                  <a:latin typeface="Courier New" panose="02070309020205020404" pitchFamily="49" charset="0"/>
                  <a:ea typeface="ＭＳ Ｐゴシック" panose="020B0600070205080204" pitchFamily="34" charset="-128"/>
                  <a:cs typeface="+mn-cs"/>
                </a:rPr>
                <a:t>x</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Text Box 13">
              <a:extLst>
                <a:ext uri="{FF2B5EF4-FFF2-40B4-BE49-F238E27FC236}">
                  <a16:creationId xmlns:a16="http://schemas.microsoft.com/office/drawing/2014/main" id="{7AB5735E-62F0-3342-99B5-3AA0751455EA}"/>
                </a:ext>
              </a:extLst>
            </p:cNvPr>
            <p:cNvSpPr txBox="1">
              <a:spLocks noChangeArrowheads="1"/>
            </p:cNvSpPr>
            <p:nvPr/>
          </p:nvSpPr>
          <p:spPr bwMode="auto">
            <a:xfrm>
              <a:off x="3333" y="1469"/>
              <a:ext cx="148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 = 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1" name="Group 24">
            <a:extLst>
              <a:ext uri="{FF2B5EF4-FFF2-40B4-BE49-F238E27FC236}">
                <a16:creationId xmlns:a16="http://schemas.microsoft.com/office/drawing/2014/main" id="{EE4290C4-C540-4C43-B98B-8DA5381EA7C7}"/>
              </a:ext>
            </a:extLst>
          </p:cNvPr>
          <p:cNvGrpSpPr>
            <a:grpSpLocks/>
          </p:cNvGrpSpPr>
          <p:nvPr/>
        </p:nvGrpSpPr>
        <p:grpSpPr bwMode="auto">
          <a:xfrm>
            <a:off x="5382137" y="4177123"/>
            <a:ext cx="4062413" cy="1371600"/>
            <a:chOff x="1848" y="2526"/>
            <a:chExt cx="2559" cy="864"/>
          </a:xfrm>
        </p:grpSpPr>
        <p:sp>
          <p:nvSpPr>
            <p:cNvPr id="112" name="Line 25">
              <a:extLst>
                <a:ext uri="{FF2B5EF4-FFF2-40B4-BE49-F238E27FC236}">
                  <a16:creationId xmlns:a16="http://schemas.microsoft.com/office/drawing/2014/main" id="{F96A14E1-46BB-E441-BD29-639D3BF8A83D}"/>
                </a:ext>
              </a:extLst>
            </p:cNvPr>
            <p:cNvSpPr>
              <a:spLocks noChangeShapeType="1"/>
            </p:cNvSpPr>
            <p:nvPr/>
          </p:nvSpPr>
          <p:spPr bwMode="auto">
            <a:xfrm flipH="1">
              <a:off x="3792" y="2964"/>
              <a:ext cx="6" cy="42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3" name="Group 26">
              <a:extLst>
                <a:ext uri="{FF2B5EF4-FFF2-40B4-BE49-F238E27FC236}">
                  <a16:creationId xmlns:a16="http://schemas.microsoft.com/office/drawing/2014/main" id="{5ED3F8AA-60DC-A346-9E5F-E29F6BA4D54A}"/>
                </a:ext>
              </a:extLst>
            </p:cNvPr>
            <p:cNvGrpSpPr>
              <a:grpSpLocks/>
            </p:cNvGrpSpPr>
            <p:nvPr/>
          </p:nvGrpSpPr>
          <p:grpSpPr bwMode="auto">
            <a:xfrm>
              <a:off x="1848" y="2526"/>
              <a:ext cx="2559" cy="516"/>
              <a:chOff x="1848" y="2526"/>
              <a:chExt cx="2559" cy="516"/>
            </a:xfrm>
          </p:grpSpPr>
          <p:sp>
            <p:nvSpPr>
              <p:cNvPr id="114" name="Text Box 27">
                <a:extLst>
                  <a:ext uri="{FF2B5EF4-FFF2-40B4-BE49-F238E27FC236}">
                    <a16:creationId xmlns:a16="http://schemas.microsoft.com/office/drawing/2014/main" id="{8F25CD2B-A067-E44F-BD6A-549F5C3DB540}"/>
                  </a:ext>
                </a:extLst>
              </p:cNvPr>
              <p:cNvSpPr txBox="1">
                <a:spLocks noChangeArrowheads="1"/>
              </p:cNvSpPr>
              <p:nvPr/>
            </p:nvSpPr>
            <p:spPr bwMode="auto">
              <a:xfrm>
                <a:off x="3335" y="2673"/>
                <a:ext cx="107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request using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28">
                <a:extLst>
                  <a:ext uri="{FF2B5EF4-FFF2-40B4-BE49-F238E27FC236}">
                    <a16:creationId xmlns:a16="http://schemas.microsoft.com/office/drawing/2014/main" id="{AD461D4B-E47B-A345-9632-F935FCFBB0F3}"/>
                  </a:ext>
                </a:extLst>
              </p:cNvPr>
              <p:cNvSpPr>
                <a:spLocks noChangeShapeType="1"/>
              </p:cNvSpPr>
              <p:nvPr/>
            </p:nvSpPr>
            <p:spPr bwMode="auto">
              <a:xfrm>
                <a:off x="3792" y="2526"/>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9">
                <a:extLst>
                  <a:ext uri="{FF2B5EF4-FFF2-40B4-BE49-F238E27FC236}">
                    <a16:creationId xmlns:a16="http://schemas.microsoft.com/office/drawing/2014/main" id="{A6330BBE-6EEE-7E44-A9AE-95D14BB594E1}"/>
                  </a:ext>
                </a:extLst>
              </p:cNvPr>
              <p:cNvSpPr>
                <a:spLocks noChangeShapeType="1"/>
              </p:cNvSpPr>
              <p:nvPr/>
            </p:nvSpPr>
            <p:spPr bwMode="auto">
              <a:xfrm flipH="1">
                <a:off x="1848" y="2790"/>
                <a:ext cx="1518" cy="252"/>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17" name="Group 30">
            <a:extLst>
              <a:ext uri="{FF2B5EF4-FFF2-40B4-BE49-F238E27FC236}">
                <a16:creationId xmlns:a16="http://schemas.microsoft.com/office/drawing/2014/main" id="{C2C60A7C-9F85-CC40-A5F2-4EA4B69999A4}"/>
              </a:ext>
            </a:extLst>
          </p:cNvPr>
          <p:cNvGrpSpPr>
            <a:grpSpLocks/>
          </p:cNvGrpSpPr>
          <p:nvPr/>
        </p:nvGrpSpPr>
        <p:grpSpPr bwMode="auto">
          <a:xfrm>
            <a:off x="3751775" y="4272373"/>
            <a:ext cx="4097337" cy="1490662"/>
            <a:chOff x="821" y="2586"/>
            <a:chExt cx="2581" cy="939"/>
          </a:xfrm>
        </p:grpSpPr>
        <p:sp>
          <p:nvSpPr>
            <p:cNvPr id="118" name="Text Box 31">
              <a:extLst>
                <a:ext uri="{FF2B5EF4-FFF2-40B4-BE49-F238E27FC236}">
                  <a16:creationId xmlns:a16="http://schemas.microsoft.com/office/drawing/2014/main" id="{9B1FDBB8-2D0E-0148-926C-35E78571D5B9}"/>
                </a:ext>
              </a:extLst>
            </p:cNvPr>
            <p:cNvSpPr txBox="1">
              <a:spLocks noChangeArrowheads="1"/>
            </p:cNvSpPr>
            <p:nvPr/>
          </p:nvSpPr>
          <p:spPr bwMode="auto">
            <a:xfrm>
              <a:off x="821" y="2787"/>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request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a:t>
              </a:r>
              <a:r>
                <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t</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Text Box 32">
              <a:extLst>
                <a:ext uri="{FF2B5EF4-FFF2-40B4-BE49-F238E27FC236}">
                  <a16:creationId xmlns:a16="http://schemas.microsoft.com/office/drawing/2014/main" id="{E067E97F-BD76-CA4D-8001-FDBBB19C2BDF}"/>
                </a:ext>
              </a:extLst>
            </p:cNvPr>
            <p:cNvSpPr txBox="1">
              <a:spLocks noChangeArrowheads="1"/>
            </p:cNvSpPr>
            <p:nvPr/>
          </p:nvSpPr>
          <p:spPr bwMode="auto">
            <a:xfrm>
              <a:off x="851" y="3195"/>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write reply 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0" name="Line 33">
              <a:extLst>
                <a:ext uri="{FF2B5EF4-FFF2-40B4-BE49-F238E27FC236}">
                  <a16:creationId xmlns:a16="http://schemas.microsoft.com/office/drawing/2014/main" id="{B80CAF82-B68A-6743-9CBF-29BD445037F4}"/>
                </a:ext>
              </a:extLst>
            </p:cNvPr>
            <p:cNvSpPr>
              <a:spLocks noChangeShapeType="1"/>
            </p:cNvSpPr>
            <p:nvPr/>
          </p:nvSpPr>
          <p:spPr bwMode="auto">
            <a:xfrm>
              <a:off x="1278" y="2586"/>
              <a:ext cx="0" cy="24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34">
              <a:extLst>
                <a:ext uri="{FF2B5EF4-FFF2-40B4-BE49-F238E27FC236}">
                  <a16:creationId xmlns:a16="http://schemas.microsoft.com/office/drawing/2014/main" id="{21022D29-A2BF-2F42-AB7D-DD5736B2CC37}"/>
                </a:ext>
              </a:extLst>
            </p:cNvPr>
            <p:cNvSpPr>
              <a:spLocks noChangeShapeType="1"/>
            </p:cNvSpPr>
            <p:nvPr/>
          </p:nvSpPr>
          <p:spPr bwMode="auto">
            <a:xfrm flipH="1">
              <a:off x="1284" y="3090"/>
              <a:ext cx="6" cy="156"/>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35">
              <a:extLst>
                <a:ext uri="{FF2B5EF4-FFF2-40B4-BE49-F238E27FC236}">
                  <a16:creationId xmlns:a16="http://schemas.microsoft.com/office/drawing/2014/main" id="{82228A3E-396F-244B-822E-ACF1690A6D6A}"/>
                </a:ext>
              </a:extLst>
            </p:cNvPr>
            <p:cNvSpPr>
              <a:spLocks noChangeShapeType="1"/>
            </p:cNvSpPr>
            <p:nvPr/>
          </p:nvSpPr>
          <p:spPr bwMode="auto">
            <a:xfrm>
              <a:off x="1866" y="3306"/>
              <a:ext cx="1536" cy="18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3" name="Group 52">
            <a:extLst>
              <a:ext uri="{FF2B5EF4-FFF2-40B4-BE49-F238E27FC236}">
                <a16:creationId xmlns:a16="http://schemas.microsoft.com/office/drawing/2014/main" id="{DD1A5005-D6A8-DF4C-876E-C0F3D852EBA6}"/>
              </a:ext>
            </a:extLst>
          </p:cNvPr>
          <p:cNvGrpSpPr>
            <a:grpSpLocks/>
          </p:cNvGrpSpPr>
          <p:nvPr/>
        </p:nvGrpSpPr>
        <p:grpSpPr bwMode="auto">
          <a:xfrm>
            <a:off x="5371025" y="3472273"/>
            <a:ext cx="2200275" cy="587375"/>
            <a:chOff x="3043" y="1189"/>
            <a:chExt cx="1386" cy="370"/>
          </a:xfrm>
        </p:grpSpPr>
        <p:sp>
          <p:nvSpPr>
            <p:cNvPr id="124" name="Line 37">
              <a:extLst>
                <a:ext uri="{FF2B5EF4-FFF2-40B4-BE49-F238E27FC236}">
                  <a16:creationId xmlns:a16="http://schemas.microsoft.com/office/drawing/2014/main" id="{81B4F580-1F65-E540-9F46-45075CD5F028}"/>
                </a:ext>
              </a:extLst>
            </p:cNvPr>
            <p:cNvSpPr>
              <a:spLocks noChangeShapeType="1"/>
            </p:cNvSpPr>
            <p:nvPr/>
          </p:nvSpPr>
          <p:spPr bwMode="auto">
            <a:xfrm>
              <a:off x="3043" y="1372"/>
              <a:ext cx="1386" cy="0"/>
            </a:xfrm>
            <a:prstGeom prst="line">
              <a:avLst/>
            </a:prstGeom>
            <a:noFill/>
            <a:ln w="38100">
              <a:solidFill>
                <a:srgbClr val="CC0000"/>
              </a:solidFill>
              <a:prstDash val="dash"/>
              <a:round/>
              <a:headEnd type="triangle" w="med" len="med"/>
              <a:tailEnd type="triangle" w="med" len="med"/>
            </a:ln>
            <a:extLst>
              <a:ext uri="{909E8E84-426E-40DD-AFC4-6F175D3DCCD1}">
                <a14:hiddenFill xmlns:a14="http://schemas.microsoft.com/office/drawing/2010/main">
                  <a:noFill/>
                </a14:hiddenFill>
              </a:ext>
            </a:extLst>
          </p:spPr>
          <p:txBody>
            <a:bodyPr wrap="non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Text Box 38">
              <a:extLst>
                <a:ext uri="{FF2B5EF4-FFF2-40B4-BE49-F238E27FC236}">
                  <a16:creationId xmlns:a16="http://schemas.microsoft.com/office/drawing/2014/main" id="{30516E51-0850-1846-9E67-14E9AE0CDEC5}"/>
                </a:ext>
              </a:extLst>
            </p:cNvPr>
            <p:cNvSpPr txBox="1">
              <a:spLocks noChangeArrowheads="1"/>
            </p:cNvSpPr>
            <p:nvPr/>
          </p:nvSpPr>
          <p:spPr bwMode="auto">
            <a:xfrm>
              <a:off x="3106" y="1189"/>
              <a:ext cx="1204" cy="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TCP </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 setup</a:t>
              </a:r>
              <a:endParaRPr kumimoji="0" lang="en-US" altLang="en-US" sz="2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6" name="Group 53">
            <a:extLst>
              <a:ext uri="{FF2B5EF4-FFF2-40B4-BE49-F238E27FC236}">
                <a16:creationId xmlns:a16="http://schemas.microsoft.com/office/drawing/2014/main" id="{76CBC147-BDC3-9B41-973C-967836913ABE}"/>
              </a:ext>
            </a:extLst>
          </p:cNvPr>
          <p:cNvGrpSpPr>
            <a:grpSpLocks/>
          </p:cNvGrpSpPr>
          <p:nvPr/>
        </p:nvGrpSpPr>
        <p:grpSpPr bwMode="auto">
          <a:xfrm>
            <a:off x="3702562" y="4620035"/>
            <a:ext cx="5457825" cy="1954213"/>
            <a:chOff x="832" y="2713"/>
            <a:chExt cx="3438" cy="1231"/>
          </a:xfrm>
        </p:grpSpPr>
        <p:sp>
          <p:nvSpPr>
            <p:cNvPr id="127" name="Text Box 15">
              <a:extLst>
                <a:ext uri="{FF2B5EF4-FFF2-40B4-BE49-F238E27FC236}">
                  <a16:creationId xmlns:a16="http://schemas.microsoft.com/office/drawing/2014/main" id="{BD49C61F-B268-184F-AF89-17A24E5209BA}"/>
                </a:ext>
              </a:extLst>
            </p:cNvPr>
            <p:cNvSpPr txBox="1">
              <a:spLocks noChangeArrowheads="1"/>
            </p:cNvSpPr>
            <p:nvPr/>
          </p:nvSpPr>
          <p:spPr bwMode="auto">
            <a:xfrm>
              <a:off x="867" y="3512"/>
              <a:ext cx="1013"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connectionSocket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6">
              <a:extLst>
                <a:ext uri="{FF2B5EF4-FFF2-40B4-BE49-F238E27FC236}">
                  <a16:creationId xmlns:a16="http://schemas.microsoft.com/office/drawing/2014/main" id="{2835A62D-1D4C-F44E-B258-9FD622CDE7ED}"/>
                </a:ext>
              </a:extLst>
            </p:cNvPr>
            <p:cNvSpPr>
              <a:spLocks noChangeShapeType="1"/>
            </p:cNvSpPr>
            <p:nvPr/>
          </p:nvSpPr>
          <p:spPr bwMode="auto">
            <a:xfrm>
              <a:off x="1318" y="3437"/>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17">
              <a:extLst>
                <a:ext uri="{FF2B5EF4-FFF2-40B4-BE49-F238E27FC236}">
                  <a16:creationId xmlns:a16="http://schemas.microsoft.com/office/drawing/2014/main" id="{196F5095-8EB1-E544-AC83-27077BF9FE26}"/>
                </a:ext>
              </a:extLst>
            </p:cNvPr>
            <p:cNvSpPr>
              <a:spLocks/>
            </p:cNvSpPr>
            <p:nvPr/>
          </p:nvSpPr>
          <p:spPr bwMode="auto">
            <a:xfrm>
              <a:off x="832" y="2713"/>
              <a:ext cx="492" cy="306"/>
            </a:xfrm>
            <a:custGeom>
              <a:avLst/>
              <a:gdLst>
                <a:gd name="T0" fmla="*/ 492 w 492"/>
                <a:gd name="T1" fmla="*/ 0 h 2112"/>
                <a:gd name="T2" fmla="*/ 492 w 492"/>
                <a:gd name="T3" fmla="*/ 0 h 2112"/>
                <a:gd name="T4" fmla="*/ 0 w 492"/>
                <a:gd name="T5" fmla="*/ 0 h 2112"/>
                <a:gd name="T6" fmla="*/ 0 w 492"/>
                <a:gd name="T7" fmla="*/ 0 h 2112"/>
                <a:gd name="T8" fmla="*/ 402 w 492"/>
                <a:gd name="T9" fmla="*/ 0 h 2112"/>
                <a:gd name="T10" fmla="*/ 0 60000 65536"/>
                <a:gd name="T11" fmla="*/ 0 60000 65536"/>
                <a:gd name="T12" fmla="*/ 0 60000 65536"/>
                <a:gd name="T13" fmla="*/ 0 60000 65536"/>
                <a:gd name="T14" fmla="*/ 0 60000 65536"/>
                <a:gd name="T15" fmla="*/ 0 w 492"/>
                <a:gd name="T16" fmla="*/ 0 h 2112"/>
                <a:gd name="T17" fmla="*/ 492 w 492"/>
                <a:gd name="T18" fmla="*/ 2112 h 2112"/>
              </a:gdLst>
              <a:ahLst/>
              <a:cxnLst>
                <a:cxn ang="T10">
                  <a:pos x="T0" y="T1"/>
                </a:cxn>
                <a:cxn ang="T11">
                  <a:pos x="T2" y="T3"/>
                </a:cxn>
                <a:cxn ang="T12">
                  <a:pos x="T4" y="T5"/>
                </a:cxn>
                <a:cxn ang="T13">
                  <a:pos x="T6" y="T7"/>
                </a:cxn>
                <a:cxn ang="T14">
                  <a:pos x="T8" y="T9"/>
                </a:cxn>
              </a:cxnLst>
              <a:rect l="T15" t="T16" r="T17" b="T18"/>
              <a:pathLst>
                <a:path w="492" h="2112">
                  <a:moveTo>
                    <a:pt x="492" y="1968"/>
                  </a:moveTo>
                  <a:lnTo>
                    <a:pt x="492" y="2112"/>
                  </a:lnTo>
                  <a:lnTo>
                    <a:pt x="0" y="2112"/>
                  </a:lnTo>
                  <a:lnTo>
                    <a:pt x="0" y="0"/>
                  </a:lnTo>
                  <a:lnTo>
                    <a:pt x="402" y="0"/>
                  </a:lnTo>
                </a:path>
              </a:pathLst>
            </a:custGeom>
            <a:noFill/>
            <a:ln w="28575">
              <a:solidFill>
                <a:srgbClr val="000099"/>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0" name="Group 18">
              <a:extLst>
                <a:ext uri="{FF2B5EF4-FFF2-40B4-BE49-F238E27FC236}">
                  <a16:creationId xmlns:a16="http://schemas.microsoft.com/office/drawing/2014/main" id="{F4224D9F-D1DB-8E48-A119-9B3F4C3D1B57}"/>
                </a:ext>
              </a:extLst>
            </p:cNvPr>
            <p:cNvGrpSpPr>
              <a:grpSpLocks/>
            </p:cNvGrpSpPr>
            <p:nvPr/>
          </p:nvGrpSpPr>
          <p:grpSpPr bwMode="auto">
            <a:xfrm>
              <a:off x="3393" y="3248"/>
              <a:ext cx="877" cy="696"/>
              <a:chOff x="3365" y="3375"/>
              <a:chExt cx="877" cy="696"/>
            </a:xfrm>
          </p:grpSpPr>
          <p:sp>
            <p:nvSpPr>
              <p:cNvPr id="131" name="Text Box 19">
                <a:extLst>
                  <a:ext uri="{FF2B5EF4-FFF2-40B4-BE49-F238E27FC236}">
                    <a16:creationId xmlns:a16="http://schemas.microsoft.com/office/drawing/2014/main" id="{F57939D5-24DF-6642-BEE7-6FF967E1DC25}"/>
                  </a:ext>
                </a:extLst>
              </p:cNvPr>
              <p:cNvSpPr txBox="1">
                <a:spLocks noChangeArrowheads="1"/>
              </p:cNvSpPr>
              <p:nvPr/>
            </p:nvSpPr>
            <p:spPr bwMode="auto">
              <a:xfrm>
                <a:off x="3365" y="3375"/>
                <a:ext cx="87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read reply from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20">
                <a:extLst>
                  <a:ext uri="{FF2B5EF4-FFF2-40B4-BE49-F238E27FC236}">
                    <a16:creationId xmlns:a16="http://schemas.microsoft.com/office/drawing/2014/main" id="{B8D472E2-53BD-364D-B6B9-D8A6525EDD60}"/>
                  </a:ext>
                </a:extLst>
              </p:cNvPr>
              <p:cNvSpPr txBox="1">
                <a:spLocks noChangeArrowheads="1"/>
              </p:cNvSpPr>
              <p:nvPr/>
            </p:nvSpPr>
            <p:spPr bwMode="auto">
              <a:xfrm>
                <a:off x="3389" y="3741"/>
                <a:ext cx="73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close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clientSocket</a:t>
                </a:r>
                <a:endParaRPr kumimoji="0" lang="en-US" altLang="en-US" sz="24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21">
                <a:extLst>
                  <a:ext uri="{FF2B5EF4-FFF2-40B4-BE49-F238E27FC236}">
                    <a16:creationId xmlns:a16="http://schemas.microsoft.com/office/drawing/2014/main" id="{92CB88C5-2A25-EE44-A282-4291659B12B1}"/>
                  </a:ext>
                </a:extLst>
              </p:cNvPr>
              <p:cNvSpPr>
                <a:spLocks noChangeShapeType="1"/>
              </p:cNvSpPr>
              <p:nvPr/>
            </p:nvSpPr>
            <p:spPr bwMode="auto">
              <a:xfrm>
                <a:off x="3816" y="3690"/>
                <a:ext cx="0" cy="204"/>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34" name="Slide Number Placeholder 2">
            <a:extLst>
              <a:ext uri="{FF2B5EF4-FFF2-40B4-BE49-F238E27FC236}">
                <a16:creationId xmlns:a16="http://schemas.microsoft.com/office/drawing/2014/main" id="{ED1B064B-3835-7243-A075-A2B6E297B73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107</a:t>
            </a:fld>
            <a:endParaRPr lang="en-US" dirty="0"/>
          </a:p>
        </p:txBody>
      </p:sp>
    </p:spTree>
    <p:extLst>
      <p:ext uri="{BB962C8B-B14F-4D97-AF65-F5344CB8AC3E}">
        <p14:creationId xmlns:p14="http://schemas.microsoft.com/office/powerpoint/2010/main" val="100001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dissolv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0"/>
                                        </p:tgtEl>
                                        <p:attrNameLst>
                                          <p:attrName>style.visibility</p:attrName>
                                        </p:attrNameLst>
                                      </p:cBhvr>
                                      <p:to>
                                        <p:strVal val="visible"/>
                                      </p:to>
                                    </p:set>
                                    <p:animEffect transition="in" filter="dissolve">
                                      <p:cBhvr>
                                        <p:cTn id="12" dur="500"/>
                                        <p:tgtEl>
                                          <p:spTgt spid="10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8"/>
                                        </p:tgtEl>
                                        <p:attrNameLst>
                                          <p:attrName>style.visibility</p:attrName>
                                        </p:attrNameLst>
                                      </p:cBhvr>
                                      <p:to>
                                        <p:strVal val="visible"/>
                                      </p:to>
                                    </p:set>
                                    <p:animEffect transition="in" filter="dissolve">
                                      <p:cBhvr>
                                        <p:cTn id="17" dur="500"/>
                                        <p:tgtEl>
                                          <p:spTgt spid="10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3"/>
                                        </p:tgtEl>
                                        <p:attrNameLst>
                                          <p:attrName>style.visibility</p:attrName>
                                        </p:attrNameLst>
                                      </p:cBhvr>
                                      <p:to>
                                        <p:strVal val="visible"/>
                                      </p:to>
                                    </p:set>
                                    <p:animEffect transition="in" filter="dissolve">
                                      <p:cBhvr>
                                        <p:cTn id="22" dur="500"/>
                                        <p:tgtEl>
                                          <p:spTgt spid="12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123"/>
                                        </p:tgtEl>
                                      </p:cBhvr>
                                    </p:animEffect>
                                    <p:set>
                                      <p:cBhvr>
                                        <p:cTn id="27" dur="1" fill="hold">
                                          <p:stCondLst>
                                            <p:cond delay="499"/>
                                          </p:stCondLst>
                                        </p:cTn>
                                        <p:tgtEl>
                                          <p:spTgt spid="123"/>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11"/>
                                        </p:tgtEl>
                                        <p:attrNameLst>
                                          <p:attrName>style.visibility</p:attrName>
                                        </p:attrNameLst>
                                      </p:cBhvr>
                                      <p:to>
                                        <p:strVal val="visible"/>
                                      </p:to>
                                    </p:set>
                                    <p:animEffect transition="in" filter="dissolve">
                                      <p:cBhvr>
                                        <p:cTn id="30" dur="500"/>
                                        <p:tgtEl>
                                          <p:spTgt spid="11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7"/>
                                        </p:tgtEl>
                                        <p:attrNameLst>
                                          <p:attrName>style.visibility</p:attrName>
                                        </p:attrNameLst>
                                      </p:cBhvr>
                                      <p:to>
                                        <p:strVal val="visible"/>
                                      </p:to>
                                    </p:set>
                                    <p:animEffect transition="in" filter="dissolve">
                                      <p:cBhvr>
                                        <p:cTn id="35" dur="500"/>
                                        <p:tgtEl>
                                          <p:spTgt spid="117"/>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26"/>
                                        </p:tgtEl>
                                        <p:attrNameLst>
                                          <p:attrName>style.visibility</p:attrName>
                                        </p:attrNameLst>
                                      </p:cBhvr>
                                      <p:to>
                                        <p:strVal val="visible"/>
                                      </p:to>
                                    </p:set>
                                    <p:animEffect transition="in" filter="dissolve">
                                      <p:cBhvr>
                                        <p:cTn id="40"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client</a:t>
            </a:r>
            <a:endParaRPr lang="en-US" altLang="en-US" sz="5400" dirty="0">
              <a:solidFill>
                <a:srgbClr val="000099"/>
              </a:solidFill>
              <a:ea typeface="ＭＳ Ｐゴシック" panose="020B0600070205080204" pitchFamily="34" charset="-128"/>
              <a:cs typeface="+mn-cs"/>
            </a:endParaRPr>
          </a:p>
        </p:txBody>
      </p:sp>
      <p:sp>
        <p:nvSpPr>
          <p:cNvPr id="25" name="TextBox 1">
            <a:extLst>
              <a:ext uri="{FF2B5EF4-FFF2-40B4-BE49-F238E27FC236}">
                <a16:creationId xmlns:a16="http://schemas.microsoft.com/office/drawing/2014/main" id="{32242A8E-B3CB-194E-B2B0-D62D05F9481B}"/>
              </a:ext>
            </a:extLst>
          </p:cNvPr>
          <p:cNvSpPr txBox="1">
            <a:spLocks noChangeArrowheads="1"/>
          </p:cNvSpPr>
          <p:nvPr/>
        </p:nvSpPr>
        <p:spPr bwMode="auto">
          <a:xfrm>
            <a:off x="5153332" y="2021516"/>
            <a:ext cx="5878982" cy="365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 = '</a:t>
            </a:r>
            <a:r>
              <a:rPr kumimoji="0" lang="en-US" altLang="ja-JP"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servername'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 = socket(AF_INET, SOCK_STREAM)</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clientSocket.connect((serverName,serverPort))</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sentence = input('Input lowercase sentence:')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clientSocket.send(sentence.encode())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modifiedSentence = clientSocket.recv(1024)</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 ('From Server:', modifiedSentence.decode())</a:t>
            </a:r>
          </a:p>
          <a:p>
            <a:pPr marL="0" marR="0" lvl="0" indent="0" algn="l" defTabSz="914400" rtl="0" eaLnBrk="1" fontAlgn="auto" latinLnBrk="0" hangingPunct="1">
              <a:lnSpc>
                <a:spcPts val="28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clientSocket.close()</a:t>
            </a:r>
          </a:p>
        </p:txBody>
      </p:sp>
      <p:sp>
        <p:nvSpPr>
          <p:cNvPr id="26" name="TextBox 2">
            <a:extLst>
              <a:ext uri="{FF2B5EF4-FFF2-40B4-BE49-F238E27FC236}">
                <a16:creationId xmlns:a16="http://schemas.microsoft.com/office/drawing/2014/main" id="{CB8056E7-3F65-9A48-BB93-0E9B6178A6FA}"/>
              </a:ext>
            </a:extLst>
          </p:cNvPr>
          <p:cNvSpPr txBox="1">
            <a:spLocks noChangeArrowheads="1"/>
          </p:cNvSpPr>
          <p:nvPr/>
        </p:nvSpPr>
        <p:spPr bwMode="auto">
          <a:xfrm>
            <a:off x="5166032" y="1538916"/>
            <a:ext cx="27066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TCPClient</a:t>
            </a:r>
          </a:p>
        </p:txBody>
      </p:sp>
      <p:grpSp>
        <p:nvGrpSpPr>
          <p:cNvPr id="27" name="Group 47">
            <a:extLst>
              <a:ext uri="{FF2B5EF4-FFF2-40B4-BE49-F238E27FC236}">
                <a16:creationId xmlns:a16="http://schemas.microsoft.com/office/drawing/2014/main" id="{500AF080-AE8D-BA48-B682-89E723677E64}"/>
              </a:ext>
            </a:extLst>
          </p:cNvPr>
          <p:cNvGrpSpPr>
            <a:grpSpLocks/>
          </p:cNvGrpSpPr>
          <p:nvPr/>
        </p:nvGrpSpPr>
        <p:grpSpPr bwMode="auto">
          <a:xfrm>
            <a:off x="1656643" y="3166108"/>
            <a:ext cx="3481226" cy="584775"/>
            <a:chOff x="-792500" y="2796587"/>
            <a:chExt cx="3481672" cy="584044"/>
          </a:xfrm>
        </p:grpSpPr>
        <p:sp>
          <p:nvSpPr>
            <p:cNvPr id="28" name="TextBox 31">
              <a:extLst>
                <a:ext uri="{FF2B5EF4-FFF2-40B4-BE49-F238E27FC236}">
                  <a16:creationId xmlns:a16="http://schemas.microsoft.com/office/drawing/2014/main" id="{8564B35A-2400-144A-A554-A0822DEA8FAD}"/>
                </a:ext>
              </a:extLst>
            </p:cNvPr>
            <p:cNvSpPr txBox="1">
              <a:spLocks noChangeArrowheads="1"/>
            </p:cNvSpPr>
            <p:nvPr/>
          </p:nvSpPr>
          <p:spPr bwMode="auto">
            <a:xfrm>
              <a:off x="-792500" y="2796587"/>
              <a:ext cx="2888177"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socket for server, remote port 12000</a:t>
              </a:r>
            </a:p>
          </p:txBody>
        </p:sp>
        <p:cxnSp>
          <p:nvCxnSpPr>
            <p:cNvPr id="29" name="Straight Connector 32">
              <a:extLst>
                <a:ext uri="{FF2B5EF4-FFF2-40B4-BE49-F238E27FC236}">
                  <a16:creationId xmlns:a16="http://schemas.microsoft.com/office/drawing/2014/main" id="{729CE148-4BC3-9844-81FA-3A670DB40EA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30" name="Oval 29">
            <a:extLst>
              <a:ext uri="{FF2B5EF4-FFF2-40B4-BE49-F238E27FC236}">
                <a16:creationId xmlns:a16="http://schemas.microsoft.com/office/drawing/2014/main" id="{34C8C54F-60CE-974F-8DEC-48BF9D4DF66F}"/>
              </a:ext>
            </a:extLst>
          </p:cNvPr>
          <p:cNvSpPr>
            <a:spLocks noChangeArrowheads="1"/>
          </p:cNvSpPr>
          <p:nvPr/>
        </p:nvSpPr>
        <p:spPr bwMode="auto">
          <a:xfrm>
            <a:off x="8760541" y="2993923"/>
            <a:ext cx="2133599" cy="589517"/>
          </a:xfrm>
          <a:prstGeom prst="ellipse">
            <a:avLst/>
          </a:prstGeom>
          <a:noFill/>
          <a:ln w="19050">
            <a:solidFill>
              <a:srgbClr val="000099"/>
            </a:solidFill>
            <a:round/>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grpSp>
        <p:nvGrpSpPr>
          <p:cNvPr id="31" name="Group 47">
            <a:extLst>
              <a:ext uri="{FF2B5EF4-FFF2-40B4-BE49-F238E27FC236}">
                <a16:creationId xmlns:a16="http://schemas.microsoft.com/office/drawing/2014/main" id="{E21D3C68-B8EF-A444-80F9-31E682114E08}"/>
              </a:ext>
            </a:extLst>
          </p:cNvPr>
          <p:cNvGrpSpPr>
            <a:grpSpLocks/>
          </p:cNvGrpSpPr>
          <p:nvPr/>
        </p:nvGrpSpPr>
        <p:grpSpPr bwMode="auto">
          <a:xfrm>
            <a:off x="970933" y="4616284"/>
            <a:ext cx="4182811" cy="338554"/>
            <a:chOff x="-1495096" y="3006031"/>
            <a:chExt cx="4184250" cy="337708"/>
          </a:xfrm>
        </p:grpSpPr>
        <p:sp>
          <p:nvSpPr>
            <p:cNvPr id="32" name="TextBox 31">
              <a:extLst>
                <a:ext uri="{FF2B5EF4-FFF2-40B4-BE49-F238E27FC236}">
                  <a16:creationId xmlns:a16="http://schemas.microsoft.com/office/drawing/2014/main" id="{B6254A49-A84C-F34C-9198-710668B58105}"/>
                </a:ext>
              </a:extLst>
            </p:cNvPr>
            <p:cNvSpPr txBox="1">
              <a:spLocks noChangeArrowheads="1"/>
            </p:cNvSpPr>
            <p:nvPr/>
          </p:nvSpPr>
          <p:spPr bwMode="auto">
            <a:xfrm>
              <a:off x="-1495096" y="3006031"/>
              <a:ext cx="3779615"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 need to attach server name, port </a:t>
              </a:r>
            </a:p>
          </p:txBody>
        </p:sp>
        <p:cxnSp>
          <p:nvCxnSpPr>
            <p:cNvPr id="33" name="Straight Connector 32">
              <a:extLst>
                <a:ext uri="{FF2B5EF4-FFF2-40B4-BE49-F238E27FC236}">
                  <a16:creationId xmlns:a16="http://schemas.microsoft.com/office/drawing/2014/main" id="{1433589B-C5F2-A648-B005-02E951C7EF74}"/>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12" name="Slide Number Placeholder 2">
            <a:extLst>
              <a:ext uri="{FF2B5EF4-FFF2-40B4-BE49-F238E27FC236}">
                <a16:creationId xmlns:a16="http://schemas.microsoft.com/office/drawing/2014/main" id="{F8EE22D5-1E7E-E545-A607-D85E87E6C158}"/>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108</a:t>
            </a:fld>
            <a:endParaRPr lang="en-US" dirty="0"/>
          </a:p>
        </p:txBody>
      </p:sp>
      <p:sp>
        <p:nvSpPr>
          <p:cNvPr id="2" name="TextBox 1">
            <a:extLst>
              <a:ext uri="{FF2B5EF4-FFF2-40B4-BE49-F238E27FC236}">
                <a16:creationId xmlns:a16="http://schemas.microsoft.com/office/drawing/2014/main" id="{4C9B8A40-56D4-9DD2-AF0E-9F099B943017}"/>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951576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dissolve">
                                      <p:cBhvr>
                                        <p:cTn id="10" dur="500"/>
                                        <p:tgtEl>
                                          <p:spTgt spid="3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dissolv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Example app: TCP server</a:t>
            </a:r>
            <a:endParaRPr lang="en-US" altLang="en-US" sz="5400" dirty="0">
              <a:solidFill>
                <a:srgbClr val="000099"/>
              </a:solidFill>
              <a:ea typeface="ＭＳ Ｐゴシック" panose="020B0600070205080204" pitchFamily="34" charset="-128"/>
              <a:cs typeface="+mn-cs"/>
            </a:endParaRPr>
          </a:p>
        </p:txBody>
      </p:sp>
      <p:sp>
        <p:nvSpPr>
          <p:cNvPr id="13" name="TextBox 1">
            <a:extLst>
              <a:ext uri="{FF2B5EF4-FFF2-40B4-BE49-F238E27FC236}">
                <a16:creationId xmlns:a16="http://schemas.microsoft.com/office/drawing/2014/main" id="{5950741E-8292-7E41-84C1-46A070CA3DB1}"/>
              </a:ext>
            </a:extLst>
          </p:cNvPr>
          <p:cNvSpPr txBox="1">
            <a:spLocks noChangeArrowheads="1"/>
          </p:cNvSpPr>
          <p:nvPr/>
        </p:nvSpPr>
        <p:spPr bwMode="auto">
          <a:xfrm>
            <a:off x="5184060" y="1922450"/>
            <a:ext cx="6269665" cy="44012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print('The server is ready to receive')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True: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sentence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capitalizedSentence = sentence.upper()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connectionSocket.send(capitalizedSentence.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encode())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p>
        </p:txBody>
      </p:sp>
      <p:sp>
        <p:nvSpPr>
          <p:cNvPr id="14" name="TextBox 2">
            <a:extLst>
              <a:ext uri="{FF2B5EF4-FFF2-40B4-BE49-F238E27FC236}">
                <a16:creationId xmlns:a16="http://schemas.microsoft.com/office/drawing/2014/main" id="{311EF17F-3D4A-0B47-8BA1-C2C1035869BB}"/>
              </a:ext>
            </a:extLst>
          </p:cNvPr>
          <p:cNvSpPr txBox="1">
            <a:spLocks noChangeArrowheads="1"/>
          </p:cNvSpPr>
          <p:nvPr/>
        </p:nvSpPr>
        <p:spPr bwMode="auto">
          <a:xfrm>
            <a:off x="5184060" y="1439850"/>
            <a:ext cx="282733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a:t>
            </a:r>
          </a:p>
        </p:txBody>
      </p:sp>
      <p:grpSp>
        <p:nvGrpSpPr>
          <p:cNvPr id="15" name="Group 13">
            <a:extLst>
              <a:ext uri="{FF2B5EF4-FFF2-40B4-BE49-F238E27FC236}">
                <a16:creationId xmlns:a16="http://schemas.microsoft.com/office/drawing/2014/main" id="{FE11A28B-1D9C-5D4D-9B45-8F8462E7E906}"/>
              </a:ext>
            </a:extLst>
          </p:cNvPr>
          <p:cNvGrpSpPr>
            <a:grpSpLocks/>
          </p:cNvGrpSpPr>
          <p:nvPr/>
        </p:nvGrpSpPr>
        <p:grpSpPr bwMode="auto">
          <a:xfrm>
            <a:off x="1724351" y="2556715"/>
            <a:ext cx="3374285" cy="338554"/>
            <a:chOff x="-749058" y="2414108"/>
            <a:chExt cx="3374330" cy="338257"/>
          </a:xfrm>
        </p:grpSpPr>
        <p:sp>
          <p:nvSpPr>
            <p:cNvPr id="16" name="TextBox 31">
              <a:extLst>
                <a:ext uri="{FF2B5EF4-FFF2-40B4-BE49-F238E27FC236}">
                  <a16:creationId xmlns:a16="http://schemas.microsoft.com/office/drawing/2014/main" id="{BE7B84C0-FF81-284C-B893-87D2A5F776E3}"/>
                </a:ext>
              </a:extLst>
            </p:cNvPr>
            <p:cNvSpPr txBox="1">
              <a:spLocks noChangeArrowheads="1"/>
            </p:cNvSpPr>
            <p:nvPr/>
          </p:nvSpPr>
          <p:spPr bwMode="auto">
            <a:xfrm>
              <a:off x="-749058" y="2414108"/>
              <a:ext cx="3062331" cy="338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create TCP welcoming socket</a:t>
              </a:r>
            </a:p>
          </p:txBody>
        </p:sp>
        <p:cxnSp>
          <p:nvCxnSpPr>
            <p:cNvPr id="17" name="Straight Connector 32">
              <a:extLst>
                <a:ext uri="{FF2B5EF4-FFF2-40B4-BE49-F238E27FC236}">
                  <a16:creationId xmlns:a16="http://schemas.microsoft.com/office/drawing/2014/main" id="{9AC227D5-ACE3-9D45-9809-D827F0E36A3A}"/>
                </a:ext>
              </a:extLst>
            </p:cNvPr>
            <p:cNvCxnSpPr>
              <a:cxnSpLocks noChangeShapeType="1"/>
            </p:cNvCxnSpPr>
            <p:nvPr/>
          </p:nvCxnSpPr>
          <p:spPr bwMode="auto">
            <a:xfrm>
              <a:off x="2136730" y="2597150"/>
              <a:ext cx="48854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8" name="Group 14">
            <a:extLst>
              <a:ext uri="{FF2B5EF4-FFF2-40B4-BE49-F238E27FC236}">
                <a16:creationId xmlns:a16="http://schemas.microsoft.com/office/drawing/2014/main" id="{FAAA7E9C-BFC7-834D-AA16-2DA4A476CDA2}"/>
              </a:ext>
            </a:extLst>
          </p:cNvPr>
          <p:cNvGrpSpPr>
            <a:grpSpLocks/>
          </p:cNvGrpSpPr>
          <p:nvPr/>
        </p:nvGrpSpPr>
        <p:grpSpPr bwMode="auto">
          <a:xfrm>
            <a:off x="2080634" y="3063061"/>
            <a:ext cx="3036870" cy="584775"/>
            <a:chOff x="-1667664" y="2908339"/>
            <a:chExt cx="4371910" cy="584044"/>
          </a:xfrm>
        </p:grpSpPr>
        <p:sp>
          <p:nvSpPr>
            <p:cNvPr id="19" name="TextBox 26">
              <a:extLst>
                <a:ext uri="{FF2B5EF4-FFF2-40B4-BE49-F238E27FC236}">
                  <a16:creationId xmlns:a16="http://schemas.microsoft.com/office/drawing/2014/main" id="{DDD9E670-279E-624F-9241-0F4EB31CF7A1}"/>
                </a:ext>
              </a:extLst>
            </p:cNvPr>
            <p:cNvSpPr txBox="1">
              <a:spLocks noChangeArrowheads="1"/>
            </p:cNvSpPr>
            <p:nvPr/>
          </p:nvSpPr>
          <p:spPr bwMode="auto">
            <a:xfrm>
              <a:off x="-1667664" y="2908339"/>
              <a:ext cx="4139198" cy="5840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begins listening for  incoming TCP requests</a:t>
              </a:r>
            </a:p>
          </p:txBody>
        </p:sp>
        <p:cxnSp>
          <p:nvCxnSpPr>
            <p:cNvPr id="20" name="Straight Connector 30">
              <a:extLst>
                <a:ext uri="{FF2B5EF4-FFF2-40B4-BE49-F238E27FC236}">
                  <a16:creationId xmlns:a16="http://schemas.microsoft.com/office/drawing/2014/main" id="{24B55155-A531-764D-80EA-161809A28354}"/>
                </a:ext>
              </a:extLst>
            </p:cNvPr>
            <p:cNvCxnSpPr>
              <a:cxnSpLocks noChangeShapeType="1"/>
            </p:cNvCxnSpPr>
            <p:nvPr/>
          </p:nvCxnSpPr>
          <p:spPr bwMode="auto">
            <a:xfrm>
              <a:off x="1967825" y="3217286"/>
              <a:ext cx="736421"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1" name="Group 15">
            <a:extLst>
              <a:ext uri="{FF2B5EF4-FFF2-40B4-BE49-F238E27FC236}">
                <a16:creationId xmlns:a16="http://schemas.microsoft.com/office/drawing/2014/main" id="{4E398AB3-CA85-1246-9B45-0A62FCD962C1}"/>
              </a:ext>
            </a:extLst>
          </p:cNvPr>
          <p:cNvGrpSpPr>
            <a:grpSpLocks/>
          </p:cNvGrpSpPr>
          <p:nvPr/>
        </p:nvGrpSpPr>
        <p:grpSpPr bwMode="auto">
          <a:xfrm>
            <a:off x="3328500" y="3824136"/>
            <a:ext cx="1858624" cy="297517"/>
            <a:chOff x="905004" y="3819988"/>
            <a:chExt cx="1859872" cy="298292"/>
          </a:xfrm>
        </p:grpSpPr>
        <p:sp>
          <p:nvSpPr>
            <p:cNvPr id="22" name="TextBox 34">
              <a:extLst>
                <a:ext uri="{FF2B5EF4-FFF2-40B4-BE49-F238E27FC236}">
                  <a16:creationId xmlns:a16="http://schemas.microsoft.com/office/drawing/2014/main" id="{94C20932-E37A-A347-85B8-6A71FAB668B9}"/>
                </a:ext>
              </a:extLst>
            </p:cNvPr>
            <p:cNvSpPr txBox="1">
              <a:spLocks noChangeArrowheads="1"/>
            </p:cNvSpPr>
            <p:nvPr/>
          </p:nvSpPr>
          <p:spPr bwMode="auto">
            <a:xfrm>
              <a:off x="905004" y="3819988"/>
              <a:ext cx="1859872" cy="298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loop forever</a:t>
              </a:r>
            </a:p>
          </p:txBody>
        </p:sp>
        <p:cxnSp>
          <p:nvCxnSpPr>
            <p:cNvPr id="23" name="Straight Connector 35">
              <a:extLst>
                <a:ext uri="{FF2B5EF4-FFF2-40B4-BE49-F238E27FC236}">
                  <a16:creationId xmlns:a16="http://schemas.microsoft.com/office/drawing/2014/main" id="{FAC42719-5F1D-0749-8621-F7DF2A166C6F}"/>
                </a:ext>
              </a:extLst>
            </p:cNvPr>
            <p:cNvCxnSpPr>
              <a:cxnSpLocks noChangeShapeType="1"/>
            </p:cNvCxnSpPr>
            <p:nvPr/>
          </p:nvCxnSpPr>
          <p:spPr bwMode="auto">
            <a:xfrm>
              <a:off x="2187464" y="3964782"/>
              <a:ext cx="523192"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4" name="Group 17">
            <a:extLst>
              <a:ext uri="{FF2B5EF4-FFF2-40B4-BE49-F238E27FC236}">
                <a16:creationId xmlns:a16="http://schemas.microsoft.com/office/drawing/2014/main" id="{F3B50B89-48C8-7E48-8FDE-4D6D8A826B11}"/>
              </a:ext>
            </a:extLst>
          </p:cNvPr>
          <p:cNvGrpSpPr>
            <a:grpSpLocks/>
          </p:cNvGrpSpPr>
          <p:nvPr/>
        </p:nvGrpSpPr>
        <p:grpSpPr bwMode="auto">
          <a:xfrm>
            <a:off x="906051" y="4140995"/>
            <a:ext cx="4273089" cy="502702"/>
            <a:chOff x="-812680" y="4044670"/>
            <a:chExt cx="3634217" cy="502843"/>
          </a:xfrm>
        </p:grpSpPr>
        <p:sp>
          <p:nvSpPr>
            <p:cNvPr id="34" name="TextBox 36">
              <a:extLst>
                <a:ext uri="{FF2B5EF4-FFF2-40B4-BE49-F238E27FC236}">
                  <a16:creationId xmlns:a16="http://schemas.microsoft.com/office/drawing/2014/main" id="{C7F6449F-1FAC-0144-AA7B-940049031E8D}"/>
                </a:ext>
              </a:extLst>
            </p:cNvPr>
            <p:cNvSpPr txBox="1">
              <a:spLocks noChangeArrowheads="1"/>
            </p:cNvSpPr>
            <p:nvPr/>
          </p:nvSpPr>
          <p:spPr bwMode="auto">
            <a:xfrm>
              <a:off x="-812680" y="4044670"/>
              <a:ext cx="3634217" cy="5028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ts val="16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server waits on accept() for incoming requests, new socket created on return</a:t>
              </a:r>
            </a:p>
          </p:txBody>
        </p:sp>
        <p:cxnSp>
          <p:nvCxnSpPr>
            <p:cNvPr id="35" name="Straight Connector 39">
              <a:extLst>
                <a:ext uri="{FF2B5EF4-FFF2-40B4-BE49-F238E27FC236}">
                  <a16:creationId xmlns:a16="http://schemas.microsoft.com/office/drawing/2014/main" id="{1E61EC2C-2AF0-BD40-B849-E841D4D3D3F0}"/>
                </a:ext>
              </a:extLst>
            </p:cNvPr>
            <p:cNvCxnSpPr>
              <a:cxnSpLocks noChangeShapeType="1"/>
            </p:cNvCxnSpPr>
            <p:nvPr/>
          </p:nvCxnSpPr>
          <p:spPr bwMode="auto">
            <a:xfrm>
              <a:off x="2337575" y="4188416"/>
              <a:ext cx="435213" cy="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6" name="Group 18">
            <a:extLst>
              <a:ext uri="{FF2B5EF4-FFF2-40B4-BE49-F238E27FC236}">
                <a16:creationId xmlns:a16="http://schemas.microsoft.com/office/drawing/2014/main" id="{2B25A781-3C5A-4345-B1BA-DEACB59F98D7}"/>
              </a:ext>
            </a:extLst>
          </p:cNvPr>
          <p:cNvGrpSpPr>
            <a:grpSpLocks/>
          </p:cNvGrpSpPr>
          <p:nvPr/>
        </p:nvGrpSpPr>
        <p:grpSpPr bwMode="auto">
          <a:xfrm>
            <a:off x="1951002" y="4771416"/>
            <a:ext cx="3154397" cy="584775"/>
            <a:chOff x="-463314" y="4140337"/>
            <a:chExt cx="3153124" cy="585085"/>
          </a:xfrm>
        </p:grpSpPr>
        <p:sp>
          <p:nvSpPr>
            <p:cNvPr id="37" name="TextBox 61">
              <a:extLst>
                <a:ext uri="{FF2B5EF4-FFF2-40B4-BE49-F238E27FC236}">
                  <a16:creationId xmlns:a16="http://schemas.microsoft.com/office/drawing/2014/main" id="{A4995AED-D7BB-0A43-8C79-4CAECC669A71}"/>
                </a:ext>
              </a:extLst>
            </p:cNvPr>
            <p:cNvSpPr txBox="1">
              <a:spLocks noChangeArrowheads="1"/>
            </p:cNvSpPr>
            <p:nvPr/>
          </p:nvSpPr>
          <p:spPr bwMode="auto">
            <a:xfrm>
              <a:off x="-463314" y="4140337"/>
              <a:ext cx="2746043" cy="585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read bytes from socket (but not address as in UDP)</a:t>
              </a:r>
            </a:p>
          </p:txBody>
        </p:sp>
        <p:cxnSp>
          <p:nvCxnSpPr>
            <p:cNvPr id="38" name="Straight Connector 62">
              <a:extLst>
                <a:ext uri="{FF2B5EF4-FFF2-40B4-BE49-F238E27FC236}">
                  <a16:creationId xmlns:a16="http://schemas.microsoft.com/office/drawing/2014/main" id="{39CA9B6C-408E-C74F-BCDD-01EC8665E7B2}"/>
                </a:ext>
              </a:extLst>
            </p:cNvPr>
            <p:cNvCxnSpPr>
              <a:cxnSpLocks noChangeShapeType="1"/>
            </p:cNvCxnSpPr>
            <p:nvPr/>
          </p:nvCxnSpPr>
          <p:spPr bwMode="auto">
            <a:xfrm>
              <a:off x="2194710" y="4288764"/>
              <a:ext cx="49510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39" name="Group 28">
            <a:extLst>
              <a:ext uri="{FF2B5EF4-FFF2-40B4-BE49-F238E27FC236}">
                <a16:creationId xmlns:a16="http://schemas.microsoft.com/office/drawing/2014/main" id="{2EF79CA3-2450-FB47-A075-DE884877B7F1}"/>
              </a:ext>
            </a:extLst>
          </p:cNvPr>
          <p:cNvGrpSpPr>
            <a:grpSpLocks/>
          </p:cNvGrpSpPr>
          <p:nvPr/>
        </p:nvGrpSpPr>
        <p:grpSpPr bwMode="auto">
          <a:xfrm>
            <a:off x="1026276" y="5902558"/>
            <a:ext cx="4079124" cy="584775"/>
            <a:chOff x="-1411416" y="4686923"/>
            <a:chExt cx="4079374" cy="585153"/>
          </a:xfrm>
        </p:grpSpPr>
        <p:sp>
          <p:nvSpPr>
            <p:cNvPr id="40" name="TextBox 29">
              <a:extLst>
                <a:ext uri="{FF2B5EF4-FFF2-40B4-BE49-F238E27FC236}">
                  <a16:creationId xmlns:a16="http://schemas.microsoft.com/office/drawing/2014/main" id="{4729B12D-4BE5-7649-A39B-A68529411CBB}"/>
                </a:ext>
              </a:extLst>
            </p:cNvPr>
            <p:cNvSpPr txBox="1">
              <a:spLocks noChangeArrowheads="1"/>
            </p:cNvSpPr>
            <p:nvPr/>
          </p:nvSpPr>
          <p:spPr bwMode="auto">
            <a:xfrm>
              <a:off x="-1411416" y="4686923"/>
              <a:ext cx="3902071" cy="5851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close connection to this client (but </a:t>
              </a: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not</a:t>
              </a: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 welcoming socket)</a:t>
              </a:r>
            </a:p>
          </p:txBody>
        </p:sp>
        <p:cxnSp>
          <p:nvCxnSpPr>
            <p:cNvPr id="41" name="Straight Connector 33">
              <a:extLst>
                <a:ext uri="{FF2B5EF4-FFF2-40B4-BE49-F238E27FC236}">
                  <a16:creationId xmlns:a16="http://schemas.microsoft.com/office/drawing/2014/main" id="{445EB81E-B12F-454D-80B8-5484BE29F558}"/>
                </a:ext>
              </a:extLst>
            </p:cNvPr>
            <p:cNvCxnSpPr>
              <a:cxnSpLocks noChangeShapeType="1"/>
            </p:cNvCxnSpPr>
            <p:nvPr/>
          </p:nvCxnSpPr>
          <p:spPr bwMode="auto">
            <a:xfrm>
              <a:off x="2172628" y="4843734"/>
              <a:ext cx="495330" cy="0"/>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109</a:t>
            </a:fld>
            <a:endParaRPr lang="en-US" dirty="0"/>
          </a:p>
        </p:txBody>
      </p:sp>
      <p:sp>
        <p:nvSpPr>
          <p:cNvPr id="2" name="TextBox 1">
            <a:extLst>
              <a:ext uri="{FF2B5EF4-FFF2-40B4-BE49-F238E27FC236}">
                <a16:creationId xmlns:a16="http://schemas.microsoft.com/office/drawing/2014/main" id="{08F920B5-7A1E-85CA-515F-41A5A4755525}"/>
              </a:ext>
            </a:extLst>
          </p:cNvPr>
          <p:cNvSpPr txBox="1"/>
          <p:nvPr/>
        </p:nvSpPr>
        <p:spPr>
          <a:xfrm>
            <a:off x="589926" y="6443089"/>
            <a:ext cx="3250826" cy="307777"/>
          </a:xfrm>
          <a:prstGeom prst="rect">
            <a:avLst/>
          </a:prstGeom>
          <a:noFill/>
        </p:spPr>
        <p:txBody>
          <a:bodyPr wrap="none" rtlCol="0">
            <a:spAutoFit/>
          </a:bodyPr>
          <a:lstStyle/>
          <a:p>
            <a:r>
              <a:rPr lang="en-US" sz="1400" dirty="0"/>
              <a:t>Note: this code update (2023) to Python 3</a:t>
            </a:r>
          </a:p>
        </p:txBody>
      </p:sp>
    </p:spTree>
    <p:extLst>
      <p:ext uri="{BB962C8B-B14F-4D97-AF65-F5344CB8AC3E}">
        <p14:creationId xmlns:p14="http://schemas.microsoft.com/office/powerpoint/2010/main" val="1453320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15"/>
                                        </p:tgtEl>
                                      </p:cBhvr>
                                    </p:animEffect>
                                    <p:set>
                                      <p:cBhvr>
                                        <p:cTn id="12" dur="1" fill="hold">
                                          <p:stCondLst>
                                            <p:cond delay="499"/>
                                          </p:stCondLst>
                                        </p:cTn>
                                        <p:tgtEl>
                                          <p:spTgt spid="15"/>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dissolv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xit" presetSubtype="0" fill="hold" nodeType="clickEffect">
                                  <p:stCondLst>
                                    <p:cond delay="0"/>
                                  </p:stCondLst>
                                  <p:childTnLst>
                                    <p:animEffect transition="out" filter="dissolve">
                                      <p:cBhvr>
                                        <p:cTn id="19" dur="500"/>
                                        <p:tgtEl>
                                          <p:spTgt spid="18"/>
                                        </p:tgtEl>
                                      </p:cBhvr>
                                    </p:animEffect>
                                    <p:set>
                                      <p:cBhvr>
                                        <p:cTn id="20" dur="1" fill="hold">
                                          <p:stCondLst>
                                            <p:cond delay="499"/>
                                          </p:stCondLst>
                                        </p:cTn>
                                        <p:tgtEl>
                                          <p:spTgt spid="18"/>
                                        </p:tgtEl>
                                        <p:attrNameLst>
                                          <p:attrName>style.visibility</p:attrName>
                                        </p:attrNameLst>
                                      </p:cBhvr>
                                      <p:to>
                                        <p:strVal val="hidden"/>
                                      </p:to>
                                    </p:set>
                                  </p:childTnLst>
                                </p:cTn>
                              </p:par>
                              <p:par>
                                <p:cTn id="21" presetID="9" presetClass="entr" presetSubtype="0"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dissolve">
                                      <p:cBhvr>
                                        <p:cTn id="23" dur="500"/>
                                        <p:tgtEl>
                                          <p:spTgt spid="21"/>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xit" presetSubtype="0" fill="hold" nodeType="clickEffect">
                                  <p:stCondLst>
                                    <p:cond delay="0"/>
                                  </p:stCondLst>
                                  <p:childTnLst>
                                    <p:animEffect transition="out" filter="dissolve">
                                      <p:cBhvr>
                                        <p:cTn id="27" dur="500"/>
                                        <p:tgtEl>
                                          <p:spTgt spid="21"/>
                                        </p:tgtEl>
                                      </p:cBhvr>
                                    </p:animEffect>
                                    <p:set>
                                      <p:cBhvr>
                                        <p:cTn id="28" dur="1" fill="hold">
                                          <p:stCondLst>
                                            <p:cond delay="499"/>
                                          </p:stCondLst>
                                        </p:cTn>
                                        <p:tgtEl>
                                          <p:spTgt spid="21"/>
                                        </p:tgtEl>
                                        <p:attrNameLst>
                                          <p:attrName>style.visibility</p:attrName>
                                        </p:attrNameLst>
                                      </p:cBhvr>
                                      <p:to>
                                        <p:strVal val="hidden"/>
                                      </p:to>
                                    </p:set>
                                  </p:childTnLst>
                                </p:cTn>
                              </p:par>
                              <p:par>
                                <p:cTn id="29" presetID="9" presetClass="entr" presetSubtype="0"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dissolve">
                                      <p:cBhvr>
                                        <p:cTn id="31" dur="500"/>
                                        <p:tgtEl>
                                          <p:spTgt spid="24"/>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24"/>
                                        </p:tgtEl>
                                      </p:cBhvr>
                                    </p:animEffect>
                                    <p:set>
                                      <p:cBhvr>
                                        <p:cTn id="36" dur="1" fill="hold">
                                          <p:stCondLst>
                                            <p:cond delay="499"/>
                                          </p:stCondLst>
                                        </p:cTn>
                                        <p:tgtEl>
                                          <p:spTgt spid="24"/>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dissolve">
                                      <p:cBhvr>
                                        <p:cTn id="39" dur="500"/>
                                        <p:tgtEl>
                                          <p:spTgt spid="36"/>
                                        </p:tgtEl>
                                      </p:cBhvr>
                                    </p:animEffect>
                                  </p:childTnLst>
                                </p:cTn>
                              </p:par>
                            </p:childTnLst>
                          </p:cTn>
                        </p:par>
                      </p:childTnLst>
                    </p:cTn>
                  </p:par>
                  <p:par>
                    <p:cTn id="40" fill="hold">
                      <p:stCondLst>
                        <p:cond delay="indefinite"/>
                      </p:stCondLst>
                      <p:childTnLst>
                        <p:par>
                          <p:cTn id="41" fill="hold">
                            <p:stCondLst>
                              <p:cond delay="0"/>
                            </p:stCondLst>
                            <p:childTnLst>
                              <p:par>
                                <p:cTn id="42" presetID="9" presetClass="exit" presetSubtype="0" fill="hold" nodeType="clickEffect">
                                  <p:stCondLst>
                                    <p:cond delay="0"/>
                                  </p:stCondLst>
                                  <p:childTnLst>
                                    <p:animEffect transition="out" filter="dissolve">
                                      <p:cBhvr>
                                        <p:cTn id="43" dur="500"/>
                                        <p:tgtEl>
                                          <p:spTgt spid="36"/>
                                        </p:tgtEl>
                                      </p:cBhvr>
                                    </p:animEffect>
                                    <p:set>
                                      <p:cBhvr>
                                        <p:cTn id="44" dur="1" fill="hold">
                                          <p:stCondLst>
                                            <p:cond delay="499"/>
                                          </p:stCondLst>
                                        </p:cTn>
                                        <p:tgtEl>
                                          <p:spTgt spid="36"/>
                                        </p:tgtEl>
                                        <p:attrNameLst>
                                          <p:attrName>style.visibility</p:attrName>
                                        </p:attrNameLst>
                                      </p:cBhvr>
                                      <p:to>
                                        <p:strVal val="hidden"/>
                                      </p:to>
                                    </p:set>
                                  </p:childTnLst>
                                </p:cTn>
                              </p:par>
                              <p:par>
                                <p:cTn id="45" presetID="9" presetClass="entr" presetSubtype="0" fill="hold"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dissolve">
                                      <p:cBhvr>
                                        <p:cTn id="4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An application-layer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rotocol </a:t>
            </a:r>
            <a:r>
              <a:rPr lang="en-US" altLang="en-US" dirty="0">
                <a:ea typeface="ＭＳ Ｐゴシック" panose="020B0600070205080204" pitchFamily="34" charset="-128"/>
              </a:rPr>
              <a:t>d</a:t>
            </a:r>
            <a:r>
              <a:rPr lang="en-US" altLang="en-US" sz="4400" dirty="0">
                <a:ea typeface="ＭＳ Ｐゴシック" panose="020B0600070205080204" pitchFamily="34" charset="-128"/>
              </a:rPr>
              <a:t>efines:</a:t>
            </a:r>
            <a:endParaRPr lang="en-US" sz="4400" dirty="0"/>
          </a:p>
        </p:txBody>
      </p:sp>
      <p:sp>
        <p:nvSpPr>
          <p:cNvPr id="7" name="Rectangle 3">
            <a:extLst>
              <a:ext uri="{FF2B5EF4-FFF2-40B4-BE49-F238E27FC236}">
                <a16:creationId xmlns:a16="http://schemas.microsoft.com/office/drawing/2014/main" id="{8251B37A-10ED-6C4A-A5F1-4B1BE824E86A}"/>
              </a:ext>
            </a:extLst>
          </p:cNvPr>
          <p:cNvSpPr txBox="1">
            <a:spLocks noChangeArrowheads="1"/>
          </p:cNvSpPr>
          <p:nvPr/>
        </p:nvSpPr>
        <p:spPr>
          <a:xfrm>
            <a:off x="759182" y="1464838"/>
            <a:ext cx="529730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types of messages exchanged,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request, response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syntax: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fields in messages &amp; how fields are delineated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 semantics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meaning of information in fields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rules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when and how processes send &amp; respond to messages</a:t>
            </a:r>
          </a:p>
        </p:txBody>
      </p:sp>
      <p:sp>
        <p:nvSpPr>
          <p:cNvPr id="8" name="Rectangle 4">
            <a:extLst>
              <a:ext uri="{FF2B5EF4-FFF2-40B4-BE49-F238E27FC236}">
                <a16:creationId xmlns:a16="http://schemas.microsoft.com/office/drawing/2014/main" id="{E3FA004C-2235-334F-8814-1F36401D2A86}"/>
              </a:ext>
            </a:extLst>
          </p:cNvPr>
          <p:cNvSpPr txBox="1">
            <a:spLocks noChangeArrowheads="1"/>
          </p:cNvSpPr>
          <p:nvPr/>
        </p:nvSpPr>
        <p:spPr>
          <a:xfrm>
            <a:off x="6555631" y="1474670"/>
            <a:ext cx="475866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open protocols:</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in RFCs, everyone has access to protocol definition</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allows for interoperability</a:t>
            </a:r>
          </a:p>
          <a:p>
            <a:pPr marL="460375"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HTTP,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proprietary protocols:</a:t>
            </a:r>
          </a:p>
          <a:p>
            <a:pPr marL="527050" marR="0" lvl="0" indent="-2301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Zoom</a:t>
            </a:r>
          </a:p>
        </p:txBody>
      </p:sp>
      <p:sp>
        <p:nvSpPr>
          <p:cNvPr id="5" name="Slide Number Placeholder 2">
            <a:extLst>
              <a:ext uri="{FF2B5EF4-FFF2-40B4-BE49-F238E27FC236}">
                <a16:creationId xmlns:a16="http://schemas.microsoft.com/office/drawing/2014/main" id="{2BFE3DF4-2D02-7D4F-B76E-99CD4324F9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33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7">
                                            <p:txEl>
                                              <p:pRg st="5" end="5"/>
                                            </p:txEl>
                                          </p:spTgt>
                                        </p:tgtEl>
                                        <p:attrNameLst>
                                          <p:attrName>style.visibility</p:attrName>
                                        </p:attrNameLst>
                                      </p:cBhvr>
                                      <p:to>
                                        <p:strVal val="visible"/>
                                      </p:to>
                                    </p:set>
                                    <p:animEffect transition="in" filter="dissolve">
                                      <p:cBhvr>
                                        <p:cTn id="18" dur="500"/>
                                        <p:tgtEl>
                                          <p:spTgt spid="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dissolve">
                                      <p:cBhvr>
                                        <p:cTn id="31" dur="500"/>
                                        <p:tgtEl>
                                          <p:spTgt spid="8">
                                            <p:txEl>
                                              <p:pRg st="1" end="1"/>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8">
                                            <p:txEl>
                                              <p:pRg st="2" end="2"/>
                                            </p:txEl>
                                          </p:spTgt>
                                        </p:tgtEl>
                                        <p:attrNameLst>
                                          <p:attrName>style.visibility</p:attrName>
                                        </p:attrNameLst>
                                      </p:cBhvr>
                                      <p:to>
                                        <p:strVal val="visible"/>
                                      </p:to>
                                    </p:set>
                                    <p:animEffect transition="in" filter="dissolve">
                                      <p:cBhvr>
                                        <p:cTn id="34" dur="500"/>
                                        <p:tgtEl>
                                          <p:spTgt spid="8">
                                            <p:txEl>
                                              <p:pRg st="2" end="2"/>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3" end="3"/>
                                            </p:txEl>
                                          </p:spTgt>
                                        </p:tgtEl>
                                        <p:attrNameLst>
                                          <p:attrName>style.visibility</p:attrName>
                                        </p:attrNameLst>
                                      </p:cBhvr>
                                      <p:to>
                                        <p:strVal val="visible"/>
                                      </p:to>
                                    </p:set>
                                    <p:animEffect transition="in" filter="dissolve">
                                      <p:cBhvr>
                                        <p:cTn id="37" dur="500"/>
                                        <p:tgtEl>
                                          <p:spTgt spid="8">
                                            <p:txEl>
                                              <p:pRg st="3" end="3"/>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4" end="4"/>
                                            </p:txEl>
                                          </p:spTgt>
                                        </p:tgtEl>
                                        <p:attrNameLst>
                                          <p:attrName>style.visibility</p:attrName>
                                        </p:attrNameLst>
                                      </p:cBhvr>
                                      <p:to>
                                        <p:strVal val="visible"/>
                                      </p:to>
                                    </p:set>
                                    <p:animEffect transition="in" filter="dissolve">
                                      <p:cBhvr>
                                        <p:cTn id="40" dur="500"/>
                                        <p:tgtEl>
                                          <p:spTgt spid="8">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5" end="5"/>
                                            </p:txEl>
                                          </p:spTgt>
                                        </p:tgtEl>
                                        <p:attrNameLst>
                                          <p:attrName>style.visibility</p:attrName>
                                        </p:attrNameLst>
                                      </p:cBhvr>
                                      <p:to>
                                        <p:strVal val="visible"/>
                                      </p:to>
                                    </p:set>
                                    <p:animEffect transition="in" filter="dissolve">
                                      <p:cBhvr>
                                        <p:cTn id="43" dur="500"/>
                                        <p:tgtEl>
                                          <p:spTgt spid="8">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5" name="Rectangle 3">
            <a:extLst>
              <a:ext uri="{FF2B5EF4-FFF2-40B4-BE49-F238E27FC236}">
                <a16:creationId xmlns:a16="http://schemas.microsoft.com/office/drawing/2014/main" id="{130235C8-CBF2-BC40-8C2F-CC9AFE97994B}"/>
              </a:ext>
            </a:extLst>
          </p:cNvPr>
          <p:cNvSpPr>
            <a:spLocks noGrp="1" noChangeArrowheads="1"/>
          </p:cNvSpPr>
          <p:nvPr>
            <p:ph sz="half" idx="1"/>
          </p:nvPr>
        </p:nvSpPr>
        <p:spPr>
          <a:xfrm>
            <a:off x="838200" y="2094161"/>
            <a:ext cx="5710084" cy="4194034"/>
          </a:xfrm>
        </p:spPr>
        <p:txBody>
          <a:bodyPr>
            <a:normAutofit/>
          </a:bodyPr>
          <a:lstStyle/>
          <a:p>
            <a:pPr marL="287338" indent="-287338">
              <a:buFont typeface="Wingdings" charset="2"/>
              <a:buChar char="§"/>
              <a:defRPr/>
            </a:pPr>
            <a:r>
              <a:rPr lang="en-US" dirty="0"/>
              <a:t>application architectures</a:t>
            </a:r>
          </a:p>
          <a:p>
            <a:pPr marL="681038" lvl="1" indent="-223838">
              <a:buFont typeface="Arial"/>
              <a:buChar char="•"/>
              <a:defRPr/>
            </a:pPr>
            <a:r>
              <a:rPr lang="en-US" dirty="0"/>
              <a:t>client-server</a:t>
            </a:r>
          </a:p>
          <a:p>
            <a:pPr marL="681038" lvl="1" indent="-223838">
              <a:buFont typeface="Arial"/>
              <a:buChar char="•"/>
              <a:defRPr/>
            </a:pPr>
            <a:r>
              <a:rPr lang="en-US" dirty="0"/>
              <a:t>P2P</a:t>
            </a:r>
          </a:p>
          <a:p>
            <a:pPr marL="287338" indent="-287338">
              <a:buFont typeface="Wingdings" charset="2"/>
              <a:buChar char="§"/>
              <a:defRPr/>
            </a:pPr>
            <a:r>
              <a:rPr lang="en-US" dirty="0"/>
              <a:t>application service requirements:</a:t>
            </a:r>
          </a:p>
          <a:p>
            <a:pPr marL="682625" lvl="1" indent="-228600">
              <a:buFont typeface="Arial"/>
              <a:buChar char="•"/>
              <a:defRPr/>
            </a:pPr>
            <a:r>
              <a:rPr lang="en-US" dirty="0"/>
              <a:t>reliability, bandwidth, delay</a:t>
            </a:r>
          </a:p>
          <a:p>
            <a:pPr marL="287338" indent="-287338">
              <a:buFont typeface="Wingdings" charset="2"/>
              <a:buChar char="§"/>
              <a:defRPr/>
            </a:pPr>
            <a:r>
              <a:rPr lang="en-US" dirty="0"/>
              <a:t>Internet transport service model</a:t>
            </a:r>
          </a:p>
          <a:p>
            <a:pPr marL="681038" lvl="1" indent="-223838">
              <a:buFont typeface="Arial"/>
              <a:buChar char="•"/>
              <a:defRPr/>
            </a:pPr>
            <a:r>
              <a:rPr lang="en-US" dirty="0"/>
              <a:t>connection-oriented, reliable: TCP</a:t>
            </a:r>
          </a:p>
          <a:p>
            <a:pPr marL="681038" lvl="1" indent="-223838">
              <a:buFont typeface="Arial"/>
              <a:buChar char="•"/>
              <a:defRPr/>
            </a:pPr>
            <a:r>
              <a:rPr lang="en-US" dirty="0"/>
              <a:t>unreliable, datagrams: UDP</a:t>
            </a:r>
            <a:endParaRPr lang="en-US" sz="2000" dirty="0"/>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704849" y="1392072"/>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our study of network application layer is now complete!</a:t>
            </a:r>
          </a:p>
        </p:txBody>
      </p:sp>
      <p:sp>
        <p:nvSpPr>
          <p:cNvPr id="27" name="Rectangle 5">
            <a:extLst>
              <a:ext uri="{FF2B5EF4-FFF2-40B4-BE49-F238E27FC236}">
                <a16:creationId xmlns:a16="http://schemas.microsoft.com/office/drawing/2014/main" id="{64F252F4-9047-6D40-8B28-18D2E55365CA}"/>
              </a:ext>
            </a:extLst>
          </p:cNvPr>
          <p:cNvSpPr>
            <a:spLocks noChangeArrowheads="1"/>
          </p:cNvSpPr>
          <p:nvPr/>
        </p:nvSpPr>
        <p:spPr bwMode="auto">
          <a:xfrm>
            <a:off x="7310006" y="2054984"/>
            <a:ext cx="465281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specific protocols: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HTTP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SMTP, IMAP</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DNS</a:t>
            </a:r>
          </a:p>
          <a:p>
            <a:pPr marL="681038" marR="0" lvl="1" indent="-223838" algn="l" defTabSz="914400" rtl="0" eaLnBrk="1" fontAlgn="auto" latinLnBrk="0" hangingPunct="1">
              <a:lnSpc>
                <a:spcPct val="100000"/>
              </a:lnSpc>
              <a:spcBef>
                <a:spcPts val="0"/>
              </a:spcBef>
              <a:spcAft>
                <a:spcPts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P2P: BitTorrent</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video streaming, CDNs</a:t>
            </a:r>
          </a:p>
          <a:p>
            <a:pPr marL="287338" marR="0" lvl="0" indent="-287338"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socket programming: </a:t>
            </a:r>
          </a:p>
          <a:p>
            <a:pPr marL="0" marR="0" lvl="0" indent="0" algn="l" defTabSz="914400" rtl="0" eaLnBrk="1" fontAlgn="auto" latinLnBrk="0" hangingPunct="1">
              <a:lnSpc>
                <a:spcPct val="100000"/>
              </a:lnSpc>
              <a:spcBef>
                <a:spcPts val="0"/>
              </a:spcBef>
              <a:spcAft>
                <a:spcPts val="0"/>
              </a:spcAft>
              <a:buClr>
                <a:srgbClr val="000099"/>
              </a:buClr>
              <a:buSzPct val="100000"/>
              <a:buFont typeface="ZapfDingbats" charset="0"/>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    TCP, UDP sockets</a:t>
            </a:r>
          </a:p>
        </p:txBody>
      </p:sp>
      <p:sp>
        <p:nvSpPr>
          <p:cNvPr id="6" name="Slide Number Placeholder 2">
            <a:extLst>
              <a:ext uri="{FF2B5EF4-FFF2-40B4-BE49-F238E27FC236}">
                <a16:creationId xmlns:a16="http://schemas.microsoft.com/office/drawing/2014/main" id="{8FBD60C3-995D-4948-A95F-E9B0A22398CB}"/>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110</a:t>
            </a:fld>
            <a:endParaRPr lang="en-US" dirty="0"/>
          </a:p>
        </p:txBody>
      </p:sp>
    </p:spTree>
    <p:extLst>
      <p:ext uri="{BB962C8B-B14F-4D97-AF65-F5344CB8AC3E}">
        <p14:creationId xmlns:p14="http://schemas.microsoft.com/office/powerpoint/2010/main" val="4058411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Chapter 2: Summary</a:t>
            </a:r>
            <a:endParaRPr lang="en-US" altLang="en-US" sz="5400" dirty="0">
              <a:solidFill>
                <a:srgbClr val="000099"/>
              </a:solidFill>
              <a:ea typeface="ＭＳ Ｐゴシック" panose="020B0600070205080204" pitchFamily="34" charset="-128"/>
              <a:cs typeface="+mn-cs"/>
            </a:endParaRPr>
          </a:p>
        </p:txBody>
      </p:sp>
      <p:sp>
        <p:nvSpPr>
          <p:cNvPr id="26" name="Rectangle 4">
            <a:extLst>
              <a:ext uri="{FF2B5EF4-FFF2-40B4-BE49-F238E27FC236}">
                <a16:creationId xmlns:a16="http://schemas.microsoft.com/office/drawing/2014/main" id="{228601A5-E42C-D440-B994-5748EBF18265}"/>
              </a:ext>
            </a:extLst>
          </p:cNvPr>
          <p:cNvSpPr txBox="1">
            <a:spLocks noChangeArrowheads="1"/>
          </p:cNvSpPr>
          <p:nvPr/>
        </p:nvSpPr>
        <p:spPr>
          <a:xfrm>
            <a:off x="659878" y="1562903"/>
            <a:ext cx="10208957" cy="6762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Most importantly: learned about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protocols</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p:txBody>
      </p:sp>
      <p:sp>
        <p:nvSpPr>
          <p:cNvPr id="10" name="Rectangle 5">
            <a:extLst>
              <a:ext uri="{FF2B5EF4-FFF2-40B4-BE49-F238E27FC236}">
                <a16:creationId xmlns:a16="http://schemas.microsoft.com/office/drawing/2014/main" id="{09AD5240-FBC2-9D46-B622-22B9C356A03C}"/>
              </a:ext>
            </a:extLst>
          </p:cNvPr>
          <p:cNvSpPr>
            <a:spLocks noChangeArrowheads="1"/>
          </p:cNvSpPr>
          <p:nvPr/>
        </p:nvSpPr>
        <p:spPr bwMode="auto">
          <a:xfrm>
            <a:off x="838200" y="2241127"/>
            <a:ext cx="8517400" cy="36766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227013" indent="-227013">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27013" marR="0" lvl="0" indent="-227013" algn="l" defTabSz="914400" rtl="0" eaLnBrk="1" fontAlgn="auto" latinLnBrk="0" hangingPunct="1">
              <a:lnSpc>
                <a:spcPct val="100000"/>
              </a:lnSpc>
              <a:spcBef>
                <a:spcPts val="600"/>
              </a:spcBef>
              <a:spcAft>
                <a:spcPts val="0"/>
              </a:spcAft>
              <a:buClr>
                <a:srgbClr val="3333CC"/>
              </a:buClr>
              <a:buSzTx/>
              <a:buFontTx/>
              <a:buNone/>
              <a:tabLst/>
              <a:defRPr/>
            </a:pPr>
            <a:r>
              <a:rPr lang="en-US" altLang="en-US" sz="3200" dirty="0">
                <a:solidFill>
                  <a:srgbClr val="CC0000"/>
                </a:solidFill>
                <a:latin typeface="+mn-lt"/>
              </a:rPr>
              <a:t>Important</a:t>
            </a:r>
            <a:r>
              <a:rPr kumimoji="0" lang="en-US" altLang="en-US" sz="3200" b="0" i="0" u="none" strike="noStrike" kern="1200" cap="none" spc="0" normalizeH="0" baseline="0" noProof="0" dirty="0">
                <a:ln>
                  <a:noFill/>
                </a:ln>
                <a:solidFill>
                  <a:srgbClr val="CC0000"/>
                </a:solidFill>
                <a:effectLst/>
                <a:uLnTx/>
                <a:uFillTx/>
                <a:latin typeface="+mn-lt"/>
              </a:rPr>
              <a:t> themes:</a:t>
            </a:r>
            <a:r>
              <a:rPr kumimoji="0" lang="en-US" altLang="en-US" sz="3200" b="0" i="0" u="none" strike="noStrike" kern="1200" cap="none" spc="0" normalizeH="0" baseline="0" noProof="0" dirty="0">
                <a:ln>
                  <a:noFill/>
                </a:ln>
                <a:solidFill>
                  <a:srgbClr val="FF3300"/>
                </a:solidFill>
                <a:effectLst/>
                <a:uLnTx/>
                <a:uFillTx/>
                <a:latin typeface="+mn-lt"/>
              </a:rPr>
              <a:t> </a:t>
            </a:r>
          </a:p>
          <a:p>
            <a:pPr marL="349250" indent="-219075">
              <a:spcBef>
                <a:spcPts val="600"/>
              </a:spcBef>
              <a:buClr>
                <a:srgbClr val="000099"/>
              </a:buClr>
              <a:buSzPct val="100000"/>
              <a:buFont typeface="Wingdings" pitchFamily="2" charset="2"/>
              <a:buChar char="§"/>
              <a:defRPr/>
            </a:pPr>
            <a:r>
              <a:rPr lang="en-US" altLang="en-US" sz="2800" dirty="0">
                <a:latin typeface="+mn-lt"/>
              </a:rPr>
              <a:t>typical client/server request/reply message exchange</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centralized vs. decentralized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stateless vs. stateful</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scalability</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mn-lt"/>
              </a:rPr>
              <a:t>reliable vs. unreliable message transfer </a:t>
            </a:r>
          </a:p>
          <a:p>
            <a:pPr marL="349250" marR="0" lvl="0" indent="-219075" algn="l" defTabSz="914400" rtl="0" eaLnBrk="1" fontAlgn="auto" latinLnBrk="0" hangingPunct="1">
              <a:lnSpc>
                <a:spcPct val="100000"/>
              </a:lnSpc>
              <a:spcBef>
                <a:spcPts val="60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mn-lt"/>
              </a:rPr>
              <a:t>“complexity at network edge”</a:t>
            </a:r>
            <a:endParaRPr kumimoji="0" lang="en-US" altLang="en-US" sz="2800" b="0" i="0" u="none" strike="noStrike" kern="1200" cap="none" spc="0" normalizeH="0" baseline="0" noProof="0" dirty="0">
              <a:ln>
                <a:noFill/>
              </a:ln>
              <a:solidFill>
                <a:srgbClr val="000000"/>
              </a:solidFill>
              <a:effectLst/>
              <a:uLnTx/>
              <a:uFillTx/>
              <a:latin typeface="+mn-lt"/>
            </a:endParaRPr>
          </a:p>
        </p:txBody>
      </p:sp>
      <p:sp>
        <p:nvSpPr>
          <p:cNvPr id="6" name="Slide Number Placeholder 2">
            <a:extLst>
              <a:ext uri="{FF2B5EF4-FFF2-40B4-BE49-F238E27FC236}">
                <a16:creationId xmlns:a16="http://schemas.microsoft.com/office/drawing/2014/main" id="{FE0ABB88-CECD-DD4A-8A5D-BE042621800E}"/>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111</a:t>
            </a:fld>
            <a:endParaRPr lang="en-US" dirty="0"/>
          </a:p>
        </p:txBody>
      </p:sp>
      <p:grpSp>
        <p:nvGrpSpPr>
          <p:cNvPr id="2" name="Group 1">
            <a:extLst>
              <a:ext uri="{FF2B5EF4-FFF2-40B4-BE49-F238E27FC236}">
                <a16:creationId xmlns:a16="http://schemas.microsoft.com/office/drawing/2014/main" id="{4DEDB909-5F48-BBBB-5780-16D1071A5F5C}"/>
              </a:ext>
            </a:extLst>
          </p:cNvPr>
          <p:cNvGrpSpPr/>
          <p:nvPr/>
        </p:nvGrpSpPr>
        <p:grpSpPr>
          <a:xfrm>
            <a:off x="8127081" y="3821979"/>
            <a:ext cx="3370375" cy="2095798"/>
            <a:chOff x="1055076" y="3732975"/>
            <a:chExt cx="3313139" cy="2488926"/>
          </a:xfrm>
        </p:grpSpPr>
        <p:pic>
          <p:nvPicPr>
            <p:cNvPr id="3" name="Picture 2">
              <a:extLst>
                <a:ext uri="{FF2B5EF4-FFF2-40B4-BE49-F238E27FC236}">
                  <a16:creationId xmlns:a16="http://schemas.microsoft.com/office/drawing/2014/main" id="{33E34486-AF79-6929-E9CE-AA28666F1E88}"/>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4" name="Rectangle 3">
              <a:extLst>
                <a:ext uri="{FF2B5EF4-FFF2-40B4-BE49-F238E27FC236}">
                  <a16:creationId xmlns:a16="http://schemas.microsoft.com/office/drawing/2014/main" id="{1EDE1F57-8CC3-0315-A6CF-AD1627F3BC4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88395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112</a:t>
            </a:fld>
            <a:endParaRPr lang="en-US" dirty="0"/>
          </a:p>
        </p:txBody>
      </p:sp>
      <p:sp>
        <p:nvSpPr>
          <p:cNvPr id="13" name="Title 1">
            <a:extLst>
              <a:ext uri="{FF2B5EF4-FFF2-40B4-BE49-F238E27FC236}">
                <a16:creationId xmlns:a16="http://schemas.microsoft.com/office/drawing/2014/main" id="{136324E8-804D-814E-80CA-306D385C9365}"/>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2 slides</a:t>
            </a:r>
            <a:endParaRPr lang="en-US" sz="4400" dirty="0"/>
          </a:p>
        </p:txBody>
      </p:sp>
      <p:sp>
        <p:nvSpPr>
          <p:cNvPr id="2" name="TextBox 1">
            <a:extLst>
              <a:ext uri="{FF2B5EF4-FFF2-40B4-BE49-F238E27FC236}">
                <a16:creationId xmlns:a16="http://schemas.microsoft.com/office/drawing/2014/main" id="{3B470194-81F7-ADFC-7634-E7B1FE3A2C17}"/>
              </a:ext>
            </a:extLst>
          </p:cNvPr>
          <p:cNvSpPr txBox="1"/>
          <p:nvPr/>
        </p:nvSpPr>
        <p:spPr>
          <a:xfrm>
            <a:off x="1858782" y="4421036"/>
            <a:ext cx="9773586" cy="1477328"/>
          </a:xfrm>
          <a:prstGeom prst="rect">
            <a:avLst/>
          </a:prstGeom>
          <a:noFill/>
        </p:spPr>
        <p:txBody>
          <a:bodyPr wrap="square" rtlCol="0">
            <a:spAutoFit/>
          </a:bodyPr>
          <a:lstStyle/>
          <a:p>
            <a:r>
              <a:rPr lang="en-US" b="1" dirty="0"/>
              <a:t>JFK note: </a:t>
            </a:r>
            <a:r>
              <a:rPr lang="en-US" dirty="0"/>
              <a:t>the timeout slides are important IMHO if one is doing a programming assignment (especially an RDT programming assignment in Chapter 3), since students will need to use timers in their code, and the TRY/EXCEPT is really the easiest way to do this.  I introduce this here in Chapter 2 with the socket programming assignment since it teaches something (how to handle exceptions/timeouts), and lets students learn/practice that before doing the RDT programming assignment, which is harder</a:t>
            </a:r>
          </a:p>
        </p:txBody>
      </p:sp>
    </p:spTree>
    <p:extLst>
      <p:ext uri="{BB962C8B-B14F-4D97-AF65-F5344CB8AC3E}">
        <p14:creationId xmlns:p14="http://schemas.microsoft.com/office/powerpoint/2010/main" val="395037012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8FC9A2C5-401D-BA8A-47E5-8FE088C3DD1B}"/>
              </a:ext>
            </a:extLst>
          </p:cNvPr>
          <p:cNvGrpSpPr/>
          <p:nvPr/>
        </p:nvGrpSpPr>
        <p:grpSpPr>
          <a:xfrm>
            <a:off x="9321127" y="4329416"/>
            <a:ext cx="2119679" cy="2033431"/>
            <a:chOff x="9321127" y="4683372"/>
            <a:chExt cx="2119679" cy="2033431"/>
          </a:xfrm>
        </p:grpSpPr>
        <p:grpSp>
          <p:nvGrpSpPr>
            <p:cNvPr id="47" name="Group 92">
              <a:extLst>
                <a:ext uri="{FF2B5EF4-FFF2-40B4-BE49-F238E27FC236}">
                  <a16:creationId xmlns:a16="http://schemas.microsoft.com/office/drawing/2014/main" id="{93F53F69-A099-28FB-E470-09E5A543E717}"/>
                </a:ext>
              </a:extLst>
            </p:cNvPr>
            <p:cNvGrpSpPr>
              <a:grpSpLocks/>
            </p:cNvGrpSpPr>
            <p:nvPr/>
          </p:nvGrpSpPr>
          <p:grpSpPr bwMode="auto">
            <a:xfrm>
              <a:off x="10132704" y="4817788"/>
              <a:ext cx="1308102" cy="527050"/>
              <a:chOff x="2846" y="2348"/>
              <a:chExt cx="824" cy="332"/>
            </a:xfrm>
          </p:grpSpPr>
          <p:pic>
            <p:nvPicPr>
              <p:cNvPr id="48" name="Picture 87" descr="alarm_clock_ringing">
                <a:extLst>
                  <a:ext uri="{FF2B5EF4-FFF2-40B4-BE49-F238E27FC236}">
                    <a16:creationId xmlns:a16="http://schemas.microsoft.com/office/drawing/2014/main" id="{D58739BD-BB5C-E965-261F-F5A4F9CBE6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 Box 91">
                <a:extLst>
                  <a:ext uri="{FF2B5EF4-FFF2-40B4-BE49-F238E27FC236}">
                    <a16:creationId xmlns:a16="http://schemas.microsoft.com/office/drawing/2014/main" id="{F0D582BA-68E2-7AC8-6811-9FF8EB858739}"/>
                  </a:ext>
                </a:extLst>
              </p:cNvPr>
              <p:cNvSpPr txBox="1">
                <a:spLocks noChangeArrowheads="1"/>
              </p:cNvSpPr>
              <p:nvPr/>
            </p:nvSpPr>
            <p:spPr bwMode="auto">
              <a:xfrm>
                <a:off x="3065" y="2491"/>
                <a:ext cx="605" cy="18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sp>
          <p:nvSpPr>
            <p:cNvPr id="20" name="Rounded Rectangle 19">
              <a:extLst>
                <a:ext uri="{FF2B5EF4-FFF2-40B4-BE49-F238E27FC236}">
                  <a16:creationId xmlns:a16="http://schemas.microsoft.com/office/drawing/2014/main" id="{1637B945-AF7D-9567-2430-7021FFA80FE1}"/>
                </a:ext>
              </a:extLst>
            </p:cNvPr>
            <p:cNvSpPr/>
            <p:nvPr/>
          </p:nvSpPr>
          <p:spPr>
            <a:xfrm>
              <a:off x="9321127" y="5434414"/>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timeout</a:t>
              </a:r>
            </a:p>
          </p:txBody>
        </p:sp>
        <p:cxnSp>
          <p:nvCxnSpPr>
            <p:cNvPr id="36" name="Elbow Connector 35">
              <a:extLst>
                <a:ext uri="{FF2B5EF4-FFF2-40B4-BE49-F238E27FC236}">
                  <a16:creationId xmlns:a16="http://schemas.microsoft.com/office/drawing/2014/main" id="{43CE0F49-9C3D-C195-0081-6A2420BA169A}"/>
                </a:ext>
              </a:extLst>
            </p:cNvPr>
            <p:cNvCxnSpPr>
              <a:cxnSpLocks/>
              <a:endCxn id="20" idx="0"/>
            </p:cNvCxnSpPr>
            <p:nvPr/>
          </p:nvCxnSpPr>
          <p:spPr>
            <a:xfrm rot="16200000" flipH="1">
              <a:off x="9312329" y="4721528"/>
              <a:ext cx="751042" cy="674730"/>
            </a:xfrm>
            <a:prstGeom prst="bentConnector3">
              <a:avLst>
                <a:gd name="adj1" fmla="val 2224"/>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9BB34C9E-28F0-1925-F0ED-A4DD6415C1D7}"/>
                </a:ext>
              </a:extLst>
            </p:cNvPr>
            <p:cNvSpPr txBox="1"/>
            <p:nvPr/>
          </p:nvSpPr>
          <p:spPr>
            <a:xfrm>
              <a:off x="9791016" y="61320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cxnSp>
          <p:nvCxnSpPr>
            <p:cNvPr id="42" name="Straight Arrow Connector 41">
              <a:extLst>
                <a:ext uri="{FF2B5EF4-FFF2-40B4-BE49-F238E27FC236}">
                  <a16:creationId xmlns:a16="http://schemas.microsoft.com/office/drawing/2014/main" id="{28413ABF-1372-8936-16CA-665F40157A3B}"/>
                </a:ext>
              </a:extLst>
            </p:cNvPr>
            <p:cNvCxnSpPr>
              <a:cxnSpLocks/>
              <a:stCxn id="20" idx="2"/>
            </p:cNvCxnSpPr>
            <p:nvPr/>
          </p:nvCxnSpPr>
          <p:spPr>
            <a:xfrm>
              <a:off x="10025215" y="6019630"/>
              <a:ext cx="0" cy="311726"/>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A701492E-B23C-5E3F-4947-245FFDDCF531}"/>
              </a:ext>
            </a:extLst>
          </p:cNvPr>
          <p:cNvGrpSpPr/>
          <p:nvPr/>
        </p:nvGrpSpPr>
        <p:grpSpPr>
          <a:xfrm>
            <a:off x="9326880" y="3740748"/>
            <a:ext cx="2113926" cy="654568"/>
            <a:chOff x="9326880" y="4094704"/>
            <a:chExt cx="2113926" cy="654568"/>
          </a:xfrm>
        </p:grpSpPr>
        <p:grpSp>
          <p:nvGrpSpPr>
            <p:cNvPr id="663" name="Group 662">
              <a:extLst>
                <a:ext uri="{FF2B5EF4-FFF2-40B4-BE49-F238E27FC236}">
                  <a16:creationId xmlns:a16="http://schemas.microsoft.com/office/drawing/2014/main" id="{2A07C271-2D61-7479-7CAB-E4E7B48E93CE}"/>
                </a:ext>
              </a:extLst>
            </p:cNvPr>
            <p:cNvGrpSpPr/>
            <p:nvPr/>
          </p:nvGrpSpPr>
          <p:grpSpPr>
            <a:xfrm>
              <a:off x="9326880" y="4164497"/>
              <a:ext cx="1858277" cy="584775"/>
              <a:chOff x="8308864" y="5012428"/>
              <a:chExt cx="1858277" cy="584775"/>
            </a:xfrm>
          </p:grpSpPr>
          <p:cxnSp>
            <p:nvCxnSpPr>
              <p:cNvPr id="18" name="Straight Arrow Connector 17">
                <a:extLst>
                  <a:ext uri="{FF2B5EF4-FFF2-40B4-BE49-F238E27FC236}">
                    <a16:creationId xmlns:a16="http://schemas.microsoft.com/office/drawing/2014/main" id="{3BA449D7-FFF2-4A72-3CC5-05D3EF1CC894}"/>
                  </a:ext>
                </a:extLst>
              </p:cNvPr>
              <p:cNvCxnSpPr>
                <a:cxnSpLocks/>
              </p:cNvCxnSpPr>
              <p:nvPr/>
            </p:nvCxnSpPr>
            <p:spPr>
              <a:xfrm>
                <a:off x="8308864" y="5387340"/>
                <a:ext cx="1371600"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B42F45FB-AC8F-648D-B0CD-C5645AE4021B}"/>
                  </a:ext>
                </a:extLst>
              </p:cNvPr>
              <p:cNvSpPr txBox="1"/>
              <p:nvPr/>
            </p:nvSpPr>
            <p:spPr>
              <a:xfrm>
                <a:off x="9698743" y="5012428"/>
                <a:ext cx="46839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9" name="TextBox 18">
              <a:extLst>
                <a:ext uri="{FF2B5EF4-FFF2-40B4-BE49-F238E27FC236}">
                  <a16:creationId xmlns:a16="http://schemas.microsoft.com/office/drawing/2014/main" id="{6F1F199D-864F-D20C-99FE-F8BE55D4B2E4}"/>
                </a:ext>
              </a:extLst>
            </p:cNvPr>
            <p:cNvSpPr txBox="1"/>
            <p:nvPr/>
          </p:nvSpPr>
          <p:spPr>
            <a:xfrm>
              <a:off x="9551314" y="4094704"/>
              <a:ext cx="1889492"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fontScale="90000"/>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waiting for multiple events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 name="Rectangle 3">
            <a:extLst>
              <a:ext uri="{FF2B5EF4-FFF2-40B4-BE49-F238E27FC236}">
                <a16:creationId xmlns:a16="http://schemas.microsoft.com/office/drawing/2014/main" id="{F5F9ED71-6561-B59D-1ED6-74880EE90FB6}"/>
              </a:ext>
            </a:extLst>
          </p:cNvPr>
          <p:cNvSpPr>
            <a:spLocks noGrp="1" noChangeArrowheads="1"/>
          </p:cNvSpPr>
          <p:nvPr>
            <p:ph sz="half" idx="1"/>
          </p:nvPr>
        </p:nvSpPr>
        <p:spPr>
          <a:xfrm>
            <a:off x="943130" y="1644456"/>
            <a:ext cx="10639863" cy="2028134"/>
          </a:xfrm>
        </p:spPr>
        <p:txBody>
          <a:bodyPr>
            <a:normAutofit fontScale="92500" lnSpcReduction="10000"/>
          </a:bodyPr>
          <a:lstStyle/>
          <a:p>
            <a:pPr marL="287338" indent="-287338">
              <a:buFont typeface="Wingdings" charset="2"/>
              <a:buChar char="§"/>
              <a:defRPr/>
            </a:pPr>
            <a:r>
              <a:rPr lang="en-US" dirty="0"/>
              <a:t>sometimes a program must </a:t>
            </a:r>
            <a:r>
              <a:rPr lang="en-US" dirty="0">
                <a:solidFill>
                  <a:srgbClr val="CC0000"/>
                </a:solidFill>
              </a:rPr>
              <a:t>wait for one of several events</a:t>
            </a:r>
            <a:r>
              <a:rPr lang="en-US" dirty="0"/>
              <a:t> to happen, e.g.,:</a:t>
            </a:r>
            <a:endParaRPr lang="en-US" sz="2000" dirty="0"/>
          </a:p>
          <a:p>
            <a:pPr marL="630238" lvl="1" indent="-287338">
              <a:buFont typeface="Wingdings" charset="2"/>
              <a:buChar char="§"/>
              <a:defRPr/>
            </a:pPr>
            <a:r>
              <a:rPr lang="en-US" dirty="0"/>
              <a:t>wait for either (i) a reply from another end of the socket, or (ii) timeout: </a:t>
            </a:r>
            <a:r>
              <a:rPr lang="en-US" dirty="0">
                <a:solidFill>
                  <a:srgbClr val="0000A3"/>
                </a:solidFill>
              </a:rPr>
              <a:t>timer</a:t>
            </a:r>
          </a:p>
          <a:p>
            <a:pPr marL="630238" lvl="1" indent="-287338">
              <a:buFont typeface="Wingdings" charset="2"/>
              <a:buChar char="§"/>
              <a:defRPr/>
            </a:pPr>
            <a:r>
              <a:rPr lang="en-US" dirty="0"/>
              <a:t>wait for replies from several different open sockets: </a:t>
            </a:r>
            <a:r>
              <a:rPr lang="en-US" dirty="0">
                <a:solidFill>
                  <a:srgbClr val="0000A3"/>
                </a:solidFill>
              </a:rPr>
              <a:t>select(), multithreading</a:t>
            </a:r>
          </a:p>
          <a:p>
            <a:pPr marL="287338" indent="-287338">
              <a:buFont typeface="Wingdings" charset="2"/>
              <a:buChar char="§"/>
              <a:defRPr/>
            </a:pPr>
            <a:r>
              <a:rPr lang="en-US" sz="2400" dirty="0"/>
              <a:t>timeouts are used extensively in networking </a:t>
            </a:r>
          </a:p>
          <a:p>
            <a:pPr marL="287338" indent="-287338">
              <a:buFont typeface="Wingdings" charset="2"/>
              <a:buChar char="§"/>
              <a:defRPr/>
            </a:pPr>
            <a:r>
              <a:rPr lang="en-US" sz="2400" dirty="0"/>
              <a:t>using timeouts with Python socket:</a:t>
            </a:r>
          </a:p>
          <a:p>
            <a:pPr marL="287338" indent="-287338">
              <a:buFont typeface="Wingdings" charset="2"/>
              <a:buChar char="§"/>
              <a:defRPr/>
            </a:pPr>
            <a:endParaRPr lang="en-US" dirty="0"/>
          </a:p>
        </p:txBody>
      </p:sp>
      <p:sp>
        <p:nvSpPr>
          <p:cNvPr id="9" name="Rounded Rectangle 8">
            <a:extLst>
              <a:ext uri="{FF2B5EF4-FFF2-40B4-BE49-F238E27FC236}">
                <a16:creationId xmlns:a16="http://schemas.microsoft.com/office/drawing/2014/main" id="{CA457FA4-BAAE-1956-DB07-A2A2D20BE947}"/>
              </a:ext>
            </a:extLst>
          </p:cNvPr>
          <p:cNvSpPr/>
          <p:nvPr/>
        </p:nvSpPr>
        <p:spPr>
          <a:xfrm>
            <a:off x="1093634" y="391319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socket()</a:t>
            </a:r>
          </a:p>
        </p:txBody>
      </p:sp>
      <p:grpSp>
        <p:nvGrpSpPr>
          <p:cNvPr id="657" name="Group 656">
            <a:extLst>
              <a:ext uri="{FF2B5EF4-FFF2-40B4-BE49-F238E27FC236}">
                <a16:creationId xmlns:a16="http://schemas.microsoft.com/office/drawing/2014/main" id="{D53ED452-1D91-8365-86E3-FBDC1725E44C}"/>
              </a:ext>
            </a:extLst>
          </p:cNvPr>
          <p:cNvGrpSpPr/>
          <p:nvPr/>
        </p:nvGrpSpPr>
        <p:grpSpPr>
          <a:xfrm>
            <a:off x="2501810" y="3913192"/>
            <a:ext cx="1689194" cy="585216"/>
            <a:chOff x="3195550" y="5094766"/>
            <a:chExt cx="1689194" cy="585216"/>
          </a:xfrm>
        </p:grpSpPr>
        <p:sp>
          <p:nvSpPr>
            <p:cNvPr id="10" name="Rounded Rectangle 9">
              <a:extLst>
                <a:ext uri="{FF2B5EF4-FFF2-40B4-BE49-F238E27FC236}">
                  <a16:creationId xmlns:a16="http://schemas.microsoft.com/office/drawing/2014/main" id="{EF6511DB-ABA1-B8B3-2B31-6DE71D286EB8}"/>
                </a:ext>
              </a:extLst>
            </p:cNvPr>
            <p:cNvSpPr/>
            <p:nvPr/>
          </p:nvSpPr>
          <p:spPr>
            <a:xfrm>
              <a:off x="3476568" y="5094766"/>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connect()</a:t>
              </a:r>
            </a:p>
          </p:txBody>
        </p:sp>
        <p:cxnSp>
          <p:nvCxnSpPr>
            <p:cNvPr id="15" name="Straight Arrow Connector 14">
              <a:extLst>
                <a:ext uri="{FF2B5EF4-FFF2-40B4-BE49-F238E27FC236}">
                  <a16:creationId xmlns:a16="http://schemas.microsoft.com/office/drawing/2014/main" id="{141A29C7-C8B1-4553-0885-5F957F8BE47E}"/>
                </a:ext>
              </a:extLst>
            </p:cNvPr>
            <p:cNvCxnSpPr>
              <a:cxnSpLocks/>
              <a:stCxn id="9" idx="3"/>
              <a:endCxn id="10" idx="1"/>
            </p:cNvCxnSpPr>
            <p:nvPr/>
          </p:nvCxnSpPr>
          <p:spPr>
            <a:xfrm>
              <a:off x="3195550" y="5387374"/>
              <a:ext cx="28101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8" name="Group 657">
            <a:extLst>
              <a:ext uri="{FF2B5EF4-FFF2-40B4-BE49-F238E27FC236}">
                <a16:creationId xmlns:a16="http://schemas.microsoft.com/office/drawing/2014/main" id="{E4677394-E79E-6D5D-4983-F90183AAABA6}"/>
              </a:ext>
            </a:extLst>
          </p:cNvPr>
          <p:cNvGrpSpPr/>
          <p:nvPr/>
        </p:nvGrpSpPr>
        <p:grpSpPr>
          <a:xfrm>
            <a:off x="4191004" y="3916382"/>
            <a:ext cx="1714735" cy="585216"/>
            <a:chOff x="4970761" y="5092335"/>
            <a:chExt cx="1714735" cy="585216"/>
          </a:xfrm>
        </p:grpSpPr>
        <p:sp>
          <p:nvSpPr>
            <p:cNvPr id="11" name="Rounded Rectangle 10">
              <a:extLst>
                <a:ext uri="{FF2B5EF4-FFF2-40B4-BE49-F238E27FC236}">
                  <a16:creationId xmlns:a16="http://schemas.microsoft.com/office/drawing/2014/main" id="{5EBE706C-55C0-8AE4-2C7A-F91D92BE6209}"/>
                </a:ext>
              </a:extLst>
            </p:cNvPr>
            <p:cNvSpPr/>
            <p:nvPr/>
          </p:nvSpPr>
          <p:spPr>
            <a:xfrm>
              <a:off x="5277320" y="5092335"/>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a:t>
              </a:r>
            </a:p>
          </p:txBody>
        </p:sp>
        <p:cxnSp>
          <p:nvCxnSpPr>
            <p:cNvPr id="16" name="Straight Arrow Connector 15">
              <a:extLst>
                <a:ext uri="{FF2B5EF4-FFF2-40B4-BE49-F238E27FC236}">
                  <a16:creationId xmlns:a16="http://schemas.microsoft.com/office/drawing/2014/main" id="{A8729C34-56E6-8CEE-6EBF-D5611F7ACEBC}"/>
                </a:ext>
              </a:extLst>
            </p:cNvPr>
            <p:cNvCxnSpPr>
              <a:cxnSpLocks/>
              <a:stCxn id="10" idx="3"/>
              <a:endCxn id="11" idx="1"/>
            </p:cNvCxnSpPr>
            <p:nvPr/>
          </p:nvCxnSpPr>
          <p:spPr>
            <a:xfrm>
              <a:off x="4970761" y="5381753"/>
              <a:ext cx="306559" cy="319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59" name="Group 658">
            <a:extLst>
              <a:ext uri="{FF2B5EF4-FFF2-40B4-BE49-F238E27FC236}">
                <a16:creationId xmlns:a16="http://schemas.microsoft.com/office/drawing/2014/main" id="{31D27139-7014-294D-44F1-39A7A64CDC79}"/>
              </a:ext>
            </a:extLst>
          </p:cNvPr>
          <p:cNvGrpSpPr/>
          <p:nvPr/>
        </p:nvGrpSpPr>
        <p:grpSpPr>
          <a:xfrm>
            <a:off x="7627941" y="3916362"/>
            <a:ext cx="1749846" cy="585216"/>
            <a:chOff x="6736402" y="5085622"/>
            <a:chExt cx="1749846" cy="585216"/>
          </a:xfrm>
        </p:grpSpPr>
        <p:sp>
          <p:nvSpPr>
            <p:cNvPr id="12" name="Rounded Rectangle 11">
              <a:extLst>
                <a:ext uri="{FF2B5EF4-FFF2-40B4-BE49-F238E27FC236}">
                  <a16:creationId xmlns:a16="http://schemas.microsoft.com/office/drawing/2014/main" id="{B3FC058A-5DF2-4F66-2C77-AF57E98AA0F0}"/>
                </a:ext>
              </a:extLst>
            </p:cNvPr>
            <p:cNvSpPr/>
            <p:nvPr/>
          </p:nvSpPr>
          <p:spPr>
            <a:xfrm>
              <a:off x="7078072" y="5085622"/>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recv()</a:t>
              </a:r>
            </a:p>
          </p:txBody>
        </p:sp>
        <p:cxnSp>
          <p:nvCxnSpPr>
            <p:cNvPr id="17" name="Straight Arrow Connector 16">
              <a:extLst>
                <a:ext uri="{FF2B5EF4-FFF2-40B4-BE49-F238E27FC236}">
                  <a16:creationId xmlns:a16="http://schemas.microsoft.com/office/drawing/2014/main" id="{BCB8331D-9779-EEFB-937A-105F8F747417}"/>
                </a:ext>
              </a:extLst>
            </p:cNvPr>
            <p:cNvCxnSpPr>
              <a:cxnSpLocks/>
              <a:stCxn id="7" idx="3"/>
              <a:endCxn id="12" idx="1"/>
            </p:cNvCxnSpPr>
            <p:nvPr/>
          </p:nvCxnSpPr>
          <p:spPr>
            <a:xfrm flipV="1">
              <a:off x="6736402" y="5378230"/>
              <a:ext cx="341670" cy="392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87E6C144-052E-2FCA-A1EF-9CF18163E4D9}"/>
              </a:ext>
            </a:extLst>
          </p:cNvPr>
          <p:cNvSpPr txBox="1"/>
          <p:nvPr/>
        </p:nvSpPr>
        <p:spPr>
          <a:xfrm>
            <a:off x="13219033" y="4894239"/>
            <a:ext cx="171245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throw exception</a:t>
            </a:r>
          </a:p>
        </p:txBody>
      </p:sp>
      <p:sp>
        <p:nvSpPr>
          <p:cNvPr id="3" name="TextBox 2">
            <a:extLst>
              <a:ext uri="{FF2B5EF4-FFF2-40B4-BE49-F238E27FC236}">
                <a16:creationId xmlns:a16="http://schemas.microsoft.com/office/drawing/2014/main" id="{7276AEAF-D1E8-C2A2-EB78-79246E17C02C}"/>
              </a:ext>
            </a:extLst>
          </p:cNvPr>
          <p:cNvSpPr txBox="1"/>
          <p:nvPr/>
        </p:nvSpPr>
        <p:spPr>
          <a:xfrm>
            <a:off x="321864" y="7020373"/>
            <a:ext cx="647645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Show example: connect wordle client to random port, it will freeze. </a:t>
            </a:r>
          </a:p>
        </p:txBody>
      </p:sp>
      <p:grpSp>
        <p:nvGrpSpPr>
          <p:cNvPr id="6" name="Group 5">
            <a:extLst>
              <a:ext uri="{FF2B5EF4-FFF2-40B4-BE49-F238E27FC236}">
                <a16:creationId xmlns:a16="http://schemas.microsoft.com/office/drawing/2014/main" id="{AFA4CAB5-225D-5F0E-FEE5-5F401E0466D7}"/>
              </a:ext>
            </a:extLst>
          </p:cNvPr>
          <p:cNvGrpSpPr/>
          <p:nvPr/>
        </p:nvGrpSpPr>
        <p:grpSpPr>
          <a:xfrm>
            <a:off x="5905739" y="3920286"/>
            <a:ext cx="1722202" cy="585216"/>
            <a:chOff x="6764046" y="5092187"/>
            <a:chExt cx="1722202" cy="585216"/>
          </a:xfrm>
        </p:grpSpPr>
        <p:sp>
          <p:nvSpPr>
            <p:cNvPr id="7" name="Rounded Rectangle 6">
              <a:extLst>
                <a:ext uri="{FF2B5EF4-FFF2-40B4-BE49-F238E27FC236}">
                  <a16:creationId xmlns:a16="http://schemas.microsoft.com/office/drawing/2014/main" id="{D0CF3567-27A4-6AEC-1161-6C985E83D607}"/>
                </a:ext>
              </a:extLst>
            </p:cNvPr>
            <p:cNvSpPr/>
            <p:nvPr/>
          </p:nvSpPr>
          <p:spPr>
            <a:xfrm>
              <a:off x="7078072" y="5092187"/>
              <a:ext cx="1408176" cy="585216"/>
            </a:xfrm>
            <a:prstGeom prst="roundRect">
              <a:avLst/>
            </a:prstGeom>
            <a:ln w="19050">
              <a:solidFill>
                <a:schemeClr val="tx1"/>
              </a:solidFill>
            </a:ln>
            <a:effectLst>
              <a:outerShdw blurRad="50800" dist="38100" dir="2700000" algn="tl" rotWithShape="0">
                <a:prstClr val="black">
                  <a:alpha val="40000"/>
                </a:prstClr>
              </a:outerShdw>
            </a:effectLst>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settimeout()</a:t>
              </a:r>
            </a:p>
          </p:txBody>
        </p:sp>
        <p:cxnSp>
          <p:nvCxnSpPr>
            <p:cNvPr id="8" name="Straight Arrow Connector 7">
              <a:extLst>
                <a:ext uri="{FF2B5EF4-FFF2-40B4-BE49-F238E27FC236}">
                  <a16:creationId xmlns:a16="http://schemas.microsoft.com/office/drawing/2014/main" id="{FBA4D986-87B1-4E8E-1E63-9093AB40C171}"/>
                </a:ext>
              </a:extLst>
            </p:cNvPr>
            <p:cNvCxnSpPr>
              <a:cxnSpLocks/>
              <a:stCxn id="11" idx="3"/>
              <a:endCxn id="7" idx="1"/>
            </p:cNvCxnSpPr>
            <p:nvPr/>
          </p:nvCxnSpPr>
          <p:spPr>
            <a:xfrm>
              <a:off x="6764046" y="5380891"/>
              <a:ext cx="314026" cy="3904"/>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D5DE7281-2F14-0F5A-6DFA-4C657BFEF5CF}"/>
              </a:ext>
            </a:extLst>
          </p:cNvPr>
          <p:cNvSpPr txBox="1"/>
          <p:nvPr/>
        </p:nvSpPr>
        <p:spPr>
          <a:xfrm>
            <a:off x="7069659" y="7882296"/>
            <a:ext cx="1795620"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handle exception</a:t>
            </a:r>
          </a:p>
        </p:txBody>
      </p:sp>
    </p:spTree>
    <p:extLst>
      <p:ext uri="{BB962C8B-B14F-4D97-AF65-F5344CB8AC3E}">
        <p14:creationId xmlns:p14="http://schemas.microsoft.com/office/powerpoint/2010/main" val="488813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57"/>
                                        </p:tgtEl>
                                        <p:attrNameLst>
                                          <p:attrName>style.visibility</p:attrName>
                                        </p:attrNameLst>
                                      </p:cBhvr>
                                      <p:to>
                                        <p:strVal val="visible"/>
                                      </p:to>
                                    </p:set>
                                    <p:animEffect transition="in" filter="dissolve">
                                      <p:cBhvr>
                                        <p:cTn id="12" dur="500"/>
                                        <p:tgtEl>
                                          <p:spTgt spid="6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58"/>
                                        </p:tgtEl>
                                        <p:attrNameLst>
                                          <p:attrName>style.visibility</p:attrName>
                                        </p:attrNameLst>
                                      </p:cBhvr>
                                      <p:to>
                                        <p:strVal val="visible"/>
                                      </p:to>
                                    </p:set>
                                    <p:animEffect transition="in" filter="dissolve">
                                      <p:cBhvr>
                                        <p:cTn id="17" dur="500"/>
                                        <p:tgtEl>
                                          <p:spTgt spid="65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59"/>
                                        </p:tgtEl>
                                        <p:attrNameLst>
                                          <p:attrName>style.visibility</p:attrName>
                                        </p:attrNameLst>
                                      </p:cBhvr>
                                      <p:to>
                                        <p:strVal val="visible"/>
                                      </p:to>
                                    </p:set>
                                    <p:animEffect transition="in" filter="dissolve">
                                      <p:cBhvr>
                                        <p:cTn id="27" dur="500"/>
                                        <p:tgtEl>
                                          <p:spTgt spid="65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dissolv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Line 25">
            <a:extLst>
              <a:ext uri="{FF2B5EF4-FFF2-40B4-BE49-F238E27FC236}">
                <a16:creationId xmlns:a16="http://schemas.microsoft.com/office/drawing/2014/main" id="{C8B17E67-5A89-99E1-F4AC-BF62D60F03A9}"/>
              </a:ext>
            </a:extLst>
          </p:cNvPr>
          <p:cNvSpPr>
            <a:spLocks noChangeShapeType="1"/>
          </p:cNvSpPr>
          <p:nvPr/>
        </p:nvSpPr>
        <p:spPr bwMode="auto">
          <a:xfrm>
            <a:off x="1143000" y="2340705"/>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F3150F8C-4B1D-4875-9E51-6FF0B2674A1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2A93E685-17A4-FC9E-DBF4-FCEEAC1F7FFF}"/>
              </a:ext>
            </a:extLst>
          </p:cNvPr>
          <p:cNvSpPr txBox="1"/>
          <p:nvPr/>
        </p:nvSpPr>
        <p:spPr>
          <a:xfrm>
            <a:off x="980117" y="2577803"/>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9" name="Oval 8">
            <a:extLst>
              <a:ext uri="{FF2B5EF4-FFF2-40B4-BE49-F238E27FC236}">
                <a16:creationId xmlns:a16="http://schemas.microsoft.com/office/drawing/2014/main" id="{A272C691-D8C3-38F9-9C3A-C7DD4926F134}"/>
              </a:ext>
            </a:extLst>
          </p:cNvPr>
          <p:cNvSpPr/>
          <p:nvPr/>
        </p:nvSpPr>
        <p:spPr>
          <a:xfrm>
            <a:off x="1737840"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 name="Group 33">
            <a:extLst>
              <a:ext uri="{FF2B5EF4-FFF2-40B4-BE49-F238E27FC236}">
                <a16:creationId xmlns:a16="http://schemas.microsoft.com/office/drawing/2014/main" id="{BA16A193-6C10-D1E9-3328-1736030156ED}"/>
              </a:ext>
            </a:extLst>
          </p:cNvPr>
          <p:cNvGrpSpPr/>
          <p:nvPr/>
        </p:nvGrpSpPr>
        <p:grpSpPr>
          <a:xfrm>
            <a:off x="3143404" y="1678625"/>
            <a:ext cx="1582770" cy="1279362"/>
            <a:chOff x="3143404" y="1678625"/>
            <a:chExt cx="1582770" cy="1279362"/>
          </a:xfrm>
        </p:grpSpPr>
        <p:sp>
          <p:nvSpPr>
            <p:cNvPr id="7" name="TextBox 6">
              <a:extLst>
                <a:ext uri="{FF2B5EF4-FFF2-40B4-BE49-F238E27FC236}">
                  <a16:creationId xmlns:a16="http://schemas.microsoft.com/office/drawing/2014/main" id="{EA38D4AC-68C7-46B3-2C76-079B007BC9F8}"/>
                </a:ext>
              </a:extLst>
            </p:cNvPr>
            <p:cNvSpPr txBox="1"/>
            <p:nvPr/>
          </p:nvSpPr>
          <p:spPr>
            <a:xfrm>
              <a:off x="3143404" y="2557877"/>
              <a:ext cx="111900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10" name="Oval 9">
              <a:extLst>
                <a:ext uri="{FF2B5EF4-FFF2-40B4-BE49-F238E27FC236}">
                  <a16:creationId xmlns:a16="http://schemas.microsoft.com/office/drawing/2014/main" id="{182EF0B9-5356-0131-EBF2-EA304817B01D}"/>
                </a:ext>
              </a:extLst>
            </p:cNvPr>
            <p:cNvSpPr/>
            <p:nvPr/>
          </p:nvSpPr>
          <p:spPr>
            <a:xfrm>
              <a:off x="3402009" y="2156542"/>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A1986B28-DC36-9FBC-0416-2551B103F140}"/>
                </a:ext>
              </a:extLst>
            </p:cNvPr>
            <p:cNvSpPr txBox="1"/>
            <p:nvPr/>
          </p:nvSpPr>
          <p:spPr>
            <a:xfrm>
              <a:off x="3384717" y="1678625"/>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36" name="Group 35">
            <a:extLst>
              <a:ext uri="{FF2B5EF4-FFF2-40B4-BE49-F238E27FC236}">
                <a16:creationId xmlns:a16="http://schemas.microsoft.com/office/drawing/2014/main" id="{36597F89-B705-2D33-6320-CA6E3386B792}"/>
              </a:ext>
            </a:extLst>
          </p:cNvPr>
          <p:cNvGrpSpPr/>
          <p:nvPr/>
        </p:nvGrpSpPr>
        <p:grpSpPr>
          <a:xfrm>
            <a:off x="8955387" y="1637453"/>
            <a:ext cx="2398413" cy="1525484"/>
            <a:chOff x="8955387" y="1637453"/>
            <a:chExt cx="2398413" cy="1525484"/>
          </a:xfrm>
        </p:grpSpPr>
        <p:sp>
          <p:nvSpPr>
            <p:cNvPr id="8" name="TextBox 7">
              <a:extLst>
                <a:ext uri="{FF2B5EF4-FFF2-40B4-BE49-F238E27FC236}">
                  <a16:creationId xmlns:a16="http://schemas.microsoft.com/office/drawing/2014/main" id="{E4A867EB-5ADA-2AEC-6AAB-723D6EA274DF}"/>
                </a:ext>
              </a:extLst>
            </p:cNvPr>
            <p:cNvSpPr txBox="1"/>
            <p:nvPr/>
          </p:nvSpPr>
          <p:spPr>
            <a:xfrm>
              <a:off x="8955387" y="2516606"/>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11" name="Oval 10">
              <a:extLst>
                <a:ext uri="{FF2B5EF4-FFF2-40B4-BE49-F238E27FC236}">
                  <a16:creationId xmlns:a16="http://schemas.microsoft.com/office/drawing/2014/main" id="{84B1B365-E58D-2A67-B93A-0983D2A237DE}"/>
                </a:ext>
              </a:extLst>
            </p:cNvPr>
            <p:cNvSpPr/>
            <p:nvPr/>
          </p:nvSpPr>
          <p:spPr>
            <a:xfrm>
              <a:off x="9916950" y="2160350"/>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15" name="Picture 87" descr="alarm_clock_ringing">
              <a:extLst>
                <a:ext uri="{FF2B5EF4-FFF2-40B4-BE49-F238E27FC236}">
                  <a16:creationId xmlns:a16="http://schemas.microsoft.com/office/drawing/2014/main" id="{995D0104-5C8E-1A66-F2EF-D23E1D5480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09626" y="1637453"/>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Box 91">
              <a:extLst>
                <a:ext uri="{FF2B5EF4-FFF2-40B4-BE49-F238E27FC236}">
                  <a16:creationId xmlns:a16="http://schemas.microsoft.com/office/drawing/2014/main" id="{BE4C5224-021E-C8EF-40C2-6351ED166D0D}"/>
                </a:ext>
              </a:extLst>
            </p:cNvPr>
            <p:cNvSpPr txBox="1">
              <a:spLocks noChangeArrowheads="1"/>
            </p:cNvSpPr>
            <p:nvPr/>
          </p:nvSpPr>
          <p:spPr bwMode="auto">
            <a:xfrm>
              <a:off x="10091075" y="1798567"/>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grpSp>
      <p:grpSp>
        <p:nvGrpSpPr>
          <p:cNvPr id="37" name="Group 36">
            <a:extLst>
              <a:ext uri="{FF2B5EF4-FFF2-40B4-BE49-F238E27FC236}">
                <a16:creationId xmlns:a16="http://schemas.microsoft.com/office/drawing/2014/main" id="{0973C3E2-6216-9C20-15AB-66E20BA7012F}"/>
              </a:ext>
            </a:extLst>
          </p:cNvPr>
          <p:cNvGrpSpPr/>
          <p:nvPr/>
        </p:nvGrpSpPr>
        <p:grpSpPr>
          <a:xfrm>
            <a:off x="996446" y="4267853"/>
            <a:ext cx="10357354" cy="821371"/>
            <a:chOff x="996446" y="4267853"/>
            <a:chExt cx="10357354" cy="821371"/>
          </a:xfrm>
        </p:grpSpPr>
        <p:sp>
          <p:nvSpPr>
            <p:cNvPr id="17" name="Line 25">
              <a:extLst>
                <a:ext uri="{FF2B5EF4-FFF2-40B4-BE49-F238E27FC236}">
                  <a16:creationId xmlns:a16="http://schemas.microsoft.com/office/drawing/2014/main" id="{BDDA05EA-9AA0-97AF-7ED8-EA251663153D}"/>
                </a:ext>
              </a:extLst>
            </p:cNvPr>
            <p:cNvSpPr>
              <a:spLocks noChangeShapeType="1"/>
            </p:cNvSpPr>
            <p:nvPr/>
          </p:nvSpPr>
          <p:spPr bwMode="auto">
            <a:xfrm>
              <a:off x="1143000" y="4452016"/>
              <a:ext cx="10210800" cy="0"/>
            </a:xfrm>
            <a:prstGeom prst="line">
              <a:avLst/>
            </a:prstGeom>
            <a:noFill/>
            <a:ln w="57150">
              <a:solidFill>
                <a:srgbClr val="000099"/>
              </a:solidFill>
              <a:round/>
              <a:headEnd/>
              <a:tailEnd type="triangle" w="med" len="med"/>
            </a:ln>
            <a:extLst>
              <a:ext uri="{909E8E84-426E-40DD-AFC4-6F175D3DCCD1}">
                <a14:hiddenFill xmlns:a14="http://schemas.microsoft.com/office/drawing/2010/main">
                  <a:noFill/>
                </a14:hiddenFill>
              </a:ext>
            </a:ex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BA27198-F672-7911-BF43-58C614E3B906}"/>
                </a:ext>
              </a:extLst>
            </p:cNvPr>
            <p:cNvSpPr txBox="1"/>
            <p:nvPr/>
          </p:nvSpPr>
          <p:spPr>
            <a:xfrm>
              <a:off x="996446" y="4689114"/>
              <a:ext cx="202010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s.settimeout(</a:t>
              </a:r>
              <a:r>
                <a:rPr kumimoji="0" lang="en-US" sz="20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10</a:t>
              </a: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t>
              </a:r>
            </a:p>
          </p:txBody>
        </p:sp>
        <p:sp>
          <p:nvSpPr>
            <p:cNvPr id="21" name="Oval 20">
              <a:extLst>
                <a:ext uri="{FF2B5EF4-FFF2-40B4-BE49-F238E27FC236}">
                  <a16:creationId xmlns:a16="http://schemas.microsoft.com/office/drawing/2014/main" id="{6F3DA307-1508-EAE6-2738-BC9D7595DCEA}"/>
                </a:ext>
              </a:extLst>
            </p:cNvPr>
            <p:cNvSpPr/>
            <p:nvPr/>
          </p:nvSpPr>
          <p:spPr>
            <a:xfrm>
              <a:off x="1737840"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8" name="Group 37">
            <a:extLst>
              <a:ext uri="{FF2B5EF4-FFF2-40B4-BE49-F238E27FC236}">
                <a16:creationId xmlns:a16="http://schemas.microsoft.com/office/drawing/2014/main" id="{E3096885-715D-76A0-3182-1B6A668AE1B1}"/>
              </a:ext>
            </a:extLst>
          </p:cNvPr>
          <p:cNvGrpSpPr/>
          <p:nvPr/>
        </p:nvGrpSpPr>
        <p:grpSpPr>
          <a:xfrm>
            <a:off x="2953611" y="3876924"/>
            <a:ext cx="1341457" cy="1192374"/>
            <a:chOff x="2953611" y="3876924"/>
            <a:chExt cx="1341457" cy="1192374"/>
          </a:xfrm>
        </p:grpSpPr>
        <p:sp>
          <p:nvSpPr>
            <p:cNvPr id="19" name="TextBox 18">
              <a:extLst>
                <a:ext uri="{FF2B5EF4-FFF2-40B4-BE49-F238E27FC236}">
                  <a16:creationId xmlns:a16="http://schemas.microsoft.com/office/drawing/2014/main" id="{C2E7240D-61C1-7804-79F3-D65716FF9C3F}"/>
                </a:ext>
              </a:extLst>
            </p:cNvPr>
            <p:cNvSpPr txBox="1"/>
            <p:nvPr/>
          </p:nvSpPr>
          <p:spPr>
            <a:xfrm>
              <a:off x="3176063" y="4669188"/>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2" name="Oval 21">
              <a:extLst>
                <a:ext uri="{FF2B5EF4-FFF2-40B4-BE49-F238E27FC236}">
                  <a16:creationId xmlns:a16="http://schemas.microsoft.com/office/drawing/2014/main" id="{F0009779-8D38-E854-A7C6-29CF7408AEBD}"/>
                </a:ext>
              </a:extLst>
            </p:cNvPr>
            <p:cNvSpPr/>
            <p:nvPr/>
          </p:nvSpPr>
          <p:spPr>
            <a:xfrm>
              <a:off x="3402009"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FAA9E51-8B12-691E-D8D6-8889908518AF}"/>
                </a:ext>
              </a:extLst>
            </p:cNvPr>
            <p:cNvSpPr txBox="1"/>
            <p:nvPr/>
          </p:nvSpPr>
          <p:spPr>
            <a:xfrm>
              <a:off x="2953611" y="387692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2" name="Group 41">
            <a:extLst>
              <a:ext uri="{FF2B5EF4-FFF2-40B4-BE49-F238E27FC236}">
                <a16:creationId xmlns:a16="http://schemas.microsoft.com/office/drawing/2014/main" id="{23F359B8-EDE5-1CCA-2439-DF7D8D9185AF}"/>
              </a:ext>
            </a:extLst>
          </p:cNvPr>
          <p:cNvGrpSpPr/>
          <p:nvPr/>
        </p:nvGrpSpPr>
        <p:grpSpPr>
          <a:xfrm>
            <a:off x="4446123" y="3623736"/>
            <a:ext cx="1889492" cy="1002257"/>
            <a:chOff x="4446123" y="3623736"/>
            <a:chExt cx="1889492" cy="1002257"/>
          </a:xfrm>
        </p:grpSpPr>
        <p:sp>
          <p:nvSpPr>
            <p:cNvPr id="26" name="Oval 25">
              <a:extLst>
                <a:ext uri="{FF2B5EF4-FFF2-40B4-BE49-F238E27FC236}">
                  <a16:creationId xmlns:a16="http://schemas.microsoft.com/office/drawing/2014/main" id="{78F19865-1DBF-B031-6785-462B30B681D3}"/>
                </a:ext>
              </a:extLst>
            </p:cNvPr>
            <p:cNvSpPr/>
            <p:nvPr/>
          </p:nvSpPr>
          <p:spPr>
            <a:xfrm>
              <a:off x="5087068" y="4267853"/>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1C5BC3E8-54CE-9B18-EA79-66605E6BEAD4}"/>
                </a:ext>
              </a:extLst>
            </p:cNvPr>
            <p:cNvSpPr txBox="1"/>
            <p:nvPr/>
          </p:nvSpPr>
          <p:spPr>
            <a:xfrm>
              <a:off x="4446123" y="3623736"/>
              <a:ext cx="188949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 a message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&amp; timer stop!</a:t>
              </a:r>
            </a:p>
          </p:txBody>
        </p:sp>
      </p:grpSp>
      <p:grpSp>
        <p:nvGrpSpPr>
          <p:cNvPr id="43" name="Group 42">
            <a:extLst>
              <a:ext uri="{FF2B5EF4-FFF2-40B4-BE49-F238E27FC236}">
                <a16:creationId xmlns:a16="http://schemas.microsoft.com/office/drawing/2014/main" id="{FFCCA15A-9CB6-C4E2-8350-444F579EB36E}"/>
              </a:ext>
            </a:extLst>
          </p:cNvPr>
          <p:cNvGrpSpPr/>
          <p:nvPr/>
        </p:nvGrpSpPr>
        <p:grpSpPr>
          <a:xfrm>
            <a:off x="6059118" y="3916704"/>
            <a:ext cx="1341457" cy="1141035"/>
            <a:chOff x="6059118" y="3916704"/>
            <a:chExt cx="1341457" cy="1141035"/>
          </a:xfrm>
        </p:grpSpPr>
        <p:sp>
          <p:nvSpPr>
            <p:cNvPr id="27" name="TextBox 26">
              <a:extLst>
                <a:ext uri="{FF2B5EF4-FFF2-40B4-BE49-F238E27FC236}">
                  <a16:creationId xmlns:a16="http://schemas.microsoft.com/office/drawing/2014/main" id="{7F10FD2D-B5AE-6162-A76C-9AA5C1D460DB}"/>
                </a:ext>
              </a:extLst>
            </p:cNvPr>
            <p:cNvSpPr txBox="1"/>
            <p:nvPr/>
          </p:nvSpPr>
          <p:spPr>
            <a:xfrm>
              <a:off x="6235414" y="4657629"/>
              <a:ext cx="108634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s.recv()</a:t>
              </a:r>
            </a:p>
          </p:txBody>
        </p:sp>
        <p:sp>
          <p:nvSpPr>
            <p:cNvPr id="29" name="Oval 28">
              <a:extLst>
                <a:ext uri="{FF2B5EF4-FFF2-40B4-BE49-F238E27FC236}">
                  <a16:creationId xmlns:a16="http://schemas.microsoft.com/office/drawing/2014/main" id="{499F3F03-7B05-6F57-E777-BFF28E7FBBF3}"/>
                </a:ext>
              </a:extLst>
            </p:cNvPr>
            <p:cNvSpPr/>
            <p:nvPr/>
          </p:nvSpPr>
          <p:spPr>
            <a:xfrm>
              <a:off x="6480410" y="4265835"/>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TextBox 29">
              <a:extLst>
                <a:ext uri="{FF2B5EF4-FFF2-40B4-BE49-F238E27FC236}">
                  <a16:creationId xmlns:a16="http://schemas.microsoft.com/office/drawing/2014/main" id="{F8A0D417-C180-AD79-A729-D17A0441414B}"/>
                </a:ext>
              </a:extLst>
            </p:cNvPr>
            <p:cNvSpPr txBox="1"/>
            <p:nvPr/>
          </p:nvSpPr>
          <p:spPr>
            <a:xfrm>
              <a:off x="6059118" y="3916704"/>
              <a:ext cx="134145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timer starts!</a:t>
              </a:r>
            </a:p>
          </p:txBody>
        </p:sp>
      </p:grpSp>
      <p:grpSp>
        <p:nvGrpSpPr>
          <p:cNvPr id="45" name="Group 44">
            <a:extLst>
              <a:ext uri="{FF2B5EF4-FFF2-40B4-BE49-F238E27FC236}">
                <a16:creationId xmlns:a16="http://schemas.microsoft.com/office/drawing/2014/main" id="{ED39D156-0CAE-2F35-3E5C-C3C2F2BA7A78}"/>
              </a:ext>
            </a:extLst>
          </p:cNvPr>
          <p:cNvGrpSpPr/>
          <p:nvPr/>
        </p:nvGrpSpPr>
        <p:grpSpPr>
          <a:xfrm>
            <a:off x="9598373" y="3733597"/>
            <a:ext cx="2398413" cy="1626302"/>
            <a:chOff x="9598373" y="3733597"/>
            <a:chExt cx="2398413" cy="1626302"/>
          </a:xfrm>
        </p:grpSpPr>
        <p:sp>
          <p:nvSpPr>
            <p:cNvPr id="20" name="TextBox 19">
              <a:extLst>
                <a:ext uri="{FF2B5EF4-FFF2-40B4-BE49-F238E27FC236}">
                  <a16:creationId xmlns:a16="http://schemas.microsoft.com/office/drawing/2014/main" id="{090F8558-EAE8-1617-DAD8-C54085A7E0D4}"/>
                </a:ext>
              </a:extLst>
            </p:cNvPr>
            <p:cNvSpPr txBox="1"/>
            <p:nvPr/>
          </p:nvSpPr>
          <p:spPr>
            <a:xfrm>
              <a:off x="9598373" y="4713568"/>
              <a:ext cx="2398413"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interrupt s.recv() &amp;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raise timeout exception</a:t>
              </a:r>
            </a:p>
          </p:txBody>
        </p:sp>
        <p:sp>
          <p:nvSpPr>
            <p:cNvPr id="23" name="Oval 22">
              <a:extLst>
                <a:ext uri="{FF2B5EF4-FFF2-40B4-BE49-F238E27FC236}">
                  <a16:creationId xmlns:a16="http://schemas.microsoft.com/office/drawing/2014/main" id="{5EF4BCC2-519B-ED34-44C2-EAE862913159}"/>
                </a:ext>
              </a:extLst>
            </p:cNvPr>
            <p:cNvSpPr/>
            <p:nvPr/>
          </p:nvSpPr>
          <p:spPr>
            <a:xfrm>
              <a:off x="10488450" y="4271661"/>
              <a:ext cx="358140" cy="358140"/>
            </a:xfrm>
            <a:prstGeom prst="ellipse">
              <a:avLst/>
            </a:prstGeom>
            <a:solidFill>
              <a:srgbClr val="CC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 Box 91">
              <a:extLst>
                <a:ext uri="{FF2B5EF4-FFF2-40B4-BE49-F238E27FC236}">
                  <a16:creationId xmlns:a16="http://schemas.microsoft.com/office/drawing/2014/main" id="{517F7020-185F-C4E9-8EF5-00AC412006B1}"/>
                </a:ext>
              </a:extLst>
            </p:cNvPr>
            <p:cNvSpPr txBox="1">
              <a:spLocks noChangeArrowheads="1"/>
            </p:cNvSpPr>
            <p:nvPr/>
          </p:nvSpPr>
          <p:spPr bwMode="auto">
            <a:xfrm>
              <a:off x="10773945" y="3886420"/>
              <a:ext cx="960439" cy="3000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p:txBody>
        </p:sp>
        <p:pic>
          <p:nvPicPr>
            <p:cNvPr id="32" name="Picture 87" descr="alarm_clock_ringing">
              <a:extLst>
                <a:ext uri="{FF2B5EF4-FFF2-40B4-BE49-F238E27FC236}">
                  <a16:creationId xmlns:a16="http://schemas.microsoft.com/office/drawing/2014/main" id="{F1D65421-BC2F-E4CF-A03D-D9EA6B0BDF9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97476" y="3733597"/>
              <a:ext cx="436563" cy="48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 name="Rounded Rectangular Callout 38">
            <a:extLst>
              <a:ext uri="{FF2B5EF4-FFF2-40B4-BE49-F238E27FC236}">
                <a16:creationId xmlns:a16="http://schemas.microsoft.com/office/drawing/2014/main" id="{CFB62DD4-4669-291F-177D-95873E674B90}"/>
              </a:ext>
            </a:extLst>
          </p:cNvPr>
          <p:cNvSpPr/>
          <p:nvPr/>
        </p:nvSpPr>
        <p:spPr>
          <a:xfrm>
            <a:off x="1570895" y="5720359"/>
            <a:ext cx="8655774" cy="730631"/>
          </a:xfrm>
          <a:prstGeom prst="wedgeRoundRectCallout">
            <a:avLst>
              <a:gd name="adj1" fmla="val -41685"/>
              <a:gd name="adj2" fmla="val -131854"/>
              <a:gd name="adj3" fmla="val 16667"/>
            </a:avLst>
          </a:prstGeom>
          <a:ln w="34925">
            <a:solidFill>
              <a:srgbClr val="CC0000"/>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Set a timeout on all future socket operations of that specific socket! </a:t>
            </a:r>
          </a:p>
        </p:txBody>
      </p:sp>
      <p:grpSp>
        <p:nvGrpSpPr>
          <p:cNvPr id="35" name="Group 34">
            <a:extLst>
              <a:ext uri="{FF2B5EF4-FFF2-40B4-BE49-F238E27FC236}">
                <a16:creationId xmlns:a16="http://schemas.microsoft.com/office/drawing/2014/main" id="{BDDC1186-9CE2-403B-E783-B674FC13F2F1}"/>
              </a:ext>
            </a:extLst>
          </p:cNvPr>
          <p:cNvGrpSpPr/>
          <p:nvPr/>
        </p:nvGrpSpPr>
        <p:grpSpPr>
          <a:xfrm>
            <a:off x="3889531" y="1713789"/>
            <a:ext cx="5887562" cy="560973"/>
            <a:chOff x="3889531" y="1713789"/>
            <a:chExt cx="5887562" cy="560973"/>
          </a:xfrm>
        </p:grpSpPr>
        <p:sp>
          <p:nvSpPr>
            <p:cNvPr id="12" name="TextBox 11">
              <a:extLst>
                <a:ext uri="{FF2B5EF4-FFF2-40B4-BE49-F238E27FC236}">
                  <a16:creationId xmlns:a16="http://schemas.microsoft.com/office/drawing/2014/main" id="{0AA50C2F-309F-AB78-0560-CC16D507778C}"/>
                </a:ext>
              </a:extLst>
            </p:cNvPr>
            <p:cNvSpPr txBox="1"/>
            <p:nvPr/>
          </p:nvSpPr>
          <p:spPr>
            <a:xfrm>
              <a:off x="5533981" y="1713789"/>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30 secs</a:t>
              </a:r>
            </a:p>
          </p:txBody>
        </p:sp>
        <p:sp>
          <p:nvSpPr>
            <p:cNvPr id="40" name="Right Brace 39">
              <a:extLst>
                <a:ext uri="{FF2B5EF4-FFF2-40B4-BE49-F238E27FC236}">
                  <a16:creationId xmlns:a16="http://schemas.microsoft.com/office/drawing/2014/main" id="{E040FF53-7C34-443A-EA92-A406119E1E2E}"/>
                </a:ext>
              </a:extLst>
            </p:cNvPr>
            <p:cNvSpPr/>
            <p:nvPr/>
          </p:nvSpPr>
          <p:spPr>
            <a:xfrm rot="16200000">
              <a:off x="6717838" y="-784492"/>
              <a:ext cx="230947" cy="588756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22153B2A-A8C9-899E-D598-0DF3F658C494}"/>
              </a:ext>
            </a:extLst>
          </p:cNvPr>
          <p:cNvGrpSpPr/>
          <p:nvPr/>
        </p:nvGrpSpPr>
        <p:grpSpPr>
          <a:xfrm>
            <a:off x="6905671" y="3735288"/>
            <a:ext cx="3481022" cy="614857"/>
            <a:chOff x="6905671" y="3735288"/>
            <a:chExt cx="3481022" cy="614857"/>
          </a:xfrm>
        </p:grpSpPr>
        <p:sp>
          <p:nvSpPr>
            <p:cNvPr id="31" name="TextBox 30">
              <a:extLst>
                <a:ext uri="{FF2B5EF4-FFF2-40B4-BE49-F238E27FC236}">
                  <a16:creationId xmlns:a16="http://schemas.microsoft.com/office/drawing/2014/main" id="{90909FD9-D1FA-43B5-2168-09FA646BD2F6}"/>
                </a:ext>
              </a:extLst>
            </p:cNvPr>
            <p:cNvSpPr txBox="1"/>
            <p:nvPr/>
          </p:nvSpPr>
          <p:spPr>
            <a:xfrm>
              <a:off x="7483289" y="3735288"/>
              <a:ext cx="274338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 packet arrives in 10 secs</a:t>
              </a:r>
            </a:p>
          </p:txBody>
        </p:sp>
        <p:sp>
          <p:nvSpPr>
            <p:cNvPr id="41" name="Right Brace 40">
              <a:extLst>
                <a:ext uri="{FF2B5EF4-FFF2-40B4-BE49-F238E27FC236}">
                  <a16:creationId xmlns:a16="http://schemas.microsoft.com/office/drawing/2014/main" id="{1105B5E2-3D12-65DB-8652-E9AA6190CEEB}"/>
                </a:ext>
              </a:extLst>
            </p:cNvPr>
            <p:cNvSpPr/>
            <p:nvPr/>
          </p:nvSpPr>
          <p:spPr>
            <a:xfrm rot="16200000">
              <a:off x="8528260" y="2491713"/>
              <a:ext cx="235843" cy="3481022"/>
            </a:xfrm>
            <a:prstGeom prst="rightBrace">
              <a:avLst/>
            </a:prstGeom>
            <a:ln w="38100">
              <a:solidFill>
                <a:srgbClr val="C000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 name="Title 1">
            <a:extLst>
              <a:ext uri="{FF2B5EF4-FFF2-40B4-BE49-F238E27FC236}">
                <a16:creationId xmlns:a16="http://schemas.microsoft.com/office/drawing/2014/main" id="{E38AAB5C-53D2-FA7B-A32A-85D30051936B}"/>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How Python socket.settimeout() works?</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Tree>
    <p:extLst>
      <p:ext uri="{BB962C8B-B14F-4D97-AF65-F5344CB8AC3E}">
        <p14:creationId xmlns:p14="http://schemas.microsoft.com/office/powerpoint/2010/main" val="132109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dissolve">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dissolve">
                                      <p:cBhvr>
                                        <p:cTn id="12" dur="500"/>
                                        <p:tgtEl>
                                          <p:spTgt spid="3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dissolve">
                                      <p:cBhvr>
                                        <p:cTn id="17" dur="500"/>
                                        <p:tgtEl>
                                          <p:spTgt spid="3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dissolve">
                                      <p:cBhvr>
                                        <p:cTn id="22" dur="500"/>
                                        <p:tgtEl>
                                          <p:spTgt spid="37"/>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dissolve">
                                      <p:cBhvr>
                                        <p:cTn id="27" dur="500"/>
                                        <p:tgtEl>
                                          <p:spTgt spid="3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42"/>
                                        </p:tgtEl>
                                        <p:attrNameLst>
                                          <p:attrName>style.visibility</p:attrName>
                                        </p:attrNameLst>
                                      </p:cBhvr>
                                      <p:to>
                                        <p:strVal val="visible"/>
                                      </p:to>
                                    </p:set>
                                    <p:animEffect transition="in" filter="dissolve">
                                      <p:cBhvr>
                                        <p:cTn id="32" dur="500"/>
                                        <p:tgtEl>
                                          <p:spTgt spid="42"/>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dissolve">
                                      <p:cBhvr>
                                        <p:cTn id="37" dur="500"/>
                                        <p:tgtEl>
                                          <p:spTgt spid="43"/>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44"/>
                                        </p:tgtEl>
                                        <p:attrNameLst>
                                          <p:attrName>style.visibility</p:attrName>
                                        </p:attrNameLst>
                                      </p:cBhvr>
                                      <p:to>
                                        <p:strVal val="visible"/>
                                      </p:to>
                                    </p:set>
                                    <p:animEffect transition="in" filter="dissolve">
                                      <p:cBhvr>
                                        <p:cTn id="42" dur="5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dissolve">
                                      <p:cBhvr>
                                        <p:cTn id="47" dur="500"/>
                                        <p:tgtEl>
                                          <p:spTgt spid="4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dissolve">
                                      <p:cBhvr>
                                        <p:cTn id="5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477D59B0-E780-89C7-3054-E1B616C46084}"/>
              </a:ext>
            </a:extLst>
          </p:cNvPr>
          <p:cNvSpPr>
            <a:spLocks noGrp="1"/>
          </p:cNvSpPr>
          <p:nvPr>
            <p:ph idx="1"/>
          </p:nvPr>
        </p:nvSpPr>
        <p:spPr>
          <a:xfrm>
            <a:off x="838200" y="1501534"/>
            <a:ext cx="10515600" cy="4351338"/>
          </a:xfrm>
        </p:spPr>
        <p:txBody>
          <a:bodyPr/>
          <a:lstStyle/>
          <a:p>
            <a:pPr marL="0" indent="0">
              <a:buNone/>
            </a:pPr>
            <a:r>
              <a:rPr lang="en-US" dirty="0"/>
              <a:t>Execute a block of code, and handle “exceptions” that may occur when executing that block of code</a:t>
            </a:r>
          </a:p>
        </p:txBody>
      </p:sp>
      <p:sp>
        <p:nvSpPr>
          <p:cNvPr id="6" name="Title 1">
            <a:extLst>
              <a:ext uri="{FF2B5EF4-FFF2-40B4-BE49-F238E27FC236}">
                <a16:creationId xmlns:a16="http://schemas.microsoft.com/office/drawing/2014/main" id="{921B03A0-6528-D029-4F8B-6FEAC62C3554}"/>
              </a:ext>
            </a:extLst>
          </p:cNvPr>
          <p:cNvSpPr txBox="1">
            <a:spLocks/>
          </p:cNvSpPr>
          <p:nvPr/>
        </p:nvSpPr>
        <p:spPr>
          <a:xfrm>
            <a:off x="838200" y="451821"/>
            <a:ext cx="10515600" cy="894622"/>
          </a:xfrm>
          <a:prstGeom prst="rect">
            <a:avLst/>
          </a:prstGeom>
        </p:spPr>
        <p:txBody>
          <a:bodyPr vert="horz" lIns="91440" tIns="45720" rIns="91440" bIns="45720" rtlCol="0" anchor="ctr">
            <a:normAutofit fontScale="97500"/>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rPr>
              <a:t>Python try-except block</a:t>
            </a:r>
            <a:endParaRPr kumimoji="0" lang="en-US" altLang="en-US" sz="5400" b="1" i="0" u="none" strike="noStrike" kern="1200" cap="none" spc="0" normalizeH="0" baseline="0" noProof="0" dirty="0">
              <a:ln>
                <a:noFill/>
              </a:ln>
              <a:solidFill>
                <a:srgbClr val="000099"/>
              </a:solidFill>
              <a:effectLst/>
              <a:uLnTx/>
              <a:uFillTx/>
              <a:latin typeface="Calibri Light" panose="020F0302020204030204"/>
              <a:ea typeface="ＭＳ Ｐゴシック" panose="020B0600070205080204" pitchFamily="34" charset="-128"/>
              <a:cs typeface="+mj-cs"/>
            </a:endParaRPr>
          </a:p>
        </p:txBody>
      </p:sp>
      <p:sp>
        <p:nvSpPr>
          <p:cNvPr id="8" name="TextBox 7">
            <a:extLst>
              <a:ext uri="{FF2B5EF4-FFF2-40B4-BE49-F238E27FC236}">
                <a16:creationId xmlns:a16="http://schemas.microsoft.com/office/drawing/2014/main" id="{8E1435F2-1751-7025-EF65-D043D56BE4B1}"/>
              </a:ext>
            </a:extLst>
          </p:cNvPr>
          <p:cNvSpPr txBox="1"/>
          <p:nvPr/>
        </p:nvSpPr>
        <p:spPr>
          <a:xfrm>
            <a:off x="925976" y="2349661"/>
            <a:ext cx="3398559" cy="1974067"/>
          </a:xfrm>
          <a:prstGeom prst="rect">
            <a:avLst/>
          </a:prstGeom>
          <a:noFill/>
        </p:spPr>
        <p:txBody>
          <a:bodyPr wrap="none" rtlCol="0">
            <a:spAutoFit/>
          </a:bodyPr>
          <a:lstStyle/>
          <a:p>
            <a:pPr marL="0" marR="0" lvl="0" indent="0" algn="l" defTabSz="914400" rtl="0" eaLnBrk="1" fontAlgn="auto" latinLnBrk="0" hangingPunct="1">
              <a:lnSpc>
                <a:spcPct val="13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try:</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&lt;do something&gt;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except &lt;exception&gt;:</a:t>
            </a:r>
            <a:b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&lt;handle the exception&gt;</a:t>
            </a:r>
          </a:p>
        </p:txBody>
      </p:sp>
      <p:sp>
        <p:nvSpPr>
          <p:cNvPr id="10" name="TextBox 9">
            <a:extLst>
              <a:ext uri="{FF2B5EF4-FFF2-40B4-BE49-F238E27FC236}">
                <a16:creationId xmlns:a16="http://schemas.microsoft.com/office/drawing/2014/main" id="{04652243-8ADA-9FFA-9F74-0AF7D7E8753E}"/>
              </a:ext>
            </a:extLst>
          </p:cNvPr>
          <p:cNvSpPr txBox="1"/>
          <p:nvPr/>
        </p:nvSpPr>
        <p:spPr>
          <a:xfrm>
            <a:off x="4577199" y="2774696"/>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Executing 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may cause exception(s) to catch. If an exception is raised, execution  jumps from jumps directly into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a:t>
            </a:r>
          </a:p>
        </p:txBody>
      </p:sp>
      <p:sp>
        <p:nvSpPr>
          <p:cNvPr id="11" name="TextBox 10">
            <a:extLst>
              <a:ext uri="{FF2B5EF4-FFF2-40B4-BE49-F238E27FC236}">
                <a16:creationId xmlns:a16="http://schemas.microsoft.com/office/drawing/2014/main" id="{4647B4F5-917E-0946-A3DF-205D4A9DBDD9}"/>
              </a:ext>
            </a:extLst>
          </p:cNvPr>
          <p:cNvSpPr txBox="1"/>
          <p:nvPr/>
        </p:nvSpPr>
        <p:spPr>
          <a:xfrm>
            <a:off x="4667627" y="3752520"/>
            <a:ext cx="741358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except code block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is only executed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if an </a:t>
            </a:r>
            <a:r>
              <a:rPr kumimoji="0" lang="en-US" sz="1800" b="0" i="1" u="none" strike="noStrike" kern="1200" cap="none" spc="0" normalizeH="0" baseline="0" noProof="0" dirty="0">
                <a:ln>
                  <a:noFill/>
                </a:ln>
                <a:solidFill>
                  <a:srgbClr val="CC0000"/>
                </a:solidFill>
                <a:effectLst/>
                <a:uLnTx/>
                <a:uFillTx/>
                <a:latin typeface="Calibri" panose="020F0502020204030204"/>
                <a:ea typeface="+mn-ea"/>
                <a:cs typeface="+mn-cs"/>
              </a:rPr>
              <a:t>&lt;exception&gt;</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 occurred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 the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try code block</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(note: except block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required</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with a try block)</a:t>
            </a:r>
          </a:p>
        </p:txBody>
      </p:sp>
      <p:sp>
        <p:nvSpPr>
          <p:cNvPr id="12" name="Left Brace 11">
            <a:extLst>
              <a:ext uri="{FF2B5EF4-FFF2-40B4-BE49-F238E27FC236}">
                <a16:creationId xmlns:a16="http://schemas.microsoft.com/office/drawing/2014/main" id="{3C3DDE57-B4DE-9F2E-58B4-CC9FCED7492B}"/>
              </a:ext>
            </a:extLst>
          </p:cNvPr>
          <p:cNvSpPr/>
          <p:nvPr/>
        </p:nvSpPr>
        <p:spPr>
          <a:xfrm>
            <a:off x="4488128" y="3803680"/>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eft Brace 12">
            <a:extLst>
              <a:ext uri="{FF2B5EF4-FFF2-40B4-BE49-F238E27FC236}">
                <a16:creationId xmlns:a16="http://schemas.microsoft.com/office/drawing/2014/main" id="{834B7FAC-F650-A2F9-77D4-B96B6C917DDE}"/>
              </a:ext>
            </a:extLst>
          </p:cNvPr>
          <p:cNvSpPr/>
          <p:nvPr/>
        </p:nvSpPr>
        <p:spPr>
          <a:xfrm>
            <a:off x="4412303" y="2825856"/>
            <a:ext cx="300942" cy="54401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759030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pPr lvl="0" eaLnBrk="0" fontAlgn="base" hangingPunct="0">
              <a:lnSpc>
                <a:spcPct val="100000"/>
              </a:lnSpc>
              <a:spcAft>
                <a:spcPct val="0"/>
              </a:spcAft>
            </a:pPr>
            <a:r>
              <a:rPr lang="en-US" altLang="en-US" sz="4400" dirty="0">
                <a:solidFill>
                  <a:srgbClr val="000099"/>
                </a:solidFill>
                <a:ea typeface="ＭＳ Ｐゴシック" panose="020B0600070205080204" pitchFamily="34" charset="-128"/>
                <a:cs typeface="+mn-cs"/>
              </a:rPr>
              <a:t>Socket programming: </a:t>
            </a:r>
            <a:r>
              <a:rPr lang="en-US" altLang="en-US" dirty="0">
                <a:solidFill>
                  <a:srgbClr val="C00000"/>
                </a:solidFill>
                <a:ea typeface="ＭＳ Ｐゴシック" panose="020B0600070205080204" pitchFamily="34" charset="-128"/>
                <a:cs typeface="+mn-cs"/>
              </a:rPr>
              <a:t>socket timeouts</a:t>
            </a:r>
            <a:endParaRPr lang="en-US" altLang="en-US" sz="5400" dirty="0">
              <a:solidFill>
                <a:srgbClr val="000099"/>
              </a:solidFill>
              <a:ea typeface="ＭＳ Ｐゴシック" panose="020B0600070205080204" pitchFamily="34" charset="-128"/>
              <a:cs typeface="+mn-cs"/>
            </a:endParaRPr>
          </a:p>
        </p:txBody>
      </p:sp>
      <p:sp>
        <p:nvSpPr>
          <p:cNvPr id="25" name="Slide Number Placeholder 2">
            <a:extLst>
              <a:ext uri="{FF2B5EF4-FFF2-40B4-BE49-F238E27FC236}">
                <a16:creationId xmlns:a16="http://schemas.microsoft.com/office/drawing/2014/main" id="{CBD18514-E668-5544-8BF7-53F711E4F952}"/>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100" kern="1200">
                <a:solidFill>
                  <a:schemeClr val="bg1">
                    <a:lumMod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AE9E0B3A-6E1D-33DD-B4C3-FEFE580E9C3C}"/>
              </a:ext>
            </a:extLst>
          </p:cNvPr>
          <p:cNvGrpSpPr/>
          <p:nvPr/>
        </p:nvGrpSpPr>
        <p:grpSpPr>
          <a:xfrm>
            <a:off x="5406160" y="1309918"/>
            <a:ext cx="6352756" cy="5006915"/>
            <a:chOff x="5406160" y="1309918"/>
            <a:chExt cx="6352756" cy="5006915"/>
          </a:xfrm>
        </p:grpSpPr>
        <p:sp>
          <p:nvSpPr>
            <p:cNvPr id="5" name="TextBox 1">
              <a:extLst>
                <a:ext uri="{FF2B5EF4-FFF2-40B4-BE49-F238E27FC236}">
                  <a16:creationId xmlns:a16="http://schemas.microsoft.com/office/drawing/2014/main" id="{78BFC306-359D-5D2E-17CD-D24F11D82E95}"/>
                </a:ext>
              </a:extLst>
            </p:cNvPr>
            <p:cNvSpPr txBox="1">
              <a:spLocks noChangeArrowheads="1"/>
            </p:cNvSpPr>
            <p:nvPr/>
          </p:nvSpPr>
          <p:spPr bwMode="auto">
            <a:xfrm>
              <a:off x="5406160" y="1792518"/>
              <a:ext cx="6352756"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from socket import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serverPort = 12000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counter = 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while counter &lt; 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connectionSocket.settimeout(10)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try: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wolf_location = connectionSocket.recv(1024).decode()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send_hunter(wolf_location) # a villager function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connectionSocket.send('hunter 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except timeout: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counter += 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connectionSocket.close()</a:t>
              </a:r>
              <a:endPar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 name="TextBox 2">
              <a:extLst>
                <a:ext uri="{FF2B5EF4-FFF2-40B4-BE49-F238E27FC236}">
                  <a16:creationId xmlns:a16="http://schemas.microsoft.com/office/drawing/2014/main" id="{E3284415-84EE-F12A-B596-E5D2245B0F87}"/>
                </a:ext>
              </a:extLst>
            </p:cNvPr>
            <p:cNvSpPr txBox="1">
              <a:spLocks noChangeArrowheads="1"/>
            </p:cNvSpPr>
            <p:nvPr/>
          </p:nvSpPr>
          <p:spPr bwMode="auto">
            <a:xfrm>
              <a:off x="5571148" y="1309918"/>
              <a:ext cx="42186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Python TCPServer (Villagers)</a:t>
              </a:r>
            </a:p>
          </p:txBody>
        </p:sp>
      </p:grpSp>
      <p:grpSp>
        <p:nvGrpSpPr>
          <p:cNvPr id="7" name="Group 47">
            <a:extLst>
              <a:ext uri="{FF2B5EF4-FFF2-40B4-BE49-F238E27FC236}">
                <a16:creationId xmlns:a16="http://schemas.microsoft.com/office/drawing/2014/main" id="{81091F01-E028-6E04-3BDA-E9218EF02941}"/>
              </a:ext>
            </a:extLst>
          </p:cNvPr>
          <p:cNvGrpSpPr>
            <a:grpSpLocks/>
          </p:cNvGrpSpPr>
          <p:nvPr/>
        </p:nvGrpSpPr>
        <p:grpSpPr bwMode="auto">
          <a:xfrm>
            <a:off x="2081759" y="3801772"/>
            <a:ext cx="3485382" cy="584775"/>
            <a:chOff x="-796660" y="2582793"/>
            <a:chExt cx="3485832" cy="584044"/>
          </a:xfrm>
        </p:grpSpPr>
        <p:sp>
          <p:nvSpPr>
            <p:cNvPr id="8" name="TextBox 31">
              <a:extLst>
                <a:ext uri="{FF2B5EF4-FFF2-40B4-BE49-F238E27FC236}">
                  <a16:creationId xmlns:a16="http://schemas.microsoft.com/office/drawing/2014/main" id="{19BA9B9F-82D1-D7AA-7AD3-4B9BD9EA0C58}"/>
                </a:ext>
              </a:extLst>
            </p:cNvPr>
            <p:cNvSpPr txBox="1">
              <a:spLocks noChangeArrowheads="1"/>
            </p:cNvSpPr>
            <p:nvPr/>
          </p:nvSpPr>
          <p:spPr bwMode="auto">
            <a:xfrm>
              <a:off x="-796660" y="2582793"/>
              <a:ext cx="2898914" cy="5840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set a 10-seconds timeout on all future socket operations </a:t>
              </a:r>
            </a:p>
          </p:txBody>
        </p:sp>
        <p:cxnSp>
          <p:nvCxnSpPr>
            <p:cNvPr id="9" name="Straight Connector 32">
              <a:extLst>
                <a:ext uri="{FF2B5EF4-FFF2-40B4-BE49-F238E27FC236}">
                  <a16:creationId xmlns:a16="http://schemas.microsoft.com/office/drawing/2014/main" id="{AF673A42-8171-692D-9D72-3998DA8B2AE4}"/>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1" name="Group 47">
            <a:extLst>
              <a:ext uri="{FF2B5EF4-FFF2-40B4-BE49-F238E27FC236}">
                <a16:creationId xmlns:a16="http://schemas.microsoft.com/office/drawing/2014/main" id="{B8443CA7-4434-6A5B-8132-6C3BAE460129}"/>
              </a:ext>
            </a:extLst>
          </p:cNvPr>
          <p:cNvGrpSpPr>
            <a:grpSpLocks/>
          </p:cNvGrpSpPr>
          <p:nvPr/>
        </p:nvGrpSpPr>
        <p:grpSpPr bwMode="auto">
          <a:xfrm>
            <a:off x="1826792" y="5650433"/>
            <a:ext cx="3740349" cy="338554"/>
            <a:chOff x="-1052482" y="3006031"/>
            <a:chExt cx="3741636" cy="337708"/>
          </a:xfrm>
        </p:grpSpPr>
        <p:sp>
          <p:nvSpPr>
            <p:cNvPr id="12" name="TextBox 11">
              <a:extLst>
                <a:ext uri="{FF2B5EF4-FFF2-40B4-BE49-F238E27FC236}">
                  <a16:creationId xmlns:a16="http://schemas.microsoft.com/office/drawing/2014/main" id="{05F415E2-E12E-9D9C-2F95-B067904DEC19}"/>
                </a:ext>
              </a:extLst>
            </p:cNvPr>
            <p:cNvSpPr txBox="1">
              <a:spLocks noChangeArrowheads="1"/>
            </p:cNvSpPr>
            <p:nvPr/>
          </p:nvSpPr>
          <p:spPr bwMode="auto">
            <a:xfrm>
              <a:off x="-1052482" y="3006031"/>
              <a:ext cx="3372184" cy="337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catch socket timeout exception </a:t>
              </a:r>
            </a:p>
          </p:txBody>
        </p:sp>
        <p:cxnSp>
          <p:nvCxnSpPr>
            <p:cNvPr id="13" name="Straight Connector 12">
              <a:extLst>
                <a:ext uri="{FF2B5EF4-FFF2-40B4-BE49-F238E27FC236}">
                  <a16:creationId xmlns:a16="http://schemas.microsoft.com/office/drawing/2014/main" id="{714FF7E6-7D09-9985-08F5-3DC87DC9C922}"/>
                </a:ext>
              </a:extLst>
            </p:cNvPr>
            <p:cNvCxnSpPr>
              <a:cxnSpLocks noChangeShapeType="1"/>
            </p:cNvCxnSpPr>
            <p:nvPr/>
          </p:nvCxnSpPr>
          <p:spPr bwMode="auto">
            <a:xfrm>
              <a:off x="1961625" y="3165929"/>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14" name="Group 47">
            <a:extLst>
              <a:ext uri="{FF2B5EF4-FFF2-40B4-BE49-F238E27FC236}">
                <a16:creationId xmlns:a16="http://schemas.microsoft.com/office/drawing/2014/main" id="{92C50A01-8CC8-E41B-5B89-3F7494E5ADB7}"/>
              </a:ext>
            </a:extLst>
          </p:cNvPr>
          <p:cNvGrpSpPr>
            <a:grpSpLocks/>
          </p:cNvGrpSpPr>
          <p:nvPr/>
        </p:nvGrpSpPr>
        <p:grpSpPr bwMode="auto">
          <a:xfrm>
            <a:off x="945274" y="4531396"/>
            <a:ext cx="4623492" cy="830997"/>
            <a:chOff x="-1934920" y="2758537"/>
            <a:chExt cx="4624092" cy="829958"/>
          </a:xfrm>
        </p:grpSpPr>
        <p:sp>
          <p:nvSpPr>
            <p:cNvPr id="15" name="TextBox 31">
              <a:extLst>
                <a:ext uri="{FF2B5EF4-FFF2-40B4-BE49-F238E27FC236}">
                  <a16:creationId xmlns:a16="http://schemas.microsoft.com/office/drawing/2014/main" id="{DA0F88B2-B215-E010-DDFD-099B54AB3D0D}"/>
                </a:ext>
              </a:extLst>
            </p:cNvPr>
            <p:cNvSpPr txBox="1">
              <a:spLocks noChangeArrowheads="1"/>
            </p:cNvSpPr>
            <p:nvPr/>
          </p:nvSpPr>
          <p:spPr bwMode="auto">
            <a:xfrm>
              <a:off x="-1934920" y="2758537"/>
              <a:ext cx="3877172" cy="829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timer starts when recv() is called and will </a:t>
              </a:r>
              <a:b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br>
              <a:r>
                <a:rPr kumimoji="0" lang="en-US" altLang="en-US" sz="16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raise timeout exception if there is no message within 10 seconds.</a:t>
              </a:r>
            </a:p>
          </p:txBody>
        </p:sp>
        <p:cxnSp>
          <p:nvCxnSpPr>
            <p:cNvPr id="16" name="Straight Connector 32">
              <a:extLst>
                <a:ext uri="{FF2B5EF4-FFF2-40B4-BE49-F238E27FC236}">
                  <a16:creationId xmlns:a16="http://schemas.microsoft.com/office/drawing/2014/main" id="{778374B3-E903-E872-2AAC-54F29A88B0C6}"/>
                </a:ext>
              </a:extLst>
            </p:cNvPr>
            <p:cNvCxnSpPr>
              <a:cxnSpLocks noChangeShapeType="1"/>
            </p:cNvCxnSpPr>
            <p:nvPr/>
          </p:nvCxnSpPr>
          <p:spPr bwMode="auto">
            <a:xfrm>
              <a:off x="1961643" y="2959715"/>
              <a:ext cx="727529" cy="2721"/>
            </a:xfrm>
            <a:prstGeom prst="line">
              <a:avLst/>
            </a:prstGeom>
            <a:noFill/>
            <a:ln w="12700">
              <a:solidFill>
                <a:srgbClr val="CC0000"/>
              </a:solidFill>
              <a:round/>
              <a:headEnd/>
              <a:tailEnd type="triangle" w="med" len="med"/>
            </a:ln>
            <a:extLst>
              <a:ext uri="{909E8E84-426E-40DD-AFC4-6F175D3DCCD1}">
                <a14:hiddenFill xmlns:a14="http://schemas.microsoft.com/office/drawing/2010/main">
                  <a:noFill/>
                </a14:hiddenFill>
              </a:ext>
            </a:extLst>
          </p:spPr>
        </p:cxnSp>
      </p:grpSp>
      <p:grpSp>
        <p:nvGrpSpPr>
          <p:cNvPr id="2" name="Group 1">
            <a:extLst>
              <a:ext uri="{FF2B5EF4-FFF2-40B4-BE49-F238E27FC236}">
                <a16:creationId xmlns:a16="http://schemas.microsoft.com/office/drawing/2014/main" id="{D3903B4D-B024-1F79-8345-E98D422FB58F}"/>
              </a:ext>
            </a:extLst>
          </p:cNvPr>
          <p:cNvGrpSpPr/>
          <p:nvPr/>
        </p:nvGrpSpPr>
        <p:grpSpPr>
          <a:xfrm>
            <a:off x="407047" y="6933055"/>
            <a:ext cx="4660490" cy="1525145"/>
            <a:chOff x="5928853" y="4654689"/>
            <a:chExt cx="4660490" cy="1525145"/>
          </a:xfrm>
        </p:grpSpPr>
        <p:sp>
          <p:nvSpPr>
            <p:cNvPr id="3" name="Rectangle 2">
              <a:extLst>
                <a:ext uri="{FF2B5EF4-FFF2-40B4-BE49-F238E27FC236}">
                  <a16:creationId xmlns:a16="http://schemas.microsoft.com/office/drawing/2014/main" id="{E8E6AF2B-70E9-62BF-F8C4-2A1774D2B154}"/>
                </a:ext>
              </a:extLst>
            </p:cNvPr>
            <p:cNvSpPr/>
            <p:nvPr/>
          </p:nvSpPr>
          <p:spPr>
            <a:xfrm>
              <a:off x="5928853" y="4896465"/>
              <a:ext cx="4660490" cy="1283369"/>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 Box 6">
              <a:extLst>
                <a:ext uri="{FF2B5EF4-FFF2-40B4-BE49-F238E27FC236}">
                  <a16:creationId xmlns:a16="http://schemas.microsoft.com/office/drawing/2014/main" id="{D03D271E-C921-5797-77AC-10F79B26EEB4}"/>
                </a:ext>
              </a:extLst>
            </p:cNvPr>
            <p:cNvSpPr txBox="1">
              <a:spLocks noChangeArrowheads="1"/>
            </p:cNvSpPr>
            <p:nvPr/>
          </p:nvSpPr>
          <p:spPr bwMode="auto">
            <a:xfrm>
              <a:off x="6031144" y="5144863"/>
              <a:ext cx="4491141"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Use settimeout(None).  settimeout(0) will result in changing the socket to non-blocking mode.</a:t>
              </a:r>
            </a:p>
          </p:txBody>
        </p:sp>
        <p:grpSp>
          <p:nvGrpSpPr>
            <p:cNvPr id="10" name="Group 8">
              <a:extLst>
                <a:ext uri="{FF2B5EF4-FFF2-40B4-BE49-F238E27FC236}">
                  <a16:creationId xmlns:a16="http://schemas.microsoft.com/office/drawing/2014/main" id="{42E7C50D-ECC0-A023-0BB4-C5B841A992D7}"/>
                </a:ext>
              </a:extLst>
            </p:cNvPr>
            <p:cNvGrpSpPr>
              <a:grpSpLocks/>
            </p:cNvGrpSpPr>
            <p:nvPr/>
          </p:nvGrpSpPr>
          <p:grpSpPr bwMode="auto">
            <a:xfrm>
              <a:off x="6053940" y="4654689"/>
              <a:ext cx="3876669" cy="476251"/>
              <a:chOff x="-250" y="3795"/>
              <a:chExt cx="2442" cy="300"/>
            </a:xfrm>
          </p:grpSpPr>
          <p:sp>
            <p:nvSpPr>
              <p:cNvPr id="17" name="Rectangle 9">
                <a:extLst>
                  <a:ext uri="{FF2B5EF4-FFF2-40B4-BE49-F238E27FC236}">
                    <a16:creationId xmlns:a16="http://schemas.microsoft.com/office/drawing/2014/main" id="{5BC84BB2-A6C4-5479-EB5B-5634BC0E6866}"/>
                  </a:ext>
                </a:extLst>
              </p:cNvPr>
              <p:cNvSpPr>
                <a:spLocks noChangeArrowheads="1"/>
              </p:cNvSpPr>
              <p:nvPr/>
            </p:nvSpPr>
            <p:spPr bwMode="auto">
              <a:xfrm>
                <a:off x="96" y="3843"/>
                <a:ext cx="116" cy="25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
                    <a:srgbClr val="3333CC"/>
                  </a:buClr>
                  <a:buSzTx/>
                  <a:buFontTx/>
                  <a:buNone/>
                  <a:tabLst/>
                  <a:defRPr/>
                </a:pPr>
                <a:endParaRPr kumimoji="0" lang="en-US" altLang="en-US" sz="2000" b="0" i="0" u="none" strike="noStrike" kern="120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Text Box 10">
                <a:extLst>
                  <a:ext uri="{FF2B5EF4-FFF2-40B4-BE49-F238E27FC236}">
                    <a16:creationId xmlns:a16="http://schemas.microsoft.com/office/drawing/2014/main" id="{1C4EC6AB-2887-7376-1476-1D27BCA57BF8}"/>
                  </a:ext>
                </a:extLst>
              </p:cNvPr>
              <p:cNvSpPr txBox="1">
                <a:spLocks noChangeArrowheads="1"/>
              </p:cNvSpPr>
              <p:nvPr/>
            </p:nvSpPr>
            <p:spPr bwMode="auto">
              <a:xfrm>
                <a:off x="-250" y="3795"/>
                <a:ext cx="2442" cy="2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to remove settimeout()?</a:t>
                </a:r>
              </a:p>
            </p:txBody>
          </p:sp>
        </p:grpSp>
      </p:grpSp>
      <p:grpSp>
        <p:nvGrpSpPr>
          <p:cNvPr id="27" name="Group 26">
            <a:extLst>
              <a:ext uri="{FF2B5EF4-FFF2-40B4-BE49-F238E27FC236}">
                <a16:creationId xmlns:a16="http://schemas.microsoft.com/office/drawing/2014/main" id="{14CC59B4-CBB2-E9F1-9795-A617D31755AA}"/>
              </a:ext>
            </a:extLst>
          </p:cNvPr>
          <p:cNvGrpSpPr/>
          <p:nvPr/>
        </p:nvGrpSpPr>
        <p:grpSpPr>
          <a:xfrm>
            <a:off x="387284" y="1127116"/>
            <a:ext cx="4452422" cy="2594487"/>
            <a:chOff x="387284" y="1121887"/>
            <a:chExt cx="4452422" cy="2594487"/>
          </a:xfrm>
        </p:grpSpPr>
        <p:grpSp>
          <p:nvGrpSpPr>
            <p:cNvPr id="20" name="Group 19">
              <a:extLst>
                <a:ext uri="{FF2B5EF4-FFF2-40B4-BE49-F238E27FC236}">
                  <a16:creationId xmlns:a16="http://schemas.microsoft.com/office/drawing/2014/main" id="{72910DB2-90BF-1EF4-8396-31F93DD3A199}"/>
                </a:ext>
              </a:extLst>
            </p:cNvPr>
            <p:cNvGrpSpPr/>
            <p:nvPr/>
          </p:nvGrpSpPr>
          <p:grpSpPr>
            <a:xfrm>
              <a:off x="387284" y="1145894"/>
              <a:ext cx="4452422" cy="2570480"/>
              <a:chOff x="6013233" y="4746687"/>
              <a:chExt cx="4452422" cy="1945077"/>
            </a:xfrm>
          </p:grpSpPr>
          <p:sp>
            <p:nvSpPr>
              <p:cNvPr id="21" name="Rectangle 20">
                <a:extLst>
                  <a:ext uri="{FF2B5EF4-FFF2-40B4-BE49-F238E27FC236}">
                    <a16:creationId xmlns:a16="http://schemas.microsoft.com/office/drawing/2014/main" id="{FEDFD96B-2156-2FEE-018F-EC5FC178CB92}"/>
                  </a:ext>
                </a:extLst>
              </p:cNvPr>
              <p:cNvSpPr/>
              <p:nvPr/>
            </p:nvSpPr>
            <p:spPr>
              <a:xfrm>
                <a:off x="6013233" y="4896464"/>
                <a:ext cx="4452422" cy="1795300"/>
              </a:xfrm>
              <a:prstGeom prst="rect">
                <a:avLst/>
              </a:prstGeom>
              <a:solidFill>
                <a:schemeClr val="bg1"/>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 Box 6">
                <a:extLst>
                  <a:ext uri="{FF2B5EF4-FFF2-40B4-BE49-F238E27FC236}">
                    <a16:creationId xmlns:a16="http://schemas.microsoft.com/office/drawing/2014/main" id="{6AF14F12-F928-1738-6490-5907854B07F4}"/>
                  </a:ext>
                </a:extLst>
              </p:cNvPr>
              <p:cNvSpPr txBox="1">
                <a:spLocks noChangeArrowheads="1"/>
              </p:cNvSpPr>
              <p:nvPr/>
            </p:nvSpPr>
            <p:spPr bwMode="auto">
              <a:xfrm>
                <a:off x="6191477" y="5016566"/>
                <a:ext cx="4217998" cy="1654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 shepherd boy tends his master’s sheep.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If he sees a wolf, he can send a message to villagers for help using a TCP socket.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 boy found it fun to connect to the server without sending any messages. But the villagers don’t think so.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they decided that if the boy connects to the server and doesn’t send the wolf location </a:t>
                </a:r>
                <a:r>
                  <a:rPr kumimoji="0" lang="en-US" altLang="en-US" sz="1600" b="1" i="0" u="none" strike="noStrike" kern="1200" cap="none" spc="0" normalizeH="0" baseline="0" noProof="0" dirty="0">
                    <a:ln>
                      <a:noFill/>
                    </a:ln>
                    <a:solidFill>
                      <a:srgbClr val="002060"/>
                    </a:solidFill>
                    <a:effectLst/>
                    <a:uLnTx/>
                    <a:uFillTx/>
                    <a:latin typeface="Calibri" panose="020F0502020204030204"/>
                    <a:ea typeface="ＭＳ Ｐゴシック" panose="020B0600070205080204" pitchFamily="34" charset="-128"/>
                    <a:cs typeface="+mn-cs"/>
                  </a:rPr>
                  <a:t>within 10 seconds for three times</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they will </a:t>
                </a:r>
                <a:r>
                  <a:rPr kumimoji="0" lang="en-US" altLang="en-US" sz="1600" b="1"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stop listening</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him forever and ever.</a:t>
                </a:r>
              </a:p>
            </p:txBody>
          </p:sp>
          <p:sp>
            <p:nvSpPr>
              <p:cNvPr id="26" name="Text Box 10">
                <a:extLst>
                  <a:ext uri="{FF2B5EF4-FFF2-40B4-BE49-F238E27FC236}">
                    <a16:creationId xmlns:a16="http://schemas.microsoft.com/office/drawing/2014/main" id="{E5DB9E53-4CB0-2F89-D0C5-90E8102D72FA}"/>
                  </a:ext>
                </a:extLst>
              </p:cNvPr>
              <p:cNvSpPr txBox="1">
                <a:spLocks noChangeArrowheads="1"/>
              </p:cNvSpPr>
              <p:nvPr/>
            </p:nvSpPr>
            <p:spPr bwMode="auto">
              <a:xfrm>
                <a:off x="6059534" y="4746687"/>
                <a:ext cx="1482646" cy="3263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Toy Example:</a:t>
                </a:r>
              </a:p>
            </p:txBody>
          </p:sp>
        </p:grpSp>
        <p:pic>
          <p:nvPicPr>
            <p:cNvPr id="1030" name="Picture 6">
              <a:extLst>
                <a:ext uri="{FF2B5EF4-FFF2-40B4-BE49-F238E27FC236}">
                  <a16:creationId xmlns:a16="http://schemas.microsoft.com/office/drawing/2014/main" id="{7A9EF232-FAF8-E94F-A0F6-88CE63AD2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67637" y="1121887"/>
              <a:ext cx="539484" cy="5394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3048025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dissolve">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dissolv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117</a:t>
            </a:fld>
            <a:endParaRPr lang="en-US"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spcBef>
                <a:spcPct val="0"/>
              </a:spcBef>
              <a:buClrTx/>
              <a:buSzTx/>
              <a:buFontTx/>
              <a:buNone/>
            </a:pPr>
            <a:r>
              <a:rPr lang="en-US" altLang="en-US" b="1" dirty="0">
                <a:latin typeface="Courier New" panose="02070309020205020404" pitchFamily="49" charset="0"/>
              </a:rPr>
              <a:t>     </a:t>
            </a:r>
            <a:r>
              <a:rPr lang="en-US" altLang="en-US" sz="2200" b="1" dirty="0">
                <a:latin typeface="Courier New" panose="02070309020205020404" pitchFamily="49" charset="0"/>
              </a:rPr>
              <a:t>S: 220 hamburger.edu </a:t>
            </a:r>
          </a:p>
          <a:p>
            <a:pPr>
              <a:spcBef>
                <a:spcPct val="0"/>
              </a:spcBef>
              <a:buClrTx/>
              <a:buSzTx/>
              <a:buFontTx/>
              <a:buNone/>
            </a:pPr>
            <a:r>
              <a:rPr lang="en-US" altLang="en-US" sz="2200" b="1" dirty="0">
                <a:latin typeface="Courier New" panose="02070309020205020404" pitchFamily="49" charset="0"/>
              </a:rPr>
              <a:t>     C: HELO crepes.fr </a:t>
            </a:r>
          </a:p>
          <a:p>
            <a:pPr>
              <a:spcBef>
                <a:spcPct val="0"/>
              </a:spcBef>
              <a:buClrTx/>
              <a:buSzTx/>
              <a:buFontTx/>
              <a:buNone/>
            </a:pPr>
            <a:r>
              <a:rPr lang="en-US" altLang="en-US" sz="2200" b="1" dirty="0">
                <a:latin typeface="Courier New" panose="02070309020205020404" pitchFamily="49" charset="0"/>
              </a:rPr>
              <a:t>     S: 250  Hello crepes.fr, pleased to meet you </a:t>
            </a:r>
          </a:p>
          <a:p>
            <a:pPr>
              <a:spcBef>
                <a:spcPct val="0"/>
              </a:spcBef>
              <a:buClrTx/>
              <a:buSzTx/>
              <a:buFontTx/>
              <a:buNone/>
            </a:pPr>
            <a:r>
              <a:rPr lang="en-US" altLang="en-US" sz="2200" b="1" dirty="0">
                <a:latin typeface="Courier New" panose="02070309020205020404" pitchFamily="49" charset="0"/>
              </a:rPr>
              <a:t>     C: MAIL FROM: &lt;alice@crepes.fr&gt; </a:t>
            </a:r>
          </a:p>
          <a:p>
            <a:pPr>
              <a:spcBef>
                <a:spcPct val="0"/>
              </a:spcBef>
              <a:buClrTx/>
              <a:buSzTx/>
              <a:buFontTx/>
              <a:buNone/>
            </a:pPr>
            <a:r>
              <a:rPr lang="en-US" altLang="en-US" sz="2200" b="1" dirty="0">
                <a:latin typeface="Courier New" panose="02070309020205020404" pitchFamily="49" charset="0"/>
              </a:rPr>
              <a:t>     S: 250 alice@crepes.fr... Sender ok </a:t>
            </a:r>
          </a:p>
          <a:p>
            <a:pPr>
              <a:spcBef>
                <a:spcPct val="0"/>
              </a:spcBef>
              <a:buClrTx/>
              <a:buSzTx/>
              <a:buFontTx/>
              <a:buNone/>
            </a:pPr>
            <a:r>
              <a:rPr lang="en-US" altLang="en-US" sz="2200" b="1" dirty="0">
                <a:latin typeface="Courier New" panose="02070309020205020404" pitchFamily="49" charset="0"/>
              </a:rPr>
              <a:t>     C: RCPT TO: &lt;bob@hamburger.edu&gt; </a:t>
            </a:r>
          </a:p>
          <a:p>
            <a:pPr>
              <a:spcBef>
                <a:spcPct val="0"/>
              </a:spcBef>
              <a:buClrTx/>
              <a:buSzTx/>
              <a:buFontTx/>
              <a:buNone/>
            </a:pPr>
            <a:r>
              <a:rPr lang="en-US" altLang="en-US" sz="2200" b="1" dirty="0">
                <a:latin typeface="Courier New" panose="02070309020205020404" pitchFamily="49" charset="0"/>
              </a:rPr>
              <a:t>     S: 250 bob@hamburger.edu ... Recipient ok </a:t>
            </a:r>
          </a:p>
          <a:p>
            <a:pPr>
              <a:spcBef>
                <a:spcPct val="0"/>
              </a:spcBef>
              <a:buClrTx/>
              <a:buSzTx/>
              <a:buFontTx/>
              <a:buNone/>
            </a:pPr>
            <a:r>
              <a:rPr lang="en-US" altLang="en-US" sz="2200" b="1" dirty="0">
                <a:latin typeface="Courier New" panose="02070309020205020404" pitchFamily="49" charset="0"/>
              </a:rPr>
              <a:t>     C: DATA </a:t>
            </a:r>
          </a:p>
          <a:p>
            <a:pPr>
              <a:spcBef>
                <a:spcPct val="0"/>
              </a:spcBef>
              <a:buClrTx/>
              <a:buSzTx/>
              <a:buFontTx/>
              <a:buNone/>
            </a:pPr>
            <a:r>
              <a:rPr lang="en-US" altLang="en-US" sz="2200" b="1" dirty="0">
                <a:latin typeface="Courier New" panose="02070309020205020404" pitchFamily="49" charset="0"/>
              </a:rPr>
              <a:t>     S: 354 Enter mail, end with "." on a line by itself </a:t>
            </a:r>
          </a:p>
          <a:p>
            <a:pPr>
              <a:spcBef>
                <a:spcPct val="0"/>
              </a:spcBef>
              <a:buClrTx/>
              <a:buSzTx/>
              <a:buFontTx/>
              <a:buNone/>
            </a:pPr>
            <a:r>
              <a:rPr lang="en-US" altLang="en-US" sz="2200" b="1" dirty="0">
                <a:latin typeface="Courier New" panose="02070309020205020404" pitchFamily="49" charset="0"/>
              </a:rPr>
              <a:t>     C: Do you like ketchup? </a:t>
            </a:r>
          </a:p>
          <a:p>
            <a:pPr>
              <a:spcBef>
                <a:spcPct val="0"/>
              </a:spcBef>
              <a:buClrTx/>
              <a:buSzTx/>
              <a:buFontTx/>
              <a:buNone/>
            </a:pPr>
            <a:r>
              <a:rPr lang="en-US" altLang="en-US" sz="2200" b="1" dirty="0">
                <a:latin typeface="Courier New" panose="02070309020205020404" pitchFamily="49" charset="0"/>
              </a:rPr>
              <a:t>     C: How about pickles? </a:t>
            </a:r>
          </a:p>
          <a:p>
            <a:pPr>
              <a:spcBef>
                <a:spcPct val="0"/>
              </a:spcBef>
              <a:buClrTx/>
              <a:buSzTx/>
              <a:buFontTx/>
              <a:buNone/>
            </a:pPr>
            <a:r>
              <a:rPr lang="en-US" altLang="en-US" sz="2200" b="1" dirty="0">
                <a:latin typeface="Courier New" panose="02070309020205020404" pitchFamily="49" charset="0"/>
              </a:rPr>
              <a:t>     C: . </a:t>
            </a:r>
          </a:p>
          <a:p>
            <a:pPr>
              <a:spcBef>
                <a:spcPct val="0"/>
              </a:spcBef>
              <a:buClrTx/>
              <a:buSzTx/>
              <a:buFontTx/>
              <a:buNone/>
            </a:pPr>
            <a:r>
              <a:rPr lang="en-US" altLang="en-US" sz="2200" b="1" dirty="0">
                <a:latin typeface="Courier New" panose="02070309020205020404" pitchFamily="49" charset="0"/>
              </a:rPr>
              <a:t>     S: 250 Message accepted for delivery </a:t>
            </a:r>
          </a:p>
          <a:p>
            <a:pPr>
              <a:spcBef>
                <a:spcPct val="0"/>
              </a:spcBef>
              <a:buClrTx/>
              <a:buSzTx/>
              <a:buFontTx/>
              <a:buNone/>
            </a:pPr>
            <a:r>
              <a:rPr lang="en-US" altLang="en-US" sz="2200" b="1" dirty="0">
                <a:latin typeface="Courier New" panose="02070309020205020404" pitchFamily="49" charset="0"/>
              </a:rPr>
              <a:t>     C: QUIT </a:t>
            </a:r>
          </a:p>
          <a:p>
            <a:pPr>
              <a:spcBef>
                <a:spcPct val="0"/>
              </a:spcBef>
              <a:buClrTx/>
              <a:buSzTx/>
              <a:buFontTx/>
              <a:buNone/>
            </a:pPr>
            <a:r>
              <a:rPr lang="en-US" altLang="en-US" sz="2200" b="1" dirty="0">
                <a:latin typeface="Courier New" panose="02070309020205020404" pitchFamily="49" charset="0"/>
              </a:rPr>
              <a:t>     S: 221 hamburger.edu closing connection</a:t>
            </a:r>
            <a:endParaRPr lang="en-US" altLang="en-US" sz="2200" dirty="0">
              <a:latin typeface="Times New Roman" panose="02020603050405020304" pitchFamily="18" charset="0"/>
            </a:endParaRPr>
          </a:p>
        </p:txBody>
      </p:sp>
    </p:spTree>
    <p:extLst>
      <p:ext uri="{BB962C8B-B14F-4D97-AF65-F5344CB8AC3E}">
        <p14:creationId xmlns:p14="http://schemas.microsoft.com/office/powerpoint/2010/main" val="421789495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CDN content access: a closer look</a:t>
            </a:r>
          </a:p>
        </p:txBody>
      </p:sp>
      <p:sp>
        <p:nvSpPr>
          <p:cNvPr id="213" name="Freeform 1287">
            <a:extLst>
              <a:ext uri="{FF2B5EF4-FFF2-40B4-BE49-F238E27FC236}">
                <a16:creationId xmlns:a16="http://schemas.microsoft.com/office/drawing/2014/main" id="{228CCD74-01FC-904C-B060-AA03E75751C9}"/>
              </a:ext>
            </a:extLst>
          </p:cNvPr>
          <p:cNvSpPr>
            <a:spLocks/>
          </p:cNvSpPr>
          <p:nvPr/>
        </p:nvSpPr>
        <p:spPr bwMode="auto">
          <a:xfrm rot="5400000">
            <a:off x="2597150" y="4305582"/>
            <a:ext cx="2554288"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32822051 w 10000"/>
              <a:gd name="T9" fmla="*/ 2147483647 h 10000"/>
              <a:gd name="T10" fmla="*/ 148299330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sp>
        <p:nvSpPr>
          <p:cNvPr id="214" name="Freeform 1287">
            <a:extLst>
              <a:ext uri="{FF2B5EF4-FFF2-40B4-BE49-F238E27FC236}">
                <a16:creationId xmlns:a16="http://schemas.microsoft.com/office/drawing/2014/main" id="{DD39A0F8-5ECF-2F47-93D0-7B4020DBC930}"/>
              </a:ext>
            </a:extLst>
          </p:cNvPr>
          <p:cNvSpPr>
            <a:spLocks/>
          </p:cNvSpPr>
          <p:nvPr/>
        </p:nvSpPr>
        <p:spPr bwMode="auto">
          <a:xfrm>
            <a:off x="5650706" y="5181088"/>
            <a:ext cx="3467100" cy="1422400"/>
          </a:xfrm>
          <a:custGeom>
            <a:avLst/>
            <a:gdLst>
              <a:gd name="T0" fmla="*/ 2147483647 w 10000"/>
              <a:gd name="T1" fmla="*/ 36272323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621796755 h 10000"/>
              <a:gd name="T32" fmla="*/ 2147483647 w 10000"/>
              <a:gd name="T33" fmla="*/ 14385158 h 10000"/>
              <a:gd name="T34" fmla="*/ 2147483647 w 10000"/>
              <a:gd name="T35" fmla="*/ 36272323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20000"/>
              </a:spcBef>
              <a:spcAft>
                <a:spcPct val="0"/>
              </a:spcAft>
              <a:buClr>
                <a:srgbClr val="3333CC"/>
              </a:buClr>
              <a:buSzPct val="85000"/>
              <a:buFont typeface="ZapfDingbats" charset="2"/>
              <a:buNone/>
            </a:pPr>
            <a:endParaRPr lang="en-US" sz="2000" dirty="0">
              <a:solidFill>
                <a:srgbClr val="000000"/>
              </a:solidFill>
              <a:latin typeface="Arial" panose="020B0604020202020204" pitchFamily="34" charset="0"/>
              <a:ea typeface="ＭＳ Ｐゴシック" panose="020B0600070205080204" pitchFamily="34" charset="-128"/>
              <a:cs typeface="Arial"/>
            </a:endParaRPr>
          </a:p>
        </p:txBody>
      </p:sp>
      <p:grpSp>
        <p:nvGrpSpPr>
          <p:cNvPr id="215" name="Group 249">
            <a:extLst>
              <a:ext uri="{FF2B5EF4-FFF2-40B4-BE49-F238E27FC236}">
                <a16:creationId xmlns:a16="http://schemas.microsoft.com/office/drawing/2014/main" id="{1E28E1B3-4D9E-A943-B1E1-5EA471FAF4B9}"/>
              </a:ext>
            </a:extLst>
          </p:cNvPr>
          <p:cNvGrpSpPr>
            <a:grpSpLocks/>
          </p:cNvGrpSpPr>
          <p:nvPr/>
        </p:nvGrpSpPr>
        <p:grpSpPr bwMode="auto">
          <a:xfrm>
            <a:off x="3766344" y="3952363"/>
            <a:ext cx="460375" cy="638175"/>
            <a:chOff x="4140" y="429"/>
            <a:chExt cx="1425" cy="2396"/>
          </a:xfrm>
        </p:grpSpPr>
        <p:sp>
          <p:nvSpPr>
            <p:cNvPr id="216" name="Freeform 250">
              <a:extLst>
                <a:ext uri="{FF2B5EF4-FFF2-40B4-BE49-F238E27FC236}">
                  <a16:creationId xmlns:a16="http://schemas.microsoft.com/office/drawing/2014/main" id="{B0D9C1C1-8FAC-0A48-AD6D-6708E7F90DD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7" name="Rectangle 251">
              <a:extLst>
                <a:ext uri="{FF2B5EF4-FFF2-40B4-BE49-F238E27FC236}">
                  <a16:creationId xmlns:a16="http://schemas.microsoft.com/office/drawing/2014/main" id="{DAC7A760-CCFF-7C42-91EE-BAAF6449D318}"/>
                </a:ext>
              </a:extLst>
            </p:cNvPr>
            <p:cNvSpPr>
              <a:spLocks noChangeArrowheads="1"/>
            </p:cNvSpPr>
            <p:nvPr/>
          </p:nvSpPr>
          <p:spPr bwMode="auto">
            <a:xfrm>
              <a:off x="4204" y="429"/>
              <a:ext cx="1047"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18" name="Freeform 252">
              <a:extLst>
                <a:ext uri="{FF2B5EF4-FFF2-40B4-BE49-F238E27FC236}">
                  <a16:creationId xmlns:a16="http://schemas.microsoft.com/office/drawing/2014/main" id="{C8AF8725-E2C6-494E-ABB0-0D8887CD3ED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9" name="Freeform 253">
              <a:extLst>
                <a:ext uri="{FF2B5EF4-FFF2-40B4-BE49-F238E27FC236}">
                  <a16:creationId xmlns:a16="http://schemas.microsoft.com/office/drawing/2014/main" id="{23A96641-AC09-3A47-A92E-5071632BFC1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0" name="Rectangle 254">
              <a:extLst>
                <a:ext uri="{FF2B5EF4-FFF2-40B4-BE49-F238E27FC236}">
                  <a16:creationId xmlns:a16="http://schemas.microsoft.com/office/drawing/2014/main" id="{B3EFAE35-A0C9-1D47-B5F7-279023A949A3}"/>
                </a:ext>
              </a:extLst>
            </p:cNvPr>
            <p:cNvSpPr>
              <a:spLocks noChangeArrowheads="1"/>
            </p:cNvSpPr>
            <p:nvPr/>
          </p:nvSpPr>
          <p:spPr bwMode="auto">
            <a:xfrm>
              <a:off x="4214" y="691"/>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1" name="Group 255">
              <a:extLst>
                <a:ext uri="{FF2B5EF4-FFF2-40B4-BE49-F238E27FC236}">
                  <a16:creationId xmlns:a16="http://schemas.microsoft.com/office/drawing/2014/main" id="{68039A40-835E-0340-B938-17D55C18DC90}"/>
                </a:ext>
              </a:extLst>
            </p:cNvPr>
            <p:cNvGrpSpPr>
              <a:grpSpLocks/>
            </p:cNvGrpSpPr>
            <p:nvPr/>
          </p:nvGrpSpPr>
          <p:grpSpPr bwMode="auto">
            <a:xfrm>
              <a:off x="4749" y="668"/>
              <a:ext cx="581" cy="145"/>
              <a:chOff x="614" y="2568"/>
              <a:chExt cx="725" cy="139"/>
            </a:xfrm>
          </p:grpSpPr>
          <p:sp>
            <p:nvSpPr>
              <p:cNvPr id="246" name="AutoShape 256">
                <a:extLst>
                  <a:ext uri="{FF2B5EF4-FFF2-40B4-BE49-F238E27FC236}">
                    <a16:creationId xmlns:a16="http://schemas.microsoft.com/office/drawing/2014/main" id="{249C7189-FC73-E443-8DC7-BD883F218B49}"/>
                  </a:ext>
                </a:extLst>
              </p:cNvPr>
              <p:cNvSpPr>
                <a:spLocks noChangeArrowheads="1"/>
              </p:cNvSpPr>
              <p:nvPr/>
            </p:nvSpPr>
            <p:spPr bwMode="auto">
              <a:xfrm>
                <a:off x="614" y="2567"/>
                <a:ext cx="724"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7" name="AutoShape 257">
                <a:extLst>
                  <a:ext uri="{FF2B5EF4-FFF2-40B4-BE49-F238E27FC236}">
                    <a16:creationId xmlns:a16="http://schemas.microsoft.com/office/drawing/2014/main" id="{40E18D47-6D3F-6747-BC54-E8874F259F1D}"/>
                  </a:ext>
                </a:extLst>
              </p:cNvPr>
              <p:cNvSpPr>
                <a:spLocks noChangeArrowheads="1"/>
              </p:cNvSpPr>
              <p:nvPr/>
            </p:nvSpPr>
            <p:spPr bwMode="auto">
              <a:xfrm>
                <a:off x="633"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2" name="Rectangle 258">
              <a:extLst>
                <a:ext uri="{FF2B5EF4-FFF2-40B4-BE49-F238E27FC236}">
                  <a16:creationId xmlns:a16="http://schemas.microsoft.com/office/drawing/2014/main" id="{245C5FA1-1E9F-C840-85BB-E63FB62AA616}"/>
                </a:ext>
              </a:extLst>
            </p:cNvPr>
            <p:cNvSpPr>
              <a:spLocks noChangeArrowheads="1"/>
            </p:cNvSpPr>
            <p:nvPr/>
          </p:nvSpPr>
          <p:spPr bwMode="auto">
            <a:xfrm>
              <a:off x="4224" y="101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3" name="Group 259">
              <a:extLst>
                <a:ext uri="{FF2B5EF4-FFF2-40B4-BE49-F238E27FC236}">
                  <a16:creationId xmlns:a16="http://schemas.microsoft.com/office/drawing/2014/main" id="{2F90DA4E-89FF-3440-9531-562077350B71}"/>
                </a:ext>
              </a:extLst>
            </p:cNvPr>
            <p:cNvGrpSpPr>
              <a:grpSpLocks/>
            </p:cNvGrpSpPr>
            <p:nvPr/>
          </p:nvGrpSpPr>
          <p:grpSpPr bwMode="auto">
            <a:xfrm>
              <a:off x="4747" y="994"/>
              <a:ext cx="581" cy="134"/>
              <a:chOff x="614" y="2568"/>
              <a:chExt cx="725" cy="139"/>
            </a:xfrm>
          </p:grpSpPr>
          <p:sp>
            <p:nvSpPr>
              <p:cNvPr id="244" name="AutoShape 260">
                <a:extLst>
                  <a:ext uri="{FF2B5EF4-FFF2-40B4-BE49-F238E27FC236}">
                    <a16:creationId xmlns:a16="http://schemas.microsoft.com/office/drawing/2014/main" id="{13ACC81D-1647-C64F-BB80-11A9441DD9C7}"/>
                  </a:ext>
                </a:extLst>
              </p:cNvPr>
              <p:cNvSpPr>
                <a:spLocks noChangeArrowheads="1"/>
              </p:cNvSpPr>
              <p:nvPr/>
            </p:nvSpPr>
            <p:spPr bwMode="auto">
              <a:xfrm>
                <a:off x="617" y="2569"/>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5" name="AutoShape 261">
                <a:extLst>
                  <a:ext uri="{FF2B5EF4-FFF2-40B4-BE49-F238E27FC236}">
                    <a16:creationId xmlns:a16="http://schemas.microsoft.com/office/drawing/2014/main" id="{B468F355-53FD-9248-9060-88BC3C7DE52F}"/>
                  </a:ext>
                </a:extLst>
              </p:cNvPr>
              <p:cNvSpPr>
                <a:spLocks noChangeArrowheads="1"/>
              </p:cNvSpPr>
              <p:nvPr/>
            </p:nvSpPr>
            <p:spPr bwMode="auto">
              <a:xfrm>
                <a:off x="629" y="2588"/>
                <a:ext cx="693"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4" name="Rectangle 262">
              <a:extLst>
                <a:ext uri="{FF2B5EF4-FFF2-40B4-BE49-F238E27FC236}">
                  <a16:creationId xmlns:a16="http://schemas.microsoft.com/office/drawing/2014/main" id="{042D7781-9DC2-5644-B21D-1DB42688C481}"/>
                </a:ext>
              </a:extLst>
            </p:cNvPr>
            <p:cNvSpPr>
              <a:spLocks noChangeArrowheads="1"/>
            </p:cNvSpPr>
            <p:nvPr/>
          </p:nvSpPr>
          <p:spPr bwMode="auto">
            <a:xfrm>
              <a:off x="4219" y="1359"/>
              <a:ext cx="595"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25" name="Rectangle 263">
              <a:extLst>
                <a:ext uri="{FF2B5EF4-FFF2-40B4-BE49-F238E27FC236}">
                  <a16:creationId xmlns:a16="http://schemas.microsoft.com/office/drawing/2014/main" id="{0B618EE3-4DAD-B749-84AF-332004E10A6B}"/>
                </a:ext>
              </a:extLst>
            </p:cNvPr>
            <p:cNvSpPr>
              <a:spLocks noChangeArrowheads="1"/>
            </p:cNvSpPr>
            <p:nvPr/>
          </p:nvSpPr>
          <p:spPr bwMode="auto">
            <a:xfrm>
              <a:off x="4228" y="1657"/>
              <a:ext cx="595"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26" name="Group 264">
              <a:extLst>
                <a:ext uri="{FF2B5EF4-FFF2-40B4-BE49-F238E27FC236}">
                  <a16:creationId xmlns:a16="http://schemas.microsoft.com/office/drawing/2014/main" id="{C4B725EE-5DAE-6E4F-9150-DA20C82CD7A4}"/>
                </a:ext>
              </a:extLst>
            </p:cNvPr>
            <p:cNvGrpSpPr>
              <a:grpSpLocks/>
            </p:cNvGrpSpPr>
            <p:nvPr/>
          </p:nvGrpSpPr>
          <p:grpSpPr bwMode="auto">
            <a:xfrm>
              <a:off x="4735" y="1627"/>
              <a:ext cx="582" cy="151"/>
              <a:chOff x="614" y="2568"/>
              <a:chExt cx="725" cy="139"/>
            </a:xfrm>
          </p:grpSpPr>
          <p:sp>
            <p:nvSpPr>
              <p:cNvPr id="242" name="AutoShape 265">
                <a:extLst>
                  <a:ext uri="{FF2B5EF4-FFF2-40B4-BE49-F238E27FC236}">
                    <a16:creationId xmlns:a16="http://schemas.microsoft.com/office/drawing/2014/main" id="{AC19035F-EAE8-9B48-AA40-95279E029417}"/>
                  </a:ext>
                </a:extLst>
              </p:cNvPr>
              <p:cNvSpPr>
                <a:spLocks noChangeArrowheads="1"/>
              </p:cNvSpPr>
              <p:nvPr/>
            </p:nvSpPr>
            <p:spPr bwMode="auto">
              <a:xfrm>
                <a:off x="613" y="2568"/>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3" name="AutoShape 266">
                <a:extLst>
                  <a:ext uri="{FF2B5EF4-FFF2-40B4-BE49-F238E27FC236}">
                    <a16:creationId xmlns:a16="http://schemas.microsoft.com/office/drawing/2014/main" id="{B10DB91C-D914-5347-A02D-C517AB629C4D}"/>
                  </a:ext>
                </a:extLst>
              </p:cNvPr>
              <p:cNvSpPr>
                <a:spLocks noChangeArrowheads="1"/>
              </p:cNvSpPr>
              <p:nvPr/>
            </p:nvSpPr>
            <p:spPr bwMode="auto">
              <a:xfrm>
                <a:off x="626" y="2584"/>
                <a:ext cx="698"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7" name="Freeform 267">
              <a:extLst>
                <a:ext uri="{FF2B5EF4-FFF2-40B4-BE49-F238E27FC236}">
                  <a16:creationId xmlns:a16="http://schemas.microsoft.com/office/drawing/2014/main" id="{E6ABFAC0-3373-E547-96E5-C4BE7E6DB0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28" name="Group 268">
              <a:extLst>
                <a:ext uri="{FF2B5EF4-FFF2-40B4-BE49-F238E27FC236}">
                  <a16:creationId xmlns:a16="http://schemas.microsoft.com/office/drawing/2014/main" id="{B68863D9-7CA6-1F40-B157-3E831A3E559C}"/>
                </a:ext>
              </a:extLst>
            </p:cNvPr>
            <p:cNvGrpSpPr>
              <a:grpSpLocks/>
            </p:cNvGrpSpPr>
            <p:nvPr/>
          </p:nvGrpSpPr>
          <p:grpSpPr bwMode="auto">
            <a:xfrm>
              <a:off x="4739" y="1327"/>
              <a:ext cx="582" cy="139"/>
              <a:chOff x="614" y="2568"/>
              <a:chExt cx="725" cy="139"/>
            </a:xfrm>
          </p:grpSpPr>
          <p:sp>
            <p:nvSpPr>
              <p:cNvPr id="240" name="AutoShape 269">
                <a:extLst>
                  <a:ext uri="{FF2B5EF4-FFF2-40B4-BE49-F238E27FC236}">
                    <a16:creationId xmlns:a16="http://schemas.microsoft.com/office/drawing/2014/main" id="{5D280D8D-AF52-5C4E-9287-CAF0D456242A}"/>
                  </a:ext>
                </a:extLst>
              </p:cNvPr>
              <p:cNvSpPr>
                <a:spLocks noChangeArrowheads="1"/>
              </p:cNvSpPr>
              <p:nvPr/>
            </p:nvSpPr>
            <p:spPr bwMode="auto">
              <a:xfrm>
                <a:off x="615" y="2570"/>
                <a:ext cx="72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41" name="AutoShape 270">
                <a:extLst>
                  <a:ext uri="{FF2B5EF4-FFF2-40B4-BE49-F238E27FC236}">
                    <a16:creationId xmlns:a16="http://schemas.microsoft.com/office/drawing/2014/main" id="{7BC00C41-C1EB-054A-9650-78749FC9935F}"/>
                  </a:ext>
                </a:extLst>
              </p:cNvPr>
              <p:cNvSpPr>
                <a:spLocks noChangeArrowheads="1"/>
              </p:cNvSpPr>
              <p:nvPr/>
            </p:nvSpPr>
            <p:spPr bwMode="auto">
              <a:xfrm>
                <a:off x="633" y="2588"/>
                <a:ext cx="68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29" name="Rectangle 271">
              <a:extLst>
                <a:ext uri="{FF2B5EF4-FFF2-40B4-BE49-F238E27FC236}">
                  <a16:creationId xmlns:a16="http://schemas.microsoft.com/office/drawing/2014/main" id="{32CECF9C-1571-A642-81E2-7933F17255D0}"/>
                </a:ext>
              </a:extLst>
            </p:cNvPr>
            <p:cNvSpPr>
              <a:spLocks noChangeArrowheads="1"/>
            </p:cNvSpPr>
            <p:nvPr/>
          </p:nvSpPr>
          <p:spPr bwMode="auto">
            <a:xfrm>
              <a:off x="5246" y="429"/>
              <a:ext cx="69"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0" name="Freeform 272">
              <a:extLst>
                <a:ext uri="{FF2B5EF4-FFF2-40B4-BE49-F238E27FC236}">
                  <a16:creationId xmlns:a16="http://schemas.microsoft.com/office/drawing/2014/main" id="{8E8B7CD2-AF81-DD4E-8787-A545048B6BA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1" name="Freeform 273">
              <a:extLst>
                <a:ext uri="{FF2B5EF4-FFF2-40B4-BE49-F238E27FC236}">
                  <a16:creationId xmlns:a16="http://schemas.microsoft.com/office/drawing/2014/main" id="{1E646304-4EED-1843-9F3F-47A48A8FD0F5}"/>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2" name="Oval 274">
              <a:extLst>
                <a:ext uri="{FF2B5EF4-FFF2-40B4-BE49-F238E27FC236}">
                  <a16:creationId xmlns:a16="http://schemas.microsoft.com/office/drawing/2014/main" id="{620CB649-F6F4-8A43-935D-6695055764C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3" name="Freeform 275">
              <a:extLst>
                <a:ext uri="{FF2B5EF4-FFF2-40B4-BE49-F238E27FC236}">
                  <a16:creationId xmlns:a16="http://schemas.microsoft.com/office/drawing/2014/main" id="{BC7A52A7-E812-0E42-A705-24BD8B03C51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34" name="AutoShape 276">
              <a:extLst>
                <a:ext uri="{FF2B5EF4-FFF2-40B4-BE49-F238E27FC236}">
                  <a16:creationId xmlns:a16="http://schemas.microsoft.com/office/drawing/2014/main" id="{B321EED6-EE0E-A949-8544-120BF8ADFE6F}"/>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5" name="AutoShape 277">
              <a:extLst>
                <a:ext uri="{FF2B5EF4-FFF2-40B4-BE49-F238E27FC236}">
                  <a16:creationId xmlns:a16="http://schemas.microsoft.com/office/drawing/2014/main" id="{D0810544-9A32-2149-9609-08A26E0DD5B8}"/>
                </a:ext>
              </a:extLst>
            </p:cNvPr>
            <p:cNvSpPr>
              <a:spLocks noChangeArrowheads="1"/>
            </p:cNvSpPr>
            <p:nvPr/>
          </p:nvSpPr>
          <p:spPr bwMode="auto">
            <a:xfrm>
              <a:off x="4204" y="2712"/>
              <a:ext cx="1071"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6" name="Oval 278">
              <a:extLst>
                <a:ext uri="{FF2B5EF4-FFF2-40B4-BE49-F238E27FC236}">
                  <a16:creationId xmlns:a16="http://schemas.microsoft.com/office/drawing/2014/main" id="{F98A990D-410A-FE4B-BC5E-7CB969982A13}"/>
                </a:ext>
              </a:extLst>
            </p:cNvPr>
            <p:cNvSpPr>
              <a:spLocks noChangeArrowheads="1"/>
            </p:cNvSpPr>
            <p:nvPr/>
          </p:nvSpPr>
          <p:spPr bwMode="auto">
            <a:xfrm>
              <a:off x="4307" y="2384"/>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7" name="Oval 279">
              <a:extLst>
                <a:ext uri="{FF2B5EF4-FFF2-40B4-BE49-F238E27FC236}">
                  <a16:creationId xmlns:a16="http://schemas.microsoft.com/office/drawing/2014/main" id="{AD5314C5-5CBD-3A4D-9223-169513F32FDB}"/>
                </a:ext>
              </a:extLst>
            </p:cNvPr>
            <p:cNvSpPr>
              <a:spLocks noChangeArrowheads="1"/>
            </p:cNvSpPr>
            <p:nvPr/>
          </p:nvSpPr>
          <p:spPr bwMode="auto">
            <a:xfrm>
              <a:off x="4484" y="2384"/>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38" name="Oval 280">
              <a:extLst>
                <a:ext uri="{FF2B5EF4-FFF2-40B4-BE49-F238E27FC236}">
                  <a16:creationId xmlns:a16="http://schemas.microsoft.com/office/drawing/2014/main" id="{BC1AFB28-3591-674E-B2FB-C6E6F4A79641}"/>
                </a:ext>
              </a:extLst>
            </p:cNvPr>
            <p:cNvSpPr>
              <a:spLocks noChangeArrowheads="1"/>
            </p:cNvSpPr>
            <p:nvPr/>
          </p:nvSpPr>
          <p:spPr bwMode="auto">
            <a:xfrm>
              <a:off x="4661" y="2378"/>
              <a:ext cx="157"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39" name="Rectangle 281">
              <a:extLst>
                <a:ext uri="{FF2B5EF4-FFF2-40B4-BE49-F238E27FC236}">
                  <a16:creationId xmlns:a16="http://schemas.microsoft.com/office/drawing/2014/main" id="{9AA63860-49E0-5B40-AD32-93E326DDE048}"/>
                </a:ext>
              </a:extLst>
            </p:cNvPr>
            <p:cNvSpPr>
              <a:spLocks noChangeArrowheads="1"/>
            </p:cNvSpPr>
            <p:nvPr/>
          </p:nvSpPr>
          <p:spPr bwMode="auto">
            <a:xfrm>
              <a:off x="5064" y="1836"/>
              <a:ext cx="84"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48" name="TextBox 4">
            <a:extLst>
              <a:ext uri="{FF2B5EF4-FFF2-40B4-BE49-F238E27FC236}">
                <a16:creationId xmlns:a16="http://schemas.microsoft.com/office/drawing/2014/main" id="{43038291-F1F7-1A42-ACD1-CDB68EE3A65A}"/>
              </a:ext>
            </a:extLst>
          </p:cNvPr>
          <p:cNvSpPr txBox="1">
            <a:spLocks noChangeArrowheads="1"/>
          </p:cNvSpPr>
          <p:nvPr/>
        </p:nvSpPr>
        <p:spPr bwMode="auto">
          <a:xfrm>
            <a:off x="2982119" y="4527038"/>
            <a:ext cx="15049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netcinema.com</a:t>
            </a:r>
            <a:endParaRPr lang="en-US" altLang="en-US" sz="1800" i="1" dirty="0">
              <a:solidFill>
                <a:srgbClr val="000000"/>
              </a:solidFill>
              <a:latin typeface="Arial Narrow" panose="020B0604020202020204" pitchFamily="34" charset="0"/>
              <a:cs typeface="Arial"/>
            </a:endParaRPr>
          </a:p>
        </p:txBody>
      </p:sp>
      <p:grpSp>
        <p:nvGrpSpPr>
          <p:cNvPr id="249" name="Group 542">
            <a:extLst>
              <a:ext uri="{FF2B5EF4-FFF2-40B4-BE49-F238E27FC236}">
                <a16:creationId xmlns:a16="http://schemas.microsoft.com/office/drawing/2014/main" id="{D7F4074B-738E-E04D-BB9A-973C0D741E61}"/>
              </a:ext>
            </a:extLst>
          </p:cNvPr>
          <p:cNvGrpSpPr>
            <a:grpSpLocks/>
          </p:cNvGrpSpPr>
          <p:nvPr/>
        </p:nvGrpSpPr>
        <p:grpSpPr bwMode="auto">
          <a:xfrm>
            <a:off x="5838031" y="2339463"/>
            <a:ext cx="963613" cy="835025"/>
            <a:chOff x="-44" y="1473"/>
            <a:chExt cx="981" cy="1105"/>
          </a:xfrm>
        </p:grpSpPr>
        <p:pic>
          <p:nvPicPr>
            <p:cNvPr id="250" name="Picture 529" descr="desktop_computer_stylized_medium">
              <a:extLst>
                <a:ext uri="{FF2B5EF4-FFF2-40B4-BE49-F238E27FC236}">
                  <a16:creationId xmlns:a16="http://schemas.microsoft.com/office/drawing/2014/main" id="{2A6C663B-7C36-D94A-AC3F-30EDA46B17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Freeform 530">
              <a:extLst>
                <a:ext uri="{FF2B5EF4-FFF2-40B4-BE49-F238E27FC236}">
                  <a16:creationId xmlns:a16="http://schemas.microsoft.com/office/drawing/2014/main" id="{AE86A2A4-31AC-8445-9142-88A7A7F1DB3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52" name="Group 249">
            <a:extLst>
              <a:ext uri="{FF2B5EF4-FFF2-40B4-BE49-F238E27FC236}">
                <a16:creationId xmlns:a16="http://schemas.microsoft.com/office/drawing/2014/main" id="{82ABC91D-87DE-B041-A782-A21966C399FD}"/>
              </a:ext>
            </a:extLst>
          </p:cNvPr>
          <p:cNvGrpSpPr>
            <a:grpSpLocks/>
          </p:cNvGrpSpPr>
          <p:nvPr/>
        </p:nvGrpSpPr>
        <p:grpSpPr bwMode="auto">
          <a:xfrm>
            <a:off x="6063456" y="5498588"/>
            <a:ext cx="377825" cy="636588"/>
            <a:chOff x="4140" y="429"/>
            <a:chExt cx="1425" cy="2396"/>
          </a:xfrm>
        </p:grpSpPr>
        <p:sp>
          <p:nvSpPr>
            <p:cNvPr id="253" name="Freeform 250">
              <a:extLst>
                <a:ext uri="{FF2B5EF4-FFF2-40B4-BE49-F238E27FC236}">
                  <a16:creationId xmlns:a16="http://schemas.microsoft.com/office/drawing/2014/main" id="{B6336992-84F9-E544-B0FB-296D46A4DAC1}"/>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4" name="Rectangle 251">
              <a:extLst>
                <a:ext uri="{FF2B5EF4-FFF2-40B4-BE49-F238E27FC236}">
                  <a16:creationId xmlns:a16="http://schemas.microsoft.com/office/drawing/2014/main" id="{78BCEE24-1761-5249-A6B5-7D3A5F9FE85F}"/>
                </a:ext>
              </a:extLst>
            </p:cNvPr>
            <p:cNvSpPr>
              <a:spLocks noChangeArrowheads="1"/>
            </p:cNvSpPr>
            <p:nvPr/>
          </p:nvSpPr>
          <p:spPr bwMode="auto">
            <a:xfrm>
              <a:off x="4206" y="429"/>
              <a:ext cx="1048"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55" name="Freeform 252">
              <a:extLst>
                <a:ext uri="{FF2B5EF4-FFF2-40B4-BE49-F238E27FC236}">
                  <a16:creationId xmlns:a16="http://schemas.microsoft.com/office/drawing/2014/main" id="{E1E6866E-9944-0444-9CD1-0E53EDF6360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6" name="Freeform 253">
              <a:extLst>
                <a:ext uri="{FF2B5EF4-FFF2-40B4-BE49-F238E27FC236}">
                  <a16:creationId xmlns:a16="http://schemas.microsoft.com/office/drawing/2014/main" id="{E3EF6613-0BD2-D74B-8ACD-793D2311E4B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57" name="Rectangle 254">
              <a:extLst>
                <a:ext uri="{FF2B5EF4-FFF2-40B4-BE49-F238E27FC236}">
                  <a16:creationId xmlns:a16="http://schemas.microsoft.com/office/drawing/2014/main" id="{1B5607A8-8192-EE41-AA98-1FD760062E5F}"/>
                </a:ext>
              </a:extLst>
            </p:cNvPr>
            <p:cNvSpPr>
              <a:spLocks noChangeArrowheads="1"/>
            </p:cNvSpPr>
            <p:nvPr/>
          </p:nvSpPr>
          <p:spPr bwMode="auto">
            <a:xfrm>
              <a:off x="4212" y="692"/>
              <a:ext cx="599"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58" name="Group 255">
              <a:extLst>
                <a:ext uri="{FF2B5EF4-FFF2-40B4-BE49-F238E27FC236}">
                  <a16:creationId xmlns:a16="http://schemas.microsoft.com/office/drawing/2014/main" id="{E598C917-5DAC-A74C-BC38-F38609D83A32}"/>
                </a:ext>
              </a:extLst>
            </p:cNvPr>
            <p:cNvGrpSpPr>
              <a:grpSpLocks/>
            </p:cNvGrpSpPr>
            <p:nvPr/>
          </p:nvGrpSpPr>
          <p:grpSpPr bwMode="auto">
            <a:xfrm>
              <a:off x="4749" y="668"/>
              <a:ext cx="581" cy="145"/>
              <a:chOff x="614" y="2568"/>
              <a:chExt cx="725" cy="139"/>
            </a:xfrm>
          </p:grpSpPr>
          <p:sp>
            <p:nvSpPr>
              <p:cNvPr id="283" name="AutoShape 256">
                <a:extLst>
                  <a:ext uri="{FF2B5EF4-FFF2-40B4-BE49-F238E27FC236}">
                    <a16:creationId xmlns:a16="http://schemas.microsoft.com/office/drawing/2014/main" id="{2D4A9DE9-605D-B44A-B42D-8B8FD41D2053}"/>
                  </a:ext>
                </a:extLst>
              </p:cNvPr>
              <p:cNvSpPr>
                <a:spLocks noChangeArrowheads="1"/>
              </p:cNvSpPr>
              <p:nvPr/>
            </p:nvSpPr>
            <p:spPr bwMode="auto">
              <a:xfrm>
                <a:off x="616"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4" name="AutoShape 257">
                <a:extLst>
                  <a:ext uri="{FF2B5EF4-FFF2-40B4-BE49-F238E27FC236}">
                    <a16:creationId xmlns:a16="http://schemas.microsoft.com/office/drawing/2014/main" id="{8DAEE46A-91B5-1542-A2A3-0A73FBAA6641}"/>
                  </a:ext>
                </a:extLst>
              </p:cNvPr>
              <p:cNvSpPr>
                <a:spLocks noChangeArrowheads="1"/>
              </p:cNvSpPr>
              <p:nvPr/>
            </p:nvSpPr>
            <p:spPr bwMode="auto">
              <a:xfrm>
                <a:off x="639" y="2585"/>
                <a:ext cx="687"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59" name="Rectangle 258">
              <a:extLst>
                <a:ext uri="{FF2B5EF4-FFF2-40B4-BE49-F238E27FC236}">
                  <a16:creationId xmlns:a16="http://schemas.microsoft.com/office/drawing/2014/main" id="{9EDC076A-0334-1747-B5B3-289ED6DED1AD}"/>
                </a:ext>
              </a:extLst>
            </p:cNvPr>
            <p:cNvSpPr>
              <a:spLocks noChangeArrowheads="1"/>
            </p:cNvSpPr>
            <p:nvPr/>
          </p:nvSpPr>
          <p:spPr bwMode="auto">
            <a:xfrm>
              <a:off x="4224" y="1021"/>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0" name="Group 259">
              <a:extLst>
                <a:ext uri="{FF2B5EF4-FFF2-40B4-BE49-F238E27FC236}">
                  <a16:creationId xmlns:a16="http://schemas.microsoft.com/office/drawing/2014/main" id="{32C9426B-BB9B-B047-A067-588E765FD199}"/>
                </a:ext>
              </a:extLst>
            </p:cNvPr>
            <p:cNvGrpSpPr>
              <a:grpSpLocks/>
            </p:cNvGrpSpPr>
            <p:nvPr/>
          </p:nvGrpSpPr>
          <p:grpSpPr bwMode="auto">
            <a:xfrm>
              <a:off x="4747" y="994"/>
              <a:ext cx="581" cy="134"/>
              <a:chOff x="614" y="2568"/>
              <a:chExt cx="725" cy="139"/>
            </a:xfrm>
          </p:grpSpPr>
          <p:sp>
            <p:nvSpPr>
              <p:cNvPr id="281" name="AutoShape 260">
                <a:extLst>
                  <a:ext uri="{FF2B5EF4-FFF2-40B4-BE49-F238E27FC236}">
                    <a16:creationId xmlns:a16="http://schemas.microsoft.com/office/drawing/2014/main" id="{56AA5891-245B-2848-B1AE-8078326D82F9}"/>
                  </a:ext>
                </a:extLst>
              </p:cNvPr>
              <p:cNvSpPr>
                <a:spLocks noChangeArrowheads="1"/>
              </p:cNvSpPr>
              <p:nvPr/>
            </p:nvSpPr>
            <p:spPr bwMode="auto">
              <a:xfrm>
                <a:off x="611"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2" name="AutoShape 261">
                <a:extLst>
                  <a:ext uri="{FF2B5EF4-FFF2-40B4-BE49-F238E27FC236}">
                    <a16:creationId xmlns:a16="http://schemas.microsoft.com/office/drawing/2014/main" id="{292C7F6D-C6A8-E340-B353-3D50EC0062AE}"/>
                  </a:ext>
                </a:extLst>
              </p:cNvPr>
              <p:cNvSpPr>
                <a:spLocks noChangeArrowheads="1"/>
              </p:cNvSpPr>
              <p:nvPr/>
            </p:nvSpPr>
            <p:spPr bwMode="auto">
              <a:xfrm>
                <a:off x="619" y="2589"/>
                <a:ext cx="695"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1" name="Rectangle 262">
              <a:extLst>
                <a:ext uri="{FF2B5EF4-FFF2-40B4-BE49-F238E27FC236}">
                  <a16:creationId xmlns:a16="http://schemas.microsoft.com/office/drawing/2014/main" id="{9975A542-BD3E-2241-B19C-D5222F89CA45}"/>
                </a:ext>
              </a:extLst>
            </p:cNvPr>
            <p:cNvSpPr>
              <a:spLocks noChangeArrowheads="1"/>
            </p:cNvSpPr>
            <p:nvPr/>
          </p:nvSpPr>
          <p:spPr bwMode="auto">
            <a:xfrm>
              <a:off x="4218" y="1355"/>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2" name="Rectangle 263">
              <a:extLst>
                <a:ext uri="{FF2B5EF4-FFF2-40B4-BE49-F238E27FC236}">
                  <a16:creationId xmlns:a16="http://schemas.microsoft.com/office/drawing/2014/main" id="{131F24C8-1609-3A42-AAF9-A0A55B053001}"/>
                </a:ext>
              </a:extLst>
            </p:cNvPr>
            <p:cNvSpPr>
              <a:spLocks noChangeArrowheads="1"/>
            </p:cNvSpPr>
            <p:nvPr/>
          </p:nvSpPr>
          <p:spPr bwMode="auto">
            <a:xfrm>
              <a:off x="4230" y="1654"/>
              <a:ext cx="593"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63" name="Group 264">
              <a:extLst>
                <a:ext uri="{FF2B5EF4-FFF2-40B4-BE49-F238E27FC236}">
                  <a16:creationId xmlns:a16="http://schemas.microsoft.com/office/drawing/2014/main" id="{DA0BE284-70C5-1D4C-848A-D5B19769AFB3}"/>
                </a:ext>
              </a:extLst>
            </p:cNvPr>
            <p:cNvGrpSpPr>
              <a:grpSpLocks/>
            </p:cNvGrpSpPr>
            <p:nvPr/>
          </p:nvGrpSpPr>
          <p:grpSpPr bwMode="auto">
            <a:xfrm>
              <a:off x="4735" y="1627"/>
              <a:ext cx="582" cy="151"/>
              <a:chOff x="614" y="2568"/>
              <a:chExt cx="725" cy="139"/>
            </a:xfrm>
          </p:grpSpPr>
          <p:sp>
            <p:nvSpPr>
              <p:cNvPr id="279" name="AutoShape 265">
                <a:extLst>
                  <a:ext uri="{FF2B5EF4-FFF2-40B4-BE49-F238E27FC236}">
                    <a16:creationId xmlns:a16="http://schemas.microsoft.com/office/drawing/2014/main" id="{9A10A2CD-C783-EA45-99EF-A15666C761F6}"/>
                  </a:ext>
                </a:extLst>
              </p:cNvPr>
              <p:cNvSpPr>
                <a:spLocks noChangeArrowheads="1"/>
              </p:cNvSpPr>
              <p:nvPr/>
            </p:nvSpPr>
            <p:spPr bwMode="auto">
              <a:xfrm>
                <a:off x="611" y="2576"/>
                <a:ext cx="723"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0" name="AutoShape 266">
                <a:extLst>
                  <a:ext uri="{FF2B5EF4-FFF2-40B4-BE49-F238E27FC236}">
                    <a16:creationId xmlns:a16="http://schemas.microsoft.com/office/drawing/2014/main" id="{81E7871B-7E86-A449-AAC7-B3A4F67D4BA1}"/>
                  </a:ext>
                </a:extLst>
              </p:cNvPr>
              <p:cNvSpPr>
                <a:spLocks noChangeArrowheads="1"/>
              </p:cNvSpPr>
              <p:nvPr/>
            </p:nvSpPr>
            <p:spPr bwMode="auto">
              <a:xfrm>
                <a:off x="626" y="2587"/>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4" name="Freeform 267">
              <a:extLst>
                <a:ext uri="{FF2B5EF4-FFF2-40B4-BE49-F238E27FC236}">
                  <a16:creationId xmlns:a16="http://schemas.microsoft.com/office/drawing/2014/main" id="{E2D06767-2AE6-E346-9DEE-2B88952E566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65" name="Group 268">
              <a:extLst>
                <a:ext uri="{FF2B5EF4-FFF2-40B4-BE49-F238E27FC236}">
                  <a16:creationId xmlns:a16="http://schemas.microsoft.com/office/drawing/2014/main" id="{E7E1C562-3799-AF47-BF9B-74E86A5F23DE}"/>
                </a:ext>
              </a:extLst>
            </p:cNvPr>
            <p:cNvGrpSpPr>
              <a:grpSpLocks/>
            </p:cNvGrpSpPr>
            <p:nvPr/>
          </p:nvGrpSpPr>
          <p:grpSpPr bwMode="auto">
            <a:xfrm>
              <a:off x="4739" y="1327"/>
              <a:ext cx="582" cy="139"/>
              <a:chOff x="614" y="2568"/>
              <a:chExt cx="725" cy="139"/>
            </a:xfrm>
          </p:grpSpPr>
          <p:sp>
            <p:nvSpPr>
              <p:cNvPr id="277" name="AutoShape 269">
                <a:extLst>
                  <a:ext uri="{FF2B5EF4-FFF2-40B4-BE49-F238E27FC236}">
                    <a16:creationId xmlns:a16="http://schemas.microsoft.com/office/drawing/2014/main" id="{4F61C04B-F3E6-4D48-BAD6-0EAD3E1F53E5}"/>
                  </a:ext>
                </a:extLst>
              </p:cNvPr>
              <p:cNvSpPr>
                <a:spLocks noChangeArrowheads="1"/>
              </p:cNvSpPr>
              <p:nvPr/>
            </p:nvSpPr>
            <p:spPr bwMode="auto">
              <a:xfrm>
                <a:off x="614"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8" name="AutoShape 270">
                <a:extLst>
                  <a:ext uri="{FF2B5EF4-FFF2-40B4-BE49-F238E27FC236}">
                    <a16:creationId xmlns:a16="http://schemas.microsoft.com/office/drawing/2014/main" id="{513B9CEF-7F6F-5A4F-8216-DE523DCC3F91}"/>
                  </a:ext>
                </a:extLst>
              </p:cNvPr>
              <p:cNvSpPr>
                <a:spLocks noChangeArrowheads="1"/>
              </p:cNvSpPr>
              <p:nvPr/>
            </p:nvSpPr>
            <p:spPr bwMode="auto">
              <a:xfrm>
                <a:off x="636" y="2584"/>
                <a:ext cx="686"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66" name="Rectangle 271">
              <a:extLst>
                <a:ext uri="{FF2B5EF4-FFF2-40B4-BE49-F238E27FC236}">
                  <a16:creationId xmlns:a16="http://schemas.microsoft.com/office/drawing/2014/main" id="{E19FAE7C-A4FB-B348-9AE8-F9AEE7389F06}"/>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67" name="Freeform 272">
              <a:extLst>
                <a:ext uri="{FF2B5EF4-FFF2-40B4-BE49-F238E27FC236}">
                  <a16:creationId xmlns:a16="http://schemas.microsoft.com/office/drawing/2014/main" id="{64699186-33BF-084C-B840-EC12B5AEDA0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8" name="Freeform 273">
              <a:extLst>
                <a:ext uri="{FF2B5EF4-FFF2-40B4-BE49-F238E27FC236}">
                  <a16:creationId xmlns:a16="http://schemas.microsoft.com/office/drawing/2014/main" id="{05916BD8-54B5-534D-9C9F-E944051FA0A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69" name="Oval 274">
              <a:extLst>
                <a:ext uri="{FF2B5EF4-FFF2-40B4-BE49-F238E27FC236}">
                  <a16:creationId xmlns:a16="http://schemas.microsoft.com/office/drawing/2014/main" id="{02C14A54-973D-F349-8BC1-74F6A6060090}"/>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0" name="Freeform 275">
              <a:extLst>
                <a:ext uri="{FF2B5EF4-FFF2-40B4-BE49-F238E27FC236}">
                  <a16:creationId xmlns:a16="http://schemas.microsoft.com/office/drawing/2014/main" id="{B9604253-04A4-2D47-AC8A-0FD7F876282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71" name="AutoShape 276">
              <a:extLst>
                <a:ext uri="{FF2B5EF4-FFF2-40B4-BE49-F238E27FC236}">
                  <a16:creationId xmlns:a16="http://schemas.microsoft.com/office/drawing/2014/main" id="{82809C39-8B69-CC49-9302-C36BDDD7C7C0}"/>
                </a:ext>
              </a:extLst>
            </p:cNvPr>
            <p:cNvSpPr>
              <a:spLocks noChangeArrowheads="1"/>
            </p:cNvSpPr>
            <p:nvPr/>
          </p:nvSpPr>
          <p:spPr bwMode="auto">
            <a:xfrm>
              <a:off x="4140" y="2682"/>
              <a:ext cx="1203"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2" name="AutoShape 277">
              <a:extLst>
                <a:ext uri="{FF2B5EF4-FFF2-40B4-BE49-F238E27FC236}">
                  <a16:creationId xmlns:a16="http://schemas.microsoft.com/office/drawing/2014/main" id="{AD64E110-D5C0-724E-9993-2B6C8E2AE1D5}"/>
                </a:ext>
              </a:extLst>
            </p:cNvPr>
            <p:cNvSpPr>
              <a:spLocks noChangeArrowheads="1"/>
            </p:cNvSpPr>
            <p:nvPr/>
          </p:nvSpPr>
          <p:spPr bwMode="auto">
            <a:xfrm>
              <a:off x="4206" y="2711"/>
              <a:ext cx="1072"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3" name="Oval 278">
              <a:extLst>
                <a:ext uri="{FF2B5EF4-FFF2-40B4-BE49-F238E27FC236}">
                  <a16:creationId xmlns:a16="http://schemas.microsoft.com/office/drawing/2014/main" id="{6C9D87ED-6CB3-934F-B564-1CEA98708C6B}"/>
                </a:ext>
              </a:extLst>
            </p:cNvPr>
            <p:cNvSpPr>
              <a:spLocks noChangeArrowheads="1"/>
            </p:cNvSpPr>
            <p:nvPr/>
          </p:nvSpPr>
          <p:spPr bwMode="auto">
            <a:xfrm>
              <a:off x="4308" y="2383"/>
              <a:ext cx="162"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4" name="Oval 279">
              <a:extLst>
                <a:ext uri="{FF2B5EF4-FFF2-40B4-BE49-F238E27FC236}">
                  <a16:creationId xmlns:a16="http://schemas.microsoft.com/office/drawing/2014/main" id="{B05751B1-2967-E24D-8ED1-EC3F29FC49FD}"/>
                </a:ext>
              </a:extLst>
            </p:cNvPr>
            <p:cNvSpPr>
              <a:spLocks noChangeArrowheads="1"/>
            </p:cNvSpPr>
            <p:nvPr/>
          </p:nvSpPr>
          <p:spPr bwMode="auto">
            <a:xfrm>
              <a:off x="4487" y="2383"/>
              <a:ext cx="162"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275" name="Oval 280">
              <a:extLst>
                <a:ext uri="{FF2B5EF4-FFF2-40B4-BE49-F238E27FC236}">
                  <a16:creationId xmlns:a16="http://schemas.microsoft.com/office/drawing/2014/main" id="{BDC789C6-139A-7F47-BBA4-A9548A98454C}"/>
                </a:ext>
              </a:extLst>
            </p:cNvPr>
            <p:cNvSpPr>
              <a:spLocks noChangeArrowheads="1"/>
            </p:cNvSpPr>
            <p:nvPr/>
          </p:nvSpPr>
          <p:spPr bwMode="auto">
            <a:xfrm>
              <a:off x="4661"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76" name="Rectangle 281">
              <a:extLst>
                <a:ext uri="{FF2B5EF4-FFF2-40B4-BE49-F238E27FC236}">
                  <a16:creationId xmlns:a16="http://schemas.microsoft.com/office/drawing/2014/main" id="{EC7E6803-2E89-6C4D-B2A1-9709BE9992D4}"/>
                </a:ext>
              </a:extLst>
            </p:cNvPr>
            <p:cNvSpPr>
              <a:spLocks noChangeArrowheads="1"/>
            </p:cNvSpPr>
            <p:nvPr/>
          </p:nvSpPr>
          <p:spPr bwMode="auto">
            <a:xfrm>
              <a:off x="5062" y="1833"/>
              <a:ext cx="84"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85" name="Group 249">
            <a:extLst>
              <a:ext uri="{FF2B5EF4-FFF2-40B4-BE49-F238E27FC236}">
                <a16:creationId xmlns:a16="http://schemas.microsoft.com/office/drawing/2014/main" id="{5D4AAAE8-F9A0-654F-98A7-CC2ECC135FA9}"/>
              </a:ext>
            </a:extLst>
          </p:cNvPr>
          <p:cNvGrpSpPr>
            <a:grpSpLocks/>
          </p:cNvGrpSpPr>
          <p:nvPr/>
        </p:nvGrpSpPr>
        <p:grpSpPr bwMode="auto">
          <a:xfrm>
            <a:off x="3871119" y="5217601"/>
            <a:ext cx="420687" cy="636587"/>
            <a:chOff x="4140" y="429"/>
            <a:chExt cx="1425" cy="2396"/>
          </a:xfrm>
        </p:grpSpPr>
        <p:sp>
          <p:nvSpPr>
            <p:cNvPr id="286" name="Freeform 250">
              <a:extLst>
                <a:ext uri="{FF2B5EF4-FFF2-40B4-BE49-F238E27FC236}">
                  <a16:creationId xmlns:a16="http://schemas.microsoft.com/office/drawing/2014/main" id="{0B87D54D-E726-534E-BF18-2B9138569F6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7" name="Rectangle 251">
              <a:extLst>
                <a:ext uri="{FF2B5EF4-FFF2-40B4-BE49-F238E27FC236}">
                  <a16:creationId xmlns:a16="http://schemas.microsoft.com/office/drawing/2014/main" id="{A9328C80-65CD-674C-BDC2-D31C02FE8ECC}"/>
                </a:ext>
              </a:extLst>
            </p:cNvPr>
            <p:cNvSpPr>
              <a:spLocks noChangeArrowheads="1"/>
            </p:cNvSpPr>
            <p:nvPr/>
          </p:nvSpPr>
          <p:spPr bwMode="auto">
            <a:xfrm>
              <a:off x="4205"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88" name="Freeform 252">
              <a:extLst>
                <a:ext uri="{FF2B5EF4-FFF2-40B4-BE49-F238E27FC236}">
                  <a16:creationId xmlns:a16="http://schemas.microsoft.com/office/drawing/2014/main" id="{ACCDA70E-8CBA-1249-B2C8-9A49B7842FE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89" name="Freeform 253">
              <a:extLst>
                <a:ext uri="{FF2B5EF4-FFF2-40B4-BE49-F238E27FC236}">
                  <a16:creationId xmlns:a16="http://schemas.microsoft.com/office/drawing/2014/main" id="{700C846B-C558-394E-9C8C-0878836FEA6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90" name="Rectangle 254">
              <a:extLst>
                <a:ext uri="{FF2B5EF4-FFF2-40B4-BE49-F238E27FC236}">
                  <a16:creationId xmlns:a16="http://schemas.microsoft.com/office/drawing/2014/main" id="{CE895704-FDB9-9E48-A79E-0D2CEBA8C349}"/>
                </a:ext>
              </a:extLst>
            </p:cNvPr>
            <p:cNvSpPr>
              <a:spLocks noChangeArrowheads="1"/>
            </p:cNvSpPr>
            <p:nvPr/>
          </p:nvSpPr>
          <p:spPr bwMode="auto">
            <a:xfrm>
              <a:off x="4215" y="692"/>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1" name="Group 255">
              <a:extLst>
                <a:ext uri="{FF2B5EF4-FFF2-40B4-BE49-F238E27FC236}">
                  <a16:creationId xmlns:a16="http://schemas.microsoft.com/office/drawing/2014/main" id="{4DB05A0D-BA48-AB4B-9CB8-DD16A252B524}"/>
                </a:ext>
              </a:extLst>
            </p:cNvPr>
            <p:cNvGrpSpPr>
              <a:grpSpLocks/>
            </p:cNvGrpSpPr>
            <p:nvPr/>
          </p:nvGrpSpPr>
          <p:grpSpPr bwMode="auto">
            <a:xfrm>
              <a:off x="4749" y="668"/>
              <a:ext cx="581" cy="145"/>
              <a:chOff x="614" y="2568"/>
              <a:chExt cx="725" cy="139"/>
            </a:xfrm>
          </p:grpSpPr>
          <p:sp>
            <p:nvSpPr>
              <p:cNvPr id="316" name="AutoShape 256">
                <a:extLst>
                  <a:ext uri="{FF2B5EF4-FFF2-40B4-BE49-F238E27FC236}">
                    <a16:creationId xmlns:a16="http://schemas.microsoft.com/office/drawing/2014/main" id="{27290732-93A5-A442-A11F-A1A25B23ABE5}"/>
                  </a:ext>
                </a:extLst>
              </p:cNvPr>
              <p:cNvSpPr>
                <a:spLocks noChangeArrowheads="1"/>
              </p:cNvSpPr>
              <p:nvPr/>
            </p:nvSpPr>
            <p:spPr bwMode="auto">
              <a:xfrm>
                <a:off x="612" y="2568"/>
                <a:ext cx="725"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7" name="AutoShape 257">
                <a:extLst>
                  <a:ext uri="{FF2B5EF4-FFF2-40B4-BE49-F238E27FC236}">
                    <a16:creationId xmlns:a16="http://schemas.microsoft.com/office/drawing/2014/main" id="{AABD319C-F558-C147-B5A0-2220E59952B5}"/>
                  </a:ext>
                </a:extLst>
              </p:cNvPr>
              <p:cNvSpPr>
                <a:spLocks noChangeArrowheads="1"/>
              </p:cNvSpPr>
              <p:nvPr/>
            </p:nvSpPr>
            <p:spPr bwMode="auto">
              <a:xfrm>
                <a:off x="632" y="2585"/>
                <a:ext cx="684"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2" name="Rectangle 258">
              <a:extLst>
                <a:ext uri="{FF2B5EF4-FFF2-40B4-BE49-F238E27FC236}">
                  <a16:creationId xmlns:a16="http://schemas.microsoft.com/office/drawing/2014/main" id="{FC7F85D1-E511-9D49-ABDE-577F97588BEB}"/>
                </a:ext>
              </a:extLst>
            </p:cNvPr>
            <p:cNvSpPr>
              <a:spLocks noChangeArrowheads="1"/>
            </p:cNvSpPr>
            <p:nvPr/>
          </p:nvSpPr>
          <p:spPr bwMode="auto">
            <a:xfrm>
              <a:off x="4221" y="1021"/>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3" name="Group 259">
              <a:extLst>
                <a:ext uri="{FF2B5EF4-FFF2-40B4-BE49-F238E27FC236}">
                  <a16:creationId xmlns:a16="http://schemas.microsoft.com/office/drawing/2014/main" id="{8D14F3D3-5FF7-204F-AC8F-C59EC3DDDDF5}"/>
                </a:ext>
              </a:extLst>
            </p:cNvPr>
            <p:cNvGrpSpPr>
              <a:grpSpLocks/>
            </p:cNvGrpSpPr>
            <p:nvPr/>
          </p:nvGrpSpPr>
          <p:grpSpPr bwMode="auto">
            <a:xfrm>
              <a:off x="4747" y="994"/>
              <a:ext cx="581" cy="134"/>
              <a:chOff x="614" y="2568"/>
              <a:chExt cx="725" cy="139"/>
            </a:xfrm>
          </p:grpSpPr>
          <p:sp>
            <p:nvSpPr>
              <p:cNvPr id="314" name="AutoShape 260">
                <a:extLst>
                  <a:ext uri="{FF2B5EF4-FFF2-40B4-BE49-F238E27FC236}">
                    <a16:creationId xmlns:a16="http://schemas.microsoft.com/office/drawing/2014/main" id="{F1C21759-AD0A-7F4F-B706-377B626C0842}"/>
                  </a:ext>
                </a:extLst>
              </p:cNvPr>
              <p:cNvSpPr>
                <a:spLocks noChangeArrowheads="1"/>
              </p:cNvSpPr>
              <p:nvPr/>
            </p:nvSpPr>
            <p:spPr bwMode="auto">
              <a:xfrm>
                <a:off x="615" y="2571"/>
                <a:ext cx="725"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5" name="AutoShape 261">
                <a:extLst>
                  <a:ext uri="{FF2B5EF4-FFF2-40B4-BE49-F238E27FC236}">
                    <a16:creationId xmlns:a16="http://schemas.microsoft.com/office/drawing/2014/main" id="{3B91D307-477D-5244-BCA7-F6E0B1E2DA63}"/>
                  </a:ext>
                </a:extLst>
              </p:cNvPr>
              <p:cNvSpPr>
                <a:spLocks noChangeArrowheads="1"/>
              </p:cNvSpPr>
              <p:nvPr/>
            </p:nvSpPr>
            <p:spPr bwMode="auto">
              <a:xfrm>
                <a:off x="622" y="2589"/>
                <a:ext cx="698"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4" name="Rectangle 262">
              <a:extLst>
                <a:ext uri="{FF2B5EF4-FFF2-40B4-BE49-F238E27FC236}">
                  <a16:creationId xmlns:a16="http://schemas.microsoft.com/office/drawing/2014/main" id="{FC3C64C5-10F9-7045-AB7A-F92BF60454B4}"/>
                </a:ext>
              </a:extLst>
            </p:cNvPr>
            <p:cNvSpPr>
              <a:spLocks noChangeArrowheads="1"/>
            </p:cNvSpPr>
            <p:nvPr/>
          </p:nvSpPr>
          <p:spPr bwMode="auto">
            <a:xfrm>
              <a:off x="4221" y="1355"/>
              <a:ext cx="592"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295" name="Rectangle 263">
              <a:extLst>
                <a:ext uri="{FF2B5EF4-FFF2-40B4-BE49-F238E27FC236}">
                  <a16:creationId xmlns:a16="http://schemas.microsoft.com/office/drawing/2014/main" id="{1CD84911-CD44-2341-9AA3-698E65823E4E}"/>
                </a:ext>
              </a:extLst>
            </p:cNvPr>
            <p:cNvSpPr>
              <a:spLocks noChangeArrowheads="1"/>
            </p:cNvSpPr>
            <p:nvPr/>
          </p:nvSpPr>
          <p:spPr bwMode="auto">
            <a:xfrm>
              <a:off x="4226" y="1654"/>
              <a:ext cx="597"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96" name="Group 264">
              <a:extLst>
                <a:ext uri="{FF2B5EF4-FFF2-40B4-BE49-F238E27FC236}">
                  <a16:creationId xmlns:a16="http://schemas.microsoft.com/office/drawing/2014/main" id="{32FB4A2E-8071-3143-B0FC-F880E4D4D6C4}"/>
                </a:ext>
              </a:extLst>
            </p:cNvPr>
            <p:cNvGrpSpPr>
              <a:grpSpLocks/>
            </p:cNvGrpSpPr>
            <p:nvPr/>
          </p:nvGrpSpPr>
          <p:grpSpPr bwMode="auto">
            <a:xfrm>
              <a:off x="4735" y="1627"/>
              <a:ext cx="582" cy="151"/>
              <a:chOff x="614" y="2568"/>
              <a:chExt cx="725" cy="139"/>
            </a:xfrm>
          </p:grpSpPr>
          <p:sp>
            <p:nvSpPr>
              <p:cNvPr id="312" name="AutoShape 265">
                <a:extLst>
                  <a:ext uri="{FF2B5EF4-FFF2-40B4-BE49-F238E27FC236}">
                    <a16:creationId xmlns:a16="http://schemas.microsoft.com/office/drawing/2014/main" id="{A617CF42-7094-DF48-9FE3-8576690A7A3D}"/>
                  </a:ext>
                </a:extLst>
              </p:cNvPr>
              <p:cNvSpPr>
                <a:spLocks noChangeArrowheads="1"/>
              </p:cNvSpPr>
              <p:nvPr/>
            </p:nvSpPr>
            <p:spPr bwMode="auto">
              <a:xfrm>
                <a:off x="616" y="2576"/>
                <a:ext cx="717"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3" name="AutoShape 266">
                <a:extLst>
                  <a:ext uri="{FF2B5EF4-FFF2-40B4-BE49-F238E27FC236}">
                    <a16:creationId xmlns:a16="http://schemas.microsoft.com/office/drawing/2014/main" id="{B0172EEF-ECF6-3F4E-8AB9-8E7DDD6B559A}"/>
                  </a:ext>
                </a:extLst>
              </p:cNvPr>
              <p:cNvSpPr>
                <a:spLocks noChangeArrowheads="1"/>
              </p:cNvSpPr>
              <p:nvPr/>
            </p:nvSpPr>
            <p:spPr bwMode="auto">
              <a:xfrm>
                <a:off x="630" y="2587"/>
                <a:ext cx="683"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7" name="Freeform 267">
              <a:extLst>
                <a:ext uri="{FF2B5EF4-FFF2-40B4-BE49-F238E27FC236}">
                  <a16:creationId xmlns:a16="http://schemas.microsoft.com/office/drawing/2014/main" id="{7CEECD51-09AC-4C42-8D51-F2DA54210E2D}"/>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98" name="Group 268">
              <a:extLst>
                <a:ext uri="{FF2B5EF4-FFF2-40B4-BE49-F238E27FC236}">
                  <a16:creationId xmlns:a16="http://schemas.microsoft.com/office/drawing/2014/main" id="{7DFBC11F-11F8-3149-8454-A103E56E65C3}"/>
                </a:ext>
              </a:extLst>
            </p:cNvPr>
            <p:cNvGrpSpPr>
              <a:grpSpLocks/>
            </p:cNvGrpSpPr>
            <p:nvPr/>
          </p:nvGrpSpPr>
          <p:grpSpPr bwMode="auto">
            <a:xfrm>
              <a:off x="4739" y="1327"/>
              <a:ext cx="582" cy="139"/>
              <a:chOff x="614" y="2568"/>
              <a:chExt cx="725" cy="139"/>
            </a:xfrm>
          </p:grpSpPr>
          <p:sp>
            <p:nvSpPr>
              <p:cNvPr id="310" name="AutoShape 269">
                <a:extLst>
                  <a:ext uri="{FF2B5EF4-FFF2-40B4-BE49-F238E27FC236}">
                    <a16:creationId xmlns:a16="http://schemas.microsoft.com/office/drawing/2014/main" id="{23FCC392-9DBD-B140-9E27-DAE7A424047E}"/>
                  </a:ext>
                </a:extLst>
              </p:cNvPr>
              <p:cNvSpPr>
                <a:spLocks noChangeArrowheads="1"/>
              </p:cNvSpPr>
              <p:nvPr/>
            </p:nvSpPr>
            <p:spPr bwMode="auto">
              <a:xfrm>
                <a:off x="611" y="2566"/>
                <a:ext cx="730"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11" name="AutoShape 270">
                <a:extLst>
                  <a:ext uri="{FF2B5EF4-FFF2-40B4-BE49-F238E27FC236}">
                    <a16:creationId xmlns:a16="http://schemas.microsoft.com/office/drawing/2014/main" id="{88CF1C96-60A6-9849-BB63-4D4AFCB69A0E}"/>
                  </a:ext>
                </a:extLst>
              </p:cNvPr>
              <p:cNvSpPr>
                <a:spLocks noChangeArrowheads="1"/>
              </p:cNvSpPr>
              <p:nvPr/>
            </p:nvSpPr>
            <p:spPr bwMode="auto">
              <a:xfrm>
                <a:off x="631"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99" name="Rectangle 271">
              <a:extLst>
                <a:ext uri="{FF2B5EF4-FFF2-40B4-BE49-F238E27FC236}">
                  <a16:creationId xmlns:a16="http://schemas.microsoft.com/office/drawing/2014/main" id="{110492DE-FEC4-2A48-8714-076D4D7C9F6A}"/>
                </a:ext>
              </a:extLst>
            </p:cNvPr>
            <p:cNvSpPr>
              <a:spLocks noChangeArrowheads="1"/>
            </p:cNvSpPr>
            <p:nvPr/>
          </p:nvSpPr>
          <p:spPr bwMode="auto">
            <a:xfrm>
              <a:off x="5248" y="429"/>
              <a:ext cx="70"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0" name="Freeform 272">
              <a:extLst>
                <a:ext uri="{FF2B5EF4-FFF2-40B4-BE49-F238E27FC236}">
                  <a16:creationId xmlns:a16="http://schemas.microsoft.com/office/drawing/2014/main" id="{C873BD6E-0AE9-C24C-A8CD-5183F859B12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1" name="Freeform 273">
              <a:extLst>
                <a:ext uri="{FF2B5EF4-FFF2-40B4-BE49-F238E27FC236}">
                  <a16:creationId xmlns:a16="http://schemas.microsoft.com/office/drawing/2014/main" id="{F7DAA910-8269-D848-AD60-D0461B81AB9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2" name="Oval 274">
              <a:extLst>
                <a:ext uri="{FF2B5EF4-FFF2-40B4-BE49-F238E27FC236}">
                  <a16:creationId xmlns:a16="http://schemas.microsoft.com/office/drawing/2014/main" id="{335F4609-6187-7145-86BF-736515740DCD}"/>
                </a:ext>
              </a:extLst>
            </p:cNvPr>
            <p:cNvSpPr>
              <a:spLocks noChangeArrowheads="1"/>
            </p:cNvSpPr>
            <p:nvPr/>
          </p:nvSpPr>
          <p:spPr bwMode="auto">
            <a:xfrm>
              <a:off x="5517" y="2610"/>
              <a:ext cx="48"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3" name="Freeform 275">
              <a:extLst>
                <a:ext uri="{FF2B5EF4-FFF2-40B4-BE49-F238E27FC236}">
                  <a16:creationId xmlns:a16="http://schemas.microsoft.com/office/drawing/2014/main" id="{F1FDC672-CD54-314A-9383-84BAEA801FD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04" name="AutoShape 276">
              <a:extLst>
                <a:ext uri="{FF2B5EF4-FFF2-40B4-BE49-F238E27FC236}">
                  <a16:creationId xmlns:a16="http://schemas.microsoft.com/office/drawing/2014/main" id="{D58F1D4B-008B-C74F-89A4-AD01DBC0560C}"/>
                </a:ext>
              </a:extLst>
            </p:cNvPr>
            <p:cNvSpPr>
              <a:spLocks noChangeArrowheads="1"/>
            </p:cNvSpPr>
            <p:nvPr/>
          </p:nvSpPr>
          <p:spPr bwMode="auto">
            <a:xfrm>
              <a:off x="4140" y="2682"/>
              <a:ext cx="1199"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5" name="AutoShape 277">
              <a:extLst>
                <a:ext uri="{FF2B5EF4-FFF2-40B4-BE49-F238E27FC236}">
                  <a16:creationId xmlns:a16="http://schemas.microsoft.com/office/drawing/2014/main" id="{99BD4DE2-EB8F-F349-9F08-4FBE61F0A3D0}"/>
                </a:ext>
              </a:extLst>
            </p:cNvPr>
            <p:cNvSpPr>
              <a:spLocks noChangeArrowheads="1"/>
            </p:cNvSpPr>
            <p:nvPr/>
          </p:nvSpPr>
          <p:spPr bwMode="auto">
            <a:xfrm>
              <a:off x="4205" y="2711"/>
              <a:ext cx="1070"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6" name="Oval 278">
              <a:extLst>
                <a:ext uri="{FF2B5EF4-FFF2-40B4-BE49-F238E27FC236}">
                  <a16:creationId xmlns:a16="http://schemas.microsoft.com/office/drawing/2014/main" id="{090E6435-D22F-1C4C-8C5E-1194199406DD}"/>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7" name="Oval 279">
              <a:extLst>
                <a:ext uri="{FF2B5EF4-FFF2-40B4-BE49-F238E27FC236}">
                  <a16:creationId xmlns:a16="http://schemas.microsoft.com/office/drawing/2014/main" id="{3B1971DF-3F77-F144-B959-EB3C885C90FB}"/>
                </a:ext>
              </a:extLst>
            </p:cNvPr>
            <p:cNvSpPr>
              <a:spLocks noChangeArrowheads="1"/>
            </p:cNvSpPr>
            <p:nvPr/>
          </p:nvSpPr>
          <p:spPr bwMode="auto">
            <a:xfrm>
              <a:off x="4484"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08" name="Oval 280">
              <a:extLst>
                <a:ext uri="{FF2B5EF4-FFF2-40B4-BE49-F238E27FC236}">
                  <a16:creationId xmlns:a16="http://schemas.microsoft.com/office/drawing/2014/main" id="{E0C4AC54-7007-8942-B75D-D0D8FC27FE2E}"/>
                </a:ext>
              </a:extLst>
            </p:cNvPr>
            <p:cNvSpPr>
              <a:spLocks noChangeArrowheads="1"/>
            </p:cNvSpPr>
            <p:nvPr/>
          </p:nvSpPr>
          <p:spPr bwMode="auto">
            <a:xfrm>
              <a:off x="4662" y="2383"/>
              <a:ext cx="156"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09" name="Rectangle 281">
              <a:extLst>
                <a:ext uri="{FF2B5EF4-FFF2-40B4-BE49-F238E27FC236}">
                  <a16:creationId xmlns:a16="http://schemas.microsoft.com/office/drawing/2014/main" id="{C940E72D-B157-2D41-A967-32D51E28C38C}"/>
                </a:ext>
              </a:extLst>
            </p:cNvPr>
            <p:cNvSpPr>
              <a:spLocks noChangeArrowheads="1"/>
            </p:cNvSpPr>
            <p:nvPr/>
          </p:nvSpPr>
          <p:spPr bwMode="auto">
            <a:xfrm>
              <a:off x="5060" y="1833"/>
              <a:ext cx="86"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18" name="Group 249">
            <a:extLst>
              <a:ext uri="{FF2B5EF4-FFF2-40B4-BE49-F238E27FC236}">
                <a16:creationId xmlns:a16="http://schemas.microsoft.com/office/drawing/2014/main" id="{68EA4126-61C5-B245-9365-6970C2CA22B9}"/>
              </a:ext>
            </a:extLst>
          </p:cNvPr>
          <p:cNvGrpSpPr>
            <a:grpSpLocks/>
          </p:cNvGrpSpPr>
          <p:nvPr/>
        </p:nvGrpSpPr>
        <p:grpSpPr bwMode="auto">
          <a:xfrm>
            <a:off x="8281194" y="5430326"/>
            <a:ext cx="344487" cy="638175"/>
            <a:chOff x="4140" y="429"/>
            <a:chExt cx="1425" cy="2396"/>
          </a:xfrm>
        </p:grpSpPr>
        <p:sp>
          <p:nvSpPr>
            <p:cNvPr id="319" name="Freeform 250">
              <a:extLst>
                <a:ext uri="{FF2B5EF4-FFF2-40B4-BE49-F238E27FC236}">
                  <a16:creationId xmlns:a16="http://schemas.microsoft.com/office/drawing/2014/main" id="{03FD946A-A544-4D41-B9BE-619167E8A834}"/>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0" name="Rectangle 251">
              <a:extLst>
                <a:ext uri="{FF2B5EF4-FFF2-40B4-BE49-F238E27FC236}">
                  <a16:creationId xmlns:a16="http://schemas.microsoft.com/office/drawing/2014/main" id="{BA89E3AF-578B-6F45-AD40-5936AEDADC01}"/>
                </a:ext>
              </a:extLst>
            </p:cNvPr>
            <p:cNvSpPr>
              <a:spLocks noChangeArrowheads="1"/>
            </p:cNvSpPr>
            <p:nvPr/>
          </p:nvSpPr>
          <p:spPr bwMode="auto">
            <a:xfrm>
              <a:off x="4206" y="429"/>
              <a:ext cx="1044"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1" name="Freeform 252">
              <a:extLst>
                <a:ext uri="{FF2B5EF4-FFF2-40B4-BE49-F238E27FC236}">
                  <a16:creationId xmlns:a16="http://schemas.microsoft.com/office/drawing/2014/main" id="{9D03AFB1-ED3A-1B40-BED4-A3D4369CCBF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2" name="Freeform 253">
              <a:extLst>
                <a:ext uri="{FF2B5EF4-FFF2-40B4-BE49-F238E27FC236}">
                  <a16:creationId xmlns:a16="http://schemas.microsoft.com/office/drawing/2014/main" id="{7E22D59E-0D81-A849-9B76-276DF20EBDA3}"/>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23" name="Rectangle 254">
              <a:extLst>
                <a:ext uri="{FF2B5EF4-FFF2-40B4-BE49-F238E27FC236}">
                  <a16:creationId xmlns:a16="http://schemas.microsoft.com/office/drawing/2014/main" id="{8198A04F-07A4-D542-8B83-78EE1677F374}"/>
                </a:ext>
              </a:extLst>
            </p:cNvPr>
            <p:cNvSpPr>
              <a:spLocks noChangeArrowheads="1"/>
            </p:cNvSpPr>
            <p:nvPr/>
          </p:nvSpPr>
          <p:spPr bwMode="auto">
            <a:xfrm>
              <a:off x="4212" y="691"/>
              <a:ext cx="598"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4" name="Group 255">
              <a:extLst>
                <a:ext uri="{FF2B5EF4-FFF2-40B4-BE49-F238E27FC236}">
                  <a16:creationId xmlns:a16="http://schemas.microsoft.com/office/drawing/2014/main" id="{3C0968E0-9743-8148-9D82-5C52BB4E2508}"/>
                </a:ext>
              </a:extLst>
            </p:cNvPr>
            <p:cNvGrpSpPr>
              <a:grpSpLocks/>
            </p:cNvGrpSpPr>
            <p:nvPr/>
          </p:nvGrpSpPr>
          <p:grpSpPr bwMode="auto">
            <a:xfrm>
              <a:off x="4749" y="668"/>
              <a:ext cx="581" cy="145"/>
              <a:chOff x="614" y="2568"/>
              <a:chExt cx="725" cy="139"/>
            </a:xfrm>
          </p:grpSpPr>
          <p:sp>
            <p:nvSpPr>
              <p:cNvPr id="349" name="AutoShape 256">
                <a:extLst>
                  <a:ext uri="{FF2B5EF4-FFF2-40B4-BE49-F238E27FC236}">
                    <a16:creationId xmlns:a16="http://schemas.microsoft.com/office/drawing/2014/main" id="{BA1BD9B4-9E28-B849-BD29-2113584AD445}"/>
                  </a:ext>
                </a:extLst>
              </p:cNvPr>
              <p:cNvSpPr>
                <a:spLocks noChangeArrowheads="1"/>
              </p:cNvSpPr>
              <p:nvPr/>
            </p:nvSpPr>
            <p:spPr bwMode="auto">
              <a:xfrm>
                <a:off x="616" y="2567"/>
                <a:ext cx="721" cy="12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0" name="AutoShape 257">
                <a:extLst>
                  <a:ext uri="{FF2B5EF4-FFF2-40B4-BE49-F238E27FC236}">
                    <a16:creationId xmlns:a16="http://schemas.microsoft.com/office/drawing/2014/main" id="{014FB0BC-FBC7-AC42-B072-60A46D3F635D}"/>
                  </a:ext>
                </a:extLst>
              </p:cNvPr>
              <p:cNvSpPr>
                <a:spLocks noChangeArrowheads="1"/>
              </p:cNvSpPr>
              <p:nvPr/>
            </p:nvSpPr>
            <p:spPr bwMode="auto">
              <a:xfrm>
                <a:off x="633"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5" name="Rectangle 258">
              <a:extLst>
                <a:ext uri="{FF2B5EF4-FFF2-40B4-BE49-F238E27FC236}">
                  <a16:creationId xmlns:a16="http://schemas.microsoft.com/office/drawing/2014/main" id="{7F22C810-B4A9-3B46-A125-88FDBEEE8CF1}"/>
                </a:ext>
              </a:extLst>
            </p:cNvPr>
            <p:cNvSpPr>
              <a:spLocks noChangeArrowheads="1"/>
            </p:cNvSpPr>
            <p:nvPr/>
          </p:nvSpPr>
          <p:spPr bwMode="auto">
            <a:xfrm>
              <a:off x="4225" y="101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6" name="Group 259">
              <a:extLst>
                <a:ext uri="{FF2B5EF4-FFF2-40B4-BE49-F238E27FC236}">
                  <a16:creationId xmlns:a16="http://schemas.microsoft.com/office/drawing/2014/main" id="{D0932DC9-C2FC-624C-AC00-63C6834F7B42}"/>
                </a:ext>
              </a:extLst>
            </p:cNvPr>
            <p:cNvGrpSpPr>
              <a:grpSpLocks/>
            </p:cNvGrpSpPr>
            <p:nvPr/>
          </p:nvGrpSpPr>
          <p:grpSpPr bwMode="auto">
            <a:xfrm>
              <a:off x="4747" y="994"/>
              <a:ext cx="581" cy="134"/>
              <a:chOff x="614" y="2568"/>
              <a:chExt cx="725" cy="139"/>
            </a:xfrm>
          </p:grpSpPr>
          <p:sp>
            <p:nvSpPr>
              <p:cNvPr id="347" name="AutoShape 260">
                <a:extLst>
                  <a:ext uri="{FF2B5EF4-FFF2-40B4-BE49-F238E27FC236}">
                    <a16:creationId xmlns:a16="http://schemas.microsoft.com/office/drawing/2014/main" id="{1770F5E5-CACF-E24C-A903-196249516CFC}"/>
                  </a:ext>
                </a:extLst>
              </p:cNvPr>
              <p:cNvSpPr>
                <a:spLocks noChangeArrowheads="1"/>
              </p:cNvSpPr>
              <p:nvPr/>
            </p:nvSpPr>
            <p:spPr bwMode="auto">
              <a:xfrm>
                <a:off x="610" y="2569"/>
                <a:ext cx="729"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8" name="AutoShape 261">
                <a:extLst>
                  <a:ext uri="{FF2B5EF4-FFF2-40B4-BE49-F238E27FC236}">
                    <a16:creationId xmlns:a16="http://schemas.microsoft.com/office/drawing/2014/main" id="{2E363636-8BCE-6141-B378-34F3110A5FCD}"/>
                  </a:ext>
                </a:extLst>
              </p:cNvPr>
              <p:cNvSpPr>
                <a:spLocks noChangeArrowheads="1"/>
              </p:cNvSpPr>
              <p:nvPr/>
            </p:nvSpPr>
            <p:spPr bwMode="auto">
              <a:xfrm>
                <a:off x="619" y="2588"/>
                <a:ext cx="69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27" name="Rectangle 262">
              <a:extLst>
                <a:ext uri="{FF2B5EF4-FFF2-40B4-BE49-F238E27FC236}">
                  <a16:creationId xmlns:a16="http://schemas.microsoft.com/office/drawing/2014/main" id="{F71E475E-36BE-3648-B0BF-E64FC5D6DB80}"/>
                </a:ext>
              </a:extLst>
            </p:cNvPr>
            <p:cNvSpPr>
              <a:spLocks noChangeArrowheads="1"/>
            </p:cNvSpPr>
            <p:nvPr/>
          </p:nvSpPr>
          <p:spPr bwMode="auto">
            <a:xfrm>
              <a:off x="4219" y="1359"/>
              <a:ext cx="591"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28" name="Rectangle 263">
              <a:extLst>
                <a:ext uri="{FF2B5EF4-FFF2-40B4-BE49-F238E27FC236}">
                  <a16:creationId xmlns:a16="http://schemas.microsoft.com/office/drawing/2014/main" id="{E1A90110-1263-1647-843A-9CCA5979E7CB}"/>
                </a:ext>
              </a:extLst>
            </p:cNvPr>
            <p:cNvSpPr>
              <a:spLocks noChangeArrowheads="1"/>
            </p:cNvSpPr>
            <p:nvPr/>
          </p:nvSpPr>
          <p:spPr bwMode="auto">
            <a:xfrm>
              <a:off x="4225" y="1657"/>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29" name="Group 264">
              <a:extLst>
                <a:ext uri="{FF2B5EF4-FFF2-40B4-BE49-F238E27FC236}">
                  <a16:creationId xmlns:a16="http://schemas.microsoft.com/office/drawing/2014/main" id="{728FB70D-B8C3-4144-A7F8-79DB8C4D3912}"/>
                </a:ext>
              </a:extLst>
            </p:cNvPr>
            <p:cNvGrpSpPr>
              <a:grpSpLocks/>
            </p:cNvGrpSpPr>
            <p:nvPr/>
          </p:nvGrpSpPr>
          <p:grpSpPr bwMode="auto">
            <a:xfrm>
              <a:off x="4735" y="1627"/>
              <a:ext cx="582" cy="151"/>
              <a:chOff x="614" y="2568"/>
              <a:chExt cx="725" cy="139"/>
            </a:xfrm>
          </p:grpSpPr>
          <p:sp>
            <p:nvSpPr>
              <p:cNvPr id="345" name="AutoShape 265">
                <a:extLst>
                  <a:ext uri="{FF2B5EF4-FFF2-40B4-BE49-F238E27FC236}">
                    <a16:creationId xmlns:a16="http://schemas.microsoft.com/office/drawing/2014/main" id="{9808E07C-F46D-5A42-B61A-CD12271FD447}"/>
                  </a:ext>
                </a:extLst>
              </p:cNvPr>
              <p:cNvSpPr>
                <a:spLocks noChangeArrowheads="1"/>
              </p:cNvSpPr>
              <p:nvPr/>
            </p:nvSpPr>
            <p:spPr bwMode="auto">
              <a:xfrm>
                <a:off x="617" y="2568"/>
                <a:ext cx="712"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6" name="AutoShape 266">
                <a:extLst>
                  <a:ext uri="{FF2B5EF4-FFF2-40B4-BE49-F238E27FC236}">
                    <a16:creationId xmlns:a16="http://schemas.microsoft.com/office/drawing/2014/main" id="{1E397763-A7E9-3B43-9E37-230D905D53EC}"/>
                  </a:ext>
                </a:extLst>
              </p:cNvPr>
              <p:cNvSpPr>
                <a:spLocks noChangeArrowheads="1"/>
              </p:cNvSpPr>
              <p:nvPr/>
            </p:nvSpPr>
            <p:spPr bwMode="auto">
              <a:xfrm>
                <a:off x="634" y="2584"/>
                <a:ext cx="679"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0" name="Freeform 267">
              <a:extLst>
                <a:ext uri="{FF2B5EF4-FFF2-40B4-BE49-F238E27FC236}">
                  <a16:creationId xmlns:a16="http://schemas.microsoft.com/office/drawing/2014/main" id="{E198877E-A23F-C446-9FD8-EF7E169D1D0E}"/>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31" name="Group 268">
              <a:extLst>
                <a:ext uri="{FF2B5EF4-FFF2-40B4-BE49-F238E27FC236}">
                  <a16:creationId xmlns:a16="http://schemas.microsoft.com/office/drawing/2014/main" id="{32C62292-5B21-F945-BDA3-290907751ACF}"/>
                </a:ext>
              </a:extLst>
            </p:cNvPr>
            <p:cNvGrpSpPr>
              <a:grpSpLocks/>
            </p:cNvGrpSpPr>
            <p:nvPr/>
          </p:nvGrpSpPr>
          <p:grpSpPr bwMode="auto">
            <a:xfrm>
              <a:off x="4739" y="1327"/>
              <a:ext cx="582" cy="139"/>
              <a:chOff x="614" y="2568"/>
              <a:chExt cx="725" cy="139"/>
            </a:xfrm>
          </p:grpSpPr>
          <p:sp>
            <p:nvSpPr>
              <p:cNvPr id="343" name="AutoShape 269">
                <a:extLst>
                  <a:ext uri="{FF2B5EF4-FFF2-40B4-BE49-F238E27FC236}">
                    <a16:creationId xmlns:a16="http://schemas.microsoft.com/office/drawing/2014/main" id="{6062F8E5-CCE7-D849-ABDF-98604BDD71DB}"/>
                  </a:ext>
                </a:extLst>
              </p:cNvPr>
              <p:cNvSpPr>
                <a:spLocks noChangeArrowheads="1"/>
              </p:cNvSpPr>
              <p:nvPr/>
            </p:nvSpPr>
            <p:spPr bwMode="auto">
              <a:xfrm>
                <a:off x="612" y="2570"/>
                <a:ext cx="728"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4" name="AutoShape 270">
                <a:extLst>
                  <a:ext uri="{FF2B5EF4-FFF2-40B4-BE49-F238E27FC236}">
                    <a16:creationId xmlns:a16="http://schemas.microsoft.com/office/drawing/2014/main" id="{CD9C61B7-26D4-024E-9F02-4423C254341E}"/>
                  </a:ext>
                </a:extLst>
              </p:cNvPr>
              <p:cNvSpPr>
                <a:spLocks noChangeArrowheads="1"/>
              </p:cNvSpPr>
              <p:nvPr/>
            </p:nvSpPr>
            <p:spPr bwMode="auto">
              <a:xfrm>
                <a:off x="629"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32" name="Rectangle 271">
              <a:extLst>
                <a:ext uri="{FF2B5EF4-FFF2-40B4-BE49-F238E27FC236}">
                  <a16:creationId xmlns:a16="http://schemas.microsoft.com/office/drawing/2014/main" id="{22D906A4-17C6-5046-BFBE-1C4A750613C6}"/>
                </a:ext>
              </a:extLst>
            </p:cNvPr>
            <p:cNvSpPr>
              <a:spLocks noChangeArrowheads="1"/>
            </p:cNvSpPr>
            <p:nvPr/>
          </p:nvSpPr>
          <p:spPr bwMode="auto">
            <a:xfrm>
              <a:off x="5250" y="429"/>
              <a:ext cx="66"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3" name="Freeform 272">
              <a:extLst>
                <a:ext uri="{FF2B5EF4-FFF2-40B4-BE49-F238E27FC236}">
                  <a16:creationId xmlns:a16="http://schemas.microsoft.com/office/drawing/2014/main" id="{0B0D781B-6415-EA42-9E3F-79EBC4E11BA1}"/>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4" name="Freeform 273">
              <a:extLst>
                <a:ext uri="{FF2B5EF4-FFF2-40B4-BE49-F238E27FC236}">
                  <a16:creationId xmlns:a16="http://schemas.microsoft.com/office/drawing/2014/main" id="{AE06AE89-DFA2-2C4A-9EDA-9781327232F9}"/>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5" name="Oval 274">
              <a:extLst>
                <a:ext uri="{FF2B5EF4-FFF2-40B4-BE49-F238E27FC236}">
                  <a16:creationId xmlns:a16="http://schemas.microsoft.com/office/drawing/2014/main" id="{BA3E6436-5E11-6D45-B846-5CBD6F142809}"/>
                </a:ext>
              </a:extLst>
            </p:cNvPr>
            <p:cNvSpPr>
              <a:spLocks noChangeArrowheads="1"/>
            </p:cNvSpPr>
            <p:nvPr/>
          </p:nvSpPr>
          <p:spPr bwMode="auto">
            <a:xfrm>
              <a:off x="5519" y="2610"/>
              <a:ext cx="46"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6" name="Freeform 275">
              <a:extLst>
                <a:ext uri="{FF2B5EF4-FFF2-40B4-BE49-F238E27FC236}">
                  <a16:creationId xmlns:a16="http://schemas.microsoft.com/office/drawing/2014/main" id="{D0B77E4D-88D1-0A4F-BDC8-0708C0203EF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37" name="AutoShape 276">
              <a:extLst>
                <a:ext uri="{FF2B5EF4-FFF2-40B4-BE49-F238E27FC236}">
                  <a16:creationId xmlns:a16="http://schemas.microsoft.com/office/drawing/2014/main" id="{15E12929-7F3D-6C4D-AB25-6797773BEBF5}"/>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8" name="AutoShape 277">
              <a:extLst>
                <a:ext uri="{FF2B5EF4-FFF2-40B4-BE49-F238E27FC236}">
                  <a16:creationId xmlns:a16="http://schemas.microsoft.com/office/drawing/2014/main" id="{1A9C7A0A-58EB-FE41-A25E-2723CB8CB4C8}"/>
                </a:ext>
              </a:extLst>
            </p:cNvPr>
            <p:cNvSpPr>
              <a:spLocks noChangeArrowheads="1"/>
            </p:cNvSpPr>
            <p:nvPr/>
          </p:nvSpPr>
          <p:spPr bwMode="auto">
            <a:xfrm>
              <a:off x="4206" y="2712"/>
              <a:ext cx="1070" cy="77"/>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39" name="Oval 278">
              <a:extLst>
                <a:ext uri="{FF2B5EF4-FFF2-40B4-BE49-F238E27FC236}">
                  <a16:creationId xmlns:a16="http://schemas.microsoft.com/office/drawing/2014/main" id="{20851815-EFF7-6744-9B9A-E3A5840B29CA}"/>
                </a:ext>
              </a:extLst>
            </p:cNvPr>
            <p:cNvSpPr>
              <a:spLocks noChangeArrowheads="1"/>
            </p:cNvSpPr>
            <p:nvPr/>
          </p:nvSpPr>
          <p:spPr bwMode="auto">
            <a:xfrm>
              <a:off x="4304" y="2384"/>
              <a:ext cx="164"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0" name="Oval 279">
              <a:extLst>
                <a:ext uri="{FF2B5EF4-FFF2-40B4-BE49-F238E27FC236}">
                  <a16:creationId xmlns:a16="http://schemas.microsoft.com/office/drawing/2014/main" id="{03423A8B-1E04-524E-85D4-24AD4CC63C7A}"/>
                </a:ext>
              </a:extLst>
            </p:cNvPr>
            <p:cNvSpPr>
              <a:spLocks noChangeArrowheads="1"/>
            </p:cNvSpPr>
            <p:nvPr/>
          </p:nvSpPr>
          <p:spPr bwMode="auto">
            <a:xfrm>
              <a:off x="4488" y="2384"/>
              <a:ext cx="158"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41" name="Oval 280">
              <a:extLst>
                <a:ext uri="{FF2B5EF4-FFF2-40B4-BE49-F238E27FC236}">
                  <a16:creationId xmlns:a16="http://schemas.microsoft.com/office/drawing/2014/main" id="{49A5EE85-1C7C-5E43-A0F4-AB07856989B7}"/>
                </a:ext>
              </a:extLst>
            </p:cNvPr>
            <p:cNvSpPr>
              <a:spLocks noChangeArrowheads="1"/>
            </p:cNvSpPr>
            <p:nvPr/>
          </p:nvSpPr>
          <p:spPr bwMode="auto">
            <a:xfrm>
              <a:off x="4659" y="2378"/>
              <a:ext cx="158"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42" name="Rectangle 281">
              <a:extLst>
                <a:ext uri="{FF2B5EF4-FFF2-40B4-BE49-F238E27FC236}">
                  <a16:creationId xmlns:a16="http://schemas.microsoft.com/office/drawing/2014/main" id="{07BF6B67-D2A7-0240-B19B-6E37F622440E}"/>
                </a:ext>
              </a:extLst>
            </p:cNvPr>
            <p:cNvSpPr>
              <a:spLocks noChangeArrowheads="1"/>
            </p:cNvSpPr>
            <p:nvPr/>
          </p:nvSpPr>
          <p:spPr bwMode="auto">
            <a:xfrm>
              <a:off x="5059" y="1836"/>
              <a:ext cx="85" cy="763"/>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351" name="Group 249">
            <a:extLst>
              <a:ext uri="{FF2B5EF4-FFF2-40B4-BE49-F238E27FC236}">
                <a16:creationId xmlns:a16="http://schemas.microsoft.com/office/drawing/2014/main" id="{5F565DF6-5AC8-8F43-B52D-A0481F7955A6}"/>
              </a:ext>
            </a:extLst>
          </p:cNvPr>
          <p:cNvGrpSpPr>
            <a:grpSpLocks/>
          </p:cNvGrpSpPr>
          <p:nvPr/>
        </p:nvGrpSpPr>
        <p:grpSpPr bwMode="auto">
          <a:xfrm>
            <a:off x="7550944" y="3671376"/>
            <a:ext cx="342900" cy="636587"/>
            <a:chOff x="4140" y="429"/>
            <a:chExt cx="1425" cy="2396"/>
          </a:xfrm>
        </p:grpSpPr>
        <p:sp>
          <p:nvSpPr>
            <p:cNvPr id="352" name="Freeform 250">
              <a:extLst>
                <a:ext uri="{FF2B5EF4-FFF2-40B4-BE49-F238E27FC236}">
                  <a16:creationId xmlns:a16="http://schemas.microsoft.com/office/drawing/2014/main" id="{F46730D3-05BE-BA48-B9D2-49802E62491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3" name="Rectangle 251">
              <a:extLst>
                <a:ext uri="{FF2B5EF4-FFF2-40B4-BE49-F238E27FC236}">
                  <a16:creationId xmlns:a16="http://schemas.microsoft.com/office/drawing/2014/main" id="{5D21E0FA-D306-5E46-B041-EBB282A9FA80}"/>
                </a:ext>
              </a:extLst>
            </p:cNvPr>
            <p:cNvSpPr>
              <a:spLocks noChangeArrowheads="1"/>
            </p:cNvSpPr>
            <p:nvPr/>
          </p:nvSpPr>
          <p:spPr bwMode="auto">
            <a:xfrm>
              <a:off x="4206" y="429"/>
              <a:ext cx="1049"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54" name="Freeform 252">
              <a:extLst>
                <a:ext uri="{FF2B5EF4-FFF2-40B4-BE49-F238E27FC236}">
                  <a16:creationId xmlns:a16="http://schemas.microsoft.com/office/drawing/2014/main" id="{2A5442FE-6672-9343-A1C4-6E532FBC824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5" name="Freeform 253">
              <a:extLst>
                <a:ext uri="{FF2B5EF4-FFF2-40B4-BE49-F238E27FC236}">
                  <a16:creationId xmlns:a16="http://schemas.microsoft.com/office/drawing/2014/main" id="{4014C987-CFC8-F54C-85D9-FD99FD20B16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6" name="Rectangle 254">
              <a:extLst>
                <a:ext uri="{FF2B5EF4-FFF2-40B4-BE49-F238E27FC236}">
                  <a16:creationId xmlns:a16="http://schemas.microsoft.com/office/drawing/2014/main" id="{7C3B826F-7EA4-6144-9A0F-AC8C0662BD1B}"/>
                </a:ext>
              </a:extLst>
            </p:cNvPr>
            <p:cNvSpPr>
              <a:spLocks noChangeArrowheads="1"/>
            </p:cNvSpPr>
            <p:nvPr/>
          </p:nvSpPr>
          <p:spPr bwMode="auto">
            <a:xfrm>
              <a:off x="4213" y="692"/>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7" name="Group 255">
              <a:extLst>
                <a:ext uri="{FF2B5EF4-FFF2-40B4-BE49-F238E27FC236}">
                  <a16:creationId xmlns:a16="http://schemas.microsoft.com/office/drawing/2014/main" id="{93783D4B-005D-CE41-BF2D-F79E33B5C669}"/>
                </a:ext>
              </a:extLst>
            </p:cNvPr>
            <p:cNvGrpSpPr>
              <a:grpSpLocks/>
            </p:cNvGrpSpPr>
            <p:nvPr/>
          </p:nvGrpSpPr>
          <p:grpSpPr bwMode="auto">
            <a:xfrm>
              <a:off x="4749" y="668"/>
              <a:ext cx="581" cy="145"/>
              <a:chOff x="614" y="2568"/>
              <a:chExt cx="725" cy="139"/>
            </a:xfrm>
          </p:grpSpPr>
          <p:sp>
            <p:nvSpPr>
              <p:cNvPr id="382" name="AutoShape 256">
                <a:extLst>
                  <a:ext uri="{FF2B5EF4-FFF2-40B4-BE49-F238E27FC236}">
                    <a16:creationId xmlns:a16="http://schemas.microsoft.com/office/drawing/2014/main" id="{0C21CAF6-EC48-1444-A567-C9AF165AD7BE}"/>
                  </a:ext>
                </a:extLst>
              </p:cNvPr>
              <p:cNvSpPr>
                <a:spLocks noChangeArrowheads="1"/>
              </p:cNvSpPr>
              <p:nvPr/>
            </p:nvSpPr>
            <p:spPr bwMode="auto">
              <a:xfrm>
                <a:off x="611" y="2568"/>
                <a:ext cx="724"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3" name="AutoShape 257">
                <a:extLst>
                  <a:ext uri="{FF2B5EF4-FFF2-40B4-BE49-F238E27FC236}">
                    <a16:creationId xmlns:a16="http://schemas.microsoft.com/office/drawing/2014/main" id="{E2F1CCC3-3B79-DA4A-B418-FFBBB99E0934}"/>
                  </a:ext>
                </a:extLst>
              </p:cNvPr>
              <p:cNvSpPr>
                <a:spLocks noChangeArrowheads="1"/>
              </p:cNvSpPr>
              <p:nvPr/>
            </p:nvSpPr>
            <p:spPr bwMode="auto">
              <a:xfrm>
                <a:off x="628" y="2585"/>
                <a:ext cx="692"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58" name="Rectangle 258">
              <a:extLst>
                <a:ext uri="{FF2B5EF4-FFF2-40B4-BE49-F238E27FC236}">
                  <a16:creationId xmlns:a16="http://schemas.microsoft.com/office/drawing/2014/main" id="{DB6401DB-2103-EF4C-A516-65337633EFBD}"/>
                </a:ext>
              </a:extLst>
            </p:cNvPr>
            <p:cNvSpPr>
              <a:spLocks noChangeArrowheads="1"/>
            </p:cNvSpPr>
            <p:nvPr/>
          </p:nvSpPr>
          <p:spPr bwMode="auto">
            <a:xfrm>
              <a:off x="4226" y="1021"/>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59" name="Group 259">
              <a:extLst>
                <a:ext uri="{FF2B5EF4-FFF2-40B4-BE49-F238E27FC236}">
                  <a16:creationId xmlns:a16="http://schemas.microsoft.com/office/drawing/2014/main" id="{8FBDCEEB-DA87-F749-BF4B-DE3E2D1B6229}"/>
                </a:ext>
              </a:extLst>
            </p:cNvPr>
            <p:cNvGrpSpPr>
              <a:grpSpLocks/>
            </p:cNvGrpSpPr>
            <p:nvPr/>
          </p:nvGrpSpPr>
          <p:grpSpPr bwMode="auto">
            <a:xfrm>
              <a:off x="4747" y="994"/>
              <a:ext cx="581" cy="134"/>
              <a:chOff x="614" y="2568"/>
              <a:chExt cx="725" cy="139"/>
            </a:xfrm>
          </p:grpSpPr>
          <p:sp>
            <p:nvSpPr>
              <p:cNvPr id="380" name="AutoShape 260">
                <a:extLst>
                  <a:ext uri="{FF2B5EF4-FFF2-40B4-BE49-F238E27FC236}">
                    <a16:creationId xmlns:a16="http://schemas.microsoft.com/office/drawing/2014/main" id="{255465CA-6A3C-B64B-857C-EAD47420A9D1}"/>
                  </a:ext>
                </a:extLst>
              </p:cNvPr>
              <p:cNvSpPr>
                <a:spLocks noChangeArrowheads="1"/>
              </p:cNvSpPr>
              <p:nvPr/>
            </p:nvSpPr>
            <p:spPr bwMode="auto">
              <a:xfrm>
                <a:off x="614" y="2571"/>
                <a:ext cx="724"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81" name="AutoShape 261">
                <a:extLst>
                  <a:ext uri="{FF2B5EF4-FFF2-40B4-BE49-F238E27FC236}">
                    <a16:creationId xmlns:a16="http://schemas.microsoft.com/office/drawing/2014/main" id="{1FEAA23A-541E-FD4B-B66B-8E6229D7401F}"/>
                  </a:ext>
                </a:extLst>
              </p:cNvPr>
              <p:cNvSpPr>
                <a:spLocks noChangeArrowheads="1"/>
              </p:cNvSpPr>
              <p:nvPr/>
            </p:nvSpPr>
            <p:spPr bwMode="auto">
              <a:xfrm>
                <a:off x="622" y="2589"/>
                <a:ext cx="692"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0" name="Rectangle 262">
              <a:extLst>
                <a:ext uri="{FF2B5EF4-FFF2-40B4-BE49-F238E27FC236}">
                  <a16:creationId xmlns:a16="http://schemas.microsoft.com/office/drawing/2014/main" id="{B78EE2EC-297B-674E-BC9E-AF2A079A0EE9}"/>
                </a:ext>
              </a:extLst>
            </p:cNvPr>
            <p:cNvSpPr>
              <a:spLocks noChangeArrowheads="1"/>
            </p:cNvSpPr>
            <p:nvPr/>
          </p:nvSpPr>
          <p:spPr bwMode="auto">
            <a:xfrm>
              <a:off x="4219" y="1355"/>
              <a:ext cx="594"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1" name="Rectangle 263">
              <a:extLst>
                <a:ext uri="{FF2B5EF4-FFF2-40B4-BE49-F238E27FC236}">
                  <a16:creationId xmlns:a16="http://schemas.microsoft.com/office/drawing/2014/main" id="{BB43DCC3-AACE-2547-BB94-7B16A8FBC7B4}"/>
                </a:ext>
              </a:extLst>
            </p:cNvPr>
            <p:cNvSpPr>
              <a:spLocks noChangeArrowheads="1"/>
            </p:cNvSpPr>
            <p:nvPr/>
          </p:nvSpPr>
          <p:spPr bwMode="auto">
            <a:xfrm>
              <a:off x="4226" y="1654"/>
              <a:ext cx="600" cy="48"/>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362" name="Group 264">
              <a:extLst>
                <a:ext uri="{FF2B5EF4-FFF2-40B4-BE49-F238E27FC236}">
                  <a16:creationId xmlns:a16="http://schemas.microsoft.com/office/drawing/2014/main" id="{BE9FAFEA-3207-7B40-8DCF-C51EC50CFD36}"/>
                </a:ext>
              </a:extLst>
            </p:cNvPr>
            <p:cNvGrpSpPr>
              <a:grpSpLocks/>
            </p:cNvGrpSpPr>
            <p:nvPr/>
          </p:nvGrpSpPr>
          <p:grpSpPr bwMode="auto">
            <a:xfrm>
              <a:off x="4735" y="1627"/>
              <a:ext cx="582" cy="151"/>
              <a:chOff x="614" y="2568"/>
              <a:chExt cx="725" cy="139"/>
            </a:xfrm>
          </p:grpSpPr>
          <p:sp>
            <p:nvSpPr>
              <p:cNvPr id="378" name="AutoShape 265">
                <a:extLst>
                  <a:ext uri="{FF2B5EF4-FFF2-40B4-BE49-F238E27FC236}">
                    <a16:creationId xmlns:a16="http://schemas.microsoft.com/office/drawing/2014/main" id="{D5B1C960-9726-DC4E-8122-147912CFA6A0}"/>
                  </a:ext>
                </a:extLst>
              </p:cNvPr>
              <p:cNvSpPr>
                <a:spLocks noChangeArrowheads="1"/>
              </p:cNvSpPr>
              <p:nvPr/>
            </p:nvSpPr>
            <p:spPr bwMode="auto">
              <a:xfrm>
                <a:off x="612" y="2576"/>
                <a:ext cx="715" cy="13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9" name="AutoShape 266">
                <a:extLst>
                  <a:ext uri="{FF2B5EF4-FFF2-40B4-BE49-F238E27FC236}">
                    <a16:creationId xmlns:a16="http://schemas.microsoft.com/office/drawing/2014/main" id="{5733F569-CE15-F34F-BD6D-ADB63FE00EAE}"/>
                  </a:ext>
                </a:extLst>
              </p:cNvPr>
              <p:cNvSpPr>
                <a:spLocks noChangeArrowheads="1"/>
              </p:cNvSpPr>
              <p:nvPr/>
            </p:nvSpPr>
            <p:spPr bwMode="auto">
              <a:xfrm>
                <a:off x="629" y="2587"/>
                <a:ext cx="68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3" name="Freeform 267">
              <a:extLst>
                <a:ext uri="{FF2B5EF4-FFF2-40B4-BE49-F238E27FC236}">
                  <a16:creationId xmlns:a16="http://schemas.microsoft.com/office/drawing/2014/main" id="{C1F7D361-20D4-6449-A457-1CFA8ABB1EF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364" name="Group 268">
              <a:extLst>
                <a:ext uri="{FF2B5EF4-FFF2-40B4-BE49-F238E27FC236}">
                  <a16:creationId xmlns:a16="http://schemas.microsoft.com/office/drawing/2014/main" id="{C722D5CE-FFF5-B04A-B766-E46D8B6F7B63}"/>
                </a:ext>
              </a:extLst>
            </p:cNvPr>
            <p:cNvGrpSpPr>
              <a:grpSpLocks/>
            </p:cNvGrpSpPr>
            <p:nvPr/>
          </p:nvGrpSpPr>
          <p:grpSpPr bwMode="auto">
            <a:xfrm>
              <a:off x="4739" y="1327"/>
              <a:ext cx="582" cy="139"/>
              <a:chOff x="614" y="2568"/>
              <a:chExt cx="725" cy="139"/>
            </a:xfrm>
          </p:grpSpPr>
          <p:sp>
            <p:nvSpPr>
              <p:cNvPr id="376" name="AutoShape 269">
                <a:extLst>
                  <a:ext uri="{FF2B5EF4-FFF2-40B4-BE49-F238E27FC236}">
                    <a16:creationId xmlns:a16="http://schemas.microsoft.com/office/drawing/2014/main" id="{67DF6ED1-AA32-5447-9FDE-2404636986DC}"/>
                  </a:ext>
                </a:extLst>
              </p:cNvPr>
              <p:cNvSpPr>
                <a:spLocks noChangeArrowheads="1"/>
              </p:cNvSpPr>
              <p:nvPr/>
            </p:nvSpPr>
            <p:spPr bwMode="auto">
              <a:xfrm>
                <a:off x="616" y="2566"/>
                <a:ext cx="723" cy="14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7" name="AutoShape 270">
                <a:extLst>
                  <a:ext uri="{FF2B5EF4-FFF2-40B4-BE49-F238E27FC236}">
                    <a16:creationId xmlns:a16="http://schemas.microsoft.com/office/drawing/2014/main" id="{90A9D118-8880-C54A-BBC7-CE7D1B848DF4}"/>
                  </a:ext>
                </a:extLst>
              </p:cNvPr>
              <p:cNvSpPr>
                <a:spLocks noChangeArrowheads="1"/>
              </p:cNvSpPr>
              <p:nvPr/>
            </p:nvSpPr>
            <p:spPr bwMode="auto">
              <a:xfrm>
                <a:off x="632" y="2584"/>
                <a:ext cx="690"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65" name="Rectangle 271">
              <a:extLst>
                <a:ext uri="{FF2B5EF4-FFF2-40B4-BE49-F238E27FC236}">
                  <a16:creationId xmlns:a16="http://schemas.microsoft.com/office/drawing/2014/main" id="{A690A284-3B4A-7F46-B9EF-C8E5D372CA38}"/>
                </a:ext>
              </a:extLst>
            </p:cNvPr>
            <p:cNvSpPr>
              <a:spLocks noChangeArrowheads="1"/>
            </p:cNvSpPr>
            <p:nvPr/>
          </p:nvSpPr>
          <p:spPr bwMode="auto">
            <a:xfrm>
              <a:off x="5248"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6" name="Freeform 272">
              <a:extLst>
                <a:ext uri="{FF2B5EF4-FFF2-40B4-BE49-F238E27FC236}">
                  <a16:creationId xmlns:a16="http://schemas.microsoft.com/office/drawing/2014/main" id="{FAE0BC8A-CB61-E247-8129-A06A780489FE}"/>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7" name="Freeform 273">
              <a:extLst>
                <a:ext uri="{FF2B5EF4-FFF2-40B4-BE49-F238E27FC236}">
                  <a16:creationId xmlns:a16="http://schemas.microsoft.com/office/drawing/2014/main" id="{8A349497-6444-AD48-9247-E4C5739B5DF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68" name="Oval 274">
              <a:extLst>
                <a:ext uri="{FF2B5EF4-FFF2-40B4-BE49-F238E27FC236}">
                  <a16:creationId xmlns:a16="http://schemas.microsoft.com/office/drawing/2014/main" id="{BDC79C41-E09A-2443-BDEC-2A6F17C644C3}"/>
                </a:ext>
              </a:extLst>
            </p:cNvPr>
            <p:cNvSpPr>
              <a:spLocks noChangeArrowheads="1"/>
            </p:cNvSpPr>
            <p:nvPr/>
          </p:nvSpPr>
          <p:spPr bwMode="auto">
            <a:xfrm>
              <a:off x="5519" y="2610"/>
              <a:ext cx="46"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69" name="Freeform 275">
              <a:extLst>
                <a:ext uri="{FF2B5EF4-FFF2-40B4-BE49-F238E27FC236}">
                  <a16:creationId xmlns:a16="http://schemas.microsoft.com/office/drawing/2014/main" id="{0473CFC7-92BF-8940-AF0E-19B054B5A1AC}"/>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70" name="AutoShape 276">
              <a:extLst>
                <a:ext uri="{FF2B5EF4-FFF2-40B4-BE49-F238E27FC236}">
                  <a16:creationId xmlns:a16="http://schemas.microsoft.com/office/drawing/2014/main" id="{1969FD72-203F-C144-87E3-567866526888}"/>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1" name="AutoShape 277">
              <a:extLst>
                <a:ext uri="{FF2B5EF4-FFF2-40B4-BE49-F238E27FC236}">
                  <a16:creationId xmlns:a16="http://schemas.microsoft.com/office/drawing/2014/main" id="{2CDDCA63-AFD3-484C-B3ED-91A6C8F4AEED}"/>
                </a:ext>
              </a:extLst>
            </p:cNvPr>
            <p:cNvSpPr>
              <a:spLocks noChangeArrowheads="1"/>
            </p:cNvSpPr>
            <p:nvPr/>
          </p:nvSpPr>
          <p:spPr bwMode="auto">
            <a:xfrm>
              <a:off x="4206" y="2711"/>
              <a:ext cx="1069"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2" name="Oval 278">
              <a:extLst>
                <a:ext uri="{FF2B5EF4-FFF2-40B4-BE49-F238E27FC236}">
                  <a16:creationId xmlns:a16="http://schemas.microsoft.com/office/drawing/2014/main" id="{54DEE2B5-F030-E44E-B87D-CD1F5CA57B37}"/>
                </a:ext>
              </a:extLst>
            </p:cNvPr>
            <p:cNvSpPr>
              <a:spLocks noChangeArrowheads="1"/>
            </p:cNvSpPr>
            <p:nvPr/>
          </p:nvSpPr>
          <p:spPr bwMode="auto">
            <a:xfrm>
              <a:off x="4305" y="2383"/>
              <a:ext cx="165"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3" name="Oval 279">
              <a:extLst>
                <a:ext uri="{FF2B5EF4-FFF2-40B4-BE49-F238E27FC236}">
                  <a16:creationId xmlns:a16="http://schemas.microsoft.com/office/drawing/2014/main" id="{25DBA9D9-B221-EA4B-8D68-29FEF58A9043}"/>
                </a:ext>
              </a:extLst>
            </p:cNvPr>
            <p:cNvSpPr>
              <a:spLocks noChangeArrowheads="1"/>
            </p:cNvSpPr>
            <p:nvPr/>
          </p:nvSpPr>
          <p:spPr bwMode="auto">
            <a:xfrm>
              <a:off x="4483" y="2383"/>
              <a:ext cx="165"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a:endParaRPr>
            </a:p>
          </p:txBody>
        </p:sp>
        <p:sp>
          <p:nvSpPr>
            <p:cNvPr id="374" name="Oval 280">
              <a:extLst>
                <a:ext uri="{FF2B5EF4-FFF2-40B4-BE49-F238E27FC236}">
                  <a16:creationId xmlns:a16="http://schemas.microsoft.com/office/drawing/2014/main" id="{C222FC8B-E674-3645-9289-8BBF6B062A1E}"/>
                </a:ext>
              </a:extLst>
            </p:cNvPr>
            <p:cNvSpPr>
              <a:spLocks noChangeArrowheads="1"/>
            </p:cNvSpPr>
            <p:nvPr/>
          </p:nvSpPr>
          <p:spPr bwMode="auto">
            <a:xfrm>
              <a:off x="4661" y="2383"/>
              <a:ext cx="158"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sp>
          <p:nvSpPr>
            <p:cNvPr id="375" name="Rectangle 281">
              <a:extLst>
                <a:ext uri="{FF2B5EF4-FFF2-40B4-BE49-F238E27FC236}">
                  <a16:creationId xmlns:a16="http://schemas.microsoft.com/office/drawing/2014/main" id="{24E8831C-4EF1-484C-A81B-D543074B80EF}"/>
                </a:ext>
              </a:extLst>
            </p:cNvPr>
            <p:cNvSpPr>
              <a:spLocks noChangeArrowheads="1"/>
            </p:cNvSpPr>
            <p:nvPr/>
          </p:nvSpPr>
          <p:spPr bwMode="auto">
            <a:xfrm>
              <a:off x="5064" y="1833"/>
              <a:ext cx="79" cy="765"/>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0"/>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384" name="TextBox 182">
            <a:extLst>
              <a:ext uri="{FF2B5EF4-FFF2-40B4-BE49-F238E27FC236}">
                <a16:creationId xmlns:a16="http://schemas.microsoft.com/office/drawing/2014/main" id="{BD6D333C-911B-244D-8202-FCB19852A18F}"/>
              </a:ext>
            </a:extLst>
          </p:cNvPr>
          <p:cNvSpPr txBox="1">
            <a:spLocks noChangeArrowheads="1"/>
          </p:cNvSpPr>
          <p:nvPr/>
        </p:nvSpPr>
        <p:spPr bwMode="auto">
          <a:xfrm>
            <a:off x="5607844" y="6073263"/>
            <a:ext cx="14208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KingCDN.com</a:t>
            </a:r>
            <a:endParaRPr lang="en-US" altLang="en-US" sz="1800" i="1" dirty="0">
              <a:solidFill>
                <a:srgbClr val="000000"/>
              </a:solidFill>
              <a:latin typeface="Arial Narrow" panose="020B0604020202020204" pitchFamily="34" charset="0"/>
              <a:cs typeface="Arial"/>
            </a:endParaRPr>
          </a:p>
        </p:txBody>
      </p:sp>
      <p:grpSp>
        <p:nvGrpSpPr>
          <p:cNvPr id="386" name="Group 385">
            <a:extLst>
              <a:ext uri="{FF2B5EF4-FFF2-40B4-BE49-F238E27FC236}">
                <a16:creationId xmlns:a16="http://schemas.microsoft.com/office/drawing/2014/main" id="{035EE262-4E26-6A4E-868C-00FFE64716F6}"/>
              </a:ext>
            </a:extLst>
          </p:cNvPr>
          <p:cNvGrpSpPr>
            <a:grpSpLocks/>
          </p:cNvGrpSpPr>
          <p:nvPr/>
        </p:nvGrpSpPr>
        <p:grpSpPr bwMode="auto">
          <a:xfrm>
            <a:off x="4318794" y="2918901"/>
            <a:ext cx="1628775" cy="1063625"/>
            <a:chOff x="1490926" y="3037262"/>
            <a:chExt cx="1628976" cy="1063042"/>
          </a:xfrm>
        </p:grpSpPr>
        <p:cxnSp>
          <p:nvCxnSpPr>
            <p:cNvPr id="387" name="Straight Arrow Connector 44">
              <a:extLst>
                <a:ext uri="{FF2B5EF4-FFF2-40B4-BE49-F238E27FC236}">
                  <a16:creationId xmlns:a16="http://schemas.microsoft.com/office/drawing/2014/main" id="{EC9B7F0F-F8C6-764B-9846-0689779FD289}"/>
                </a:ext>
              </a:extLst>
            </p:cNvPr>
            <p:cNvCxnSpPr>
              <a:cxnSpLocks noChangeShapeType="1"/>
            </p:cNvCxnSpPr>
            <p:nvPr/>
          </p:nvCxnSpPr>
          <p:spPr bwMode="auto">
            <a:xfrm flipH="1">
              <a:off x="1490926" y="3037262"/>
              <a:ext cx="1628976" cy="1063042"/>
            </a:xfrm>
            <a:prstGeom prst="straightConnector1">
              <a:avLst/>
            </a:prstGeom>
            <a:noFill/>
            <a:ln w="25400">
              <a:solidFill>
                <a:srgbClr val="00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88" name="Group 61441">
              <a:extLst>
                <a:ext uri="{FF2B5EF4-FFF2-40B4-BE49-F238E27FC236}">
                  <a16:creationId xmlns:a16="http://schemas.microsoft.com/office/drawing/2014/main" id="{4D1DC8B6-C122-E74D-B508-03D946281A33}"/>
                </a:ext>
              </a:extLst>
            </p:cNvPr>
            <p:cNvGrpSpPr>
              <a:grpSpLocks/>
            </p:cNvGrpSpPr>
            <p:nvPr/>
          </p:nvGrpSpPr>
          <p:grpSpPr bwMode="auto">
            <a:xfrm>
              <a:off x="2056927" y="3410016"/>
              <a:ext cx="317511" cy="345125"/>
              <a:chOff x="7454630" y="3313376"/>
              <a:chExt cx="317511" cy="345125"/>
            </a:xfrm>
          </p:grpSpPr>
          <p:sp>
            <p:nvSpPr>
              <p:cNvPr id="389" name="Oval 61440">
                <a:extLst>
                  <a:ext uri="{FF2B5EF4-FFF2-40B4-BE49-F238E27FC236}">
                    <a16:creationId xmlns:a16="http://schemas.microsoft.com/office/drawing/2014/main" id="{93EDCA37-C24D-8F44-9E75-91521C6D30A0}"/>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0" name="TextBox 61439">
                <a:extLst>
                  <a:ext uri="{FF2B5EF4-FFF2-40B4-BE49-F238E27FC236}">
                    <a16:creationId xmlns:a16="http://schemas.microsoft.com/office/drawing/2014/main" id="{393991E9-81AE-214E-AF23-8915E8568B86}"/>
                  </a:ext>
                </a:extLst>
              </p:cNvPr>
              <p:cNvSpPr txBox="1">
                <a:spLocks noChangeArrowheads="1"/>
              </p:cNvSpPr>
              <p:nvPr/>
            </p:nvSpPr>
            <p:spPr bwMode="auto">
              <a:xfrm>
                <a:off x="7454630" y="3313376"/>
                <a:ext cx="298817" cy="338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1</a:t>
                </a:r>
              </a:p>
            </p:txBody>
          </p:sp>
        </p:grpSp>
      </p:grpSp>
      <p:sp>
        <p:nvSpPr>
          <p:cNvPr id="391" name="TextBox 390">
            <a:extLst>
              <a:ext uri="{FF2B5EF4-FFF2-40B4-BE49-F238E27FC236}">
                <a16:creationId xmlns:a16="http://schemas.microsoft.com/office/drawing/2014/main" id="{952FF972-4062-FC46-876F-F05487F2DE5B}"/>
              </a:ext>
            </a:extLst>
          </p:cNvPr>
          <p:cNvSpPr txBox="1">
            <a:spLocks noChangeArrowheads="1"/>
          </p:cNvSpPr>
          <p:nvPr/>
        </p:nvSpPr>
        <p:spPr bwMode="auto">
          <a:xfrm>
            <a:off x="3091656" y="2344226"/>
            <a:ext cx="286226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1. Bob gets URL for video http://netcinema.com/6Y7B23V</a:t>
            </a:r>
          </a:p>
          <a:p>
            <a:pPr eaLnBrk="0" fontAlgn="base" hangingPunct="0">
              <a:spcBef>
                <a:spcPts val="2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from netcinema.com web page</a:t>
            </a:r>
          </a:p>
        </p:txBody>
      </p:sp>
      <p:grpSp>
        <p:nvGrpSpPr>
          <p:cNvPr id="392" name="Group 391">
            <a:extLst>
              <a:ext uri="{FF2B5EF4-FFF2-40B4-BE49-F238E27FC236}">
                <a16:creationId xmlns:a16="http://schemas.microsoft.com/office/drawing/2014/main" id="{509E4C1F-04A2-6443-B4E4-0E71C60C619C}"/>
              </a:ext>
            </a:extLst>
          </p:cNvPr>
          <p:cNvGrpSpPr>
            <a:grpSpLocks/>
          </p:cNvGrpSpPr>
          <p:nvPr/>
        </p:nvGrpSpPr>
        <p:grpSpPr bwMode="auto">
          <a:xfrm>
            <a:off x="6747669" y="3107813"/>
            <a:ext cx="714375" cy="684213"/>
            <a:chOff x="3924463" y="3239045"/>
            <a:chExt cx="713539" cy="684908"/>
          </a:xfrm>
        </p:grpSpPr>
        <p:cxnSp>
          <p:nvCxnSpPr>
            <p:cNvPr id="393" name="Straight Arrow Connector 193">
              <a:extLst>
                <a:ext uri="{FF2B5EF4-FFF2-40B4-BE49-F238E27FC236}">
                  <a16:creationId xmlns:a16="http://schemas.microsoft.com/office/drawing/2014/main" id="{27297D97-7349-D648-9865-F56724CE1665}"/>
                </a:ext>
              </a:extLst>
            </p:cNvPr>
            <p:cNvCxnSpPr>
              <a:cxnSpLocks noChangeShapeType="1"/>
            </p:cNvCxnSpPr>
            <p:nvPr/>
          </p:nvCxnSpPr>
          <p:spPr bwMode="auto">
            <a:xfrm>
              <a:off x="3924463" y="3239045"/>
              <a:ext cx="713539" cy="684908"/>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394" name="Group 194">
              <a:extLst>
                <a:ext uri="{FF2B5EF4-FFF2-40B4-BE49-F238E27FC236}">
                  <a16:creationId xmlns:a16="http://schemas.microsoft.com/office/drawing/2014/main" id="{33C21FF6-9FB9-DD4F-B432-F3AE79608CD6}"/>
                </a:ext>
              </a:extLst>
            </p:cNvPr>
            <p:cNvGrpSpPr>
              <a:grpSpLocks/>
            </p:cNvGrpSpPr>
            <p:nvPr/>
          </p:nvGrpSpPr>
          <p:grpSpPr bwMode="auto">
            <a:xfrm>
              <a:off x="4061324" y="3293627"/>
              <a:ext cx="322117" cy="358925"/>
              <a:chOff x="7408615" y="3244352"/>
              <a:chExt cx="322117" cy="358925"/>
            </a:xfrm>
          </p:grpSpPr>
          <p:sp>
            <p:nvSpPr>
              <p:cNvPr id="395" name="Oval 195">
                <a:extLst>
                  <a:ext uri="{FF2B5EF4-FFF2-40B4-BE49-F238E27FC236}">
                    <a16:creationId xmlns:a16="http://schemas.microsoft.com/office/drawing/2014/main" id="{77F66551-33AD-D74C-AC6E-113291F2F4F0}"/>
                  </a:ext>
                </a:extLst>
              </p:cNvPr>
              <p:cNvSpPr>
                <a:spLocks noChangeArrowheads="1"/>
              </p:cNvSpPr>
              <p:nvPr/>
            </p:nvSpPr>
            <p:spPr bwMode="auto">
              <a:xfrm>
                <a:off x="7427025" y="3299570"/>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96" name="TextBox 196">
                <a:extLst>
                  <a:ext uri="{FF2B5EF4-FFF2-40B4-BE49-F238E27FC236}">
                    <a16:creationId xmlns:a16="http://schemas.microsoft.com/office/drawing/2014/main" id="{4F5F4F9E-A100-7B47-B2B2-9434ACA1D8F9}"/>
                  </a:ext>
                </a:extLst>
              </p:cNvPr>
              <p:cNvSpPr txBox="1">
                <a:spLocks noChangeArrowheads="1"/>
              </p:cNvSpPr>
              <p:nvPr/>
            </p:nvSpPr>
            <p:spPr bwMode="auto">
              <a:xfrm>
                <a:off x="7408615" y="3244352"/>
                <a:ext cx="298431" cy="338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2</a:t>
                </a:r>
              </a:p>
            </p:txBody>
          </p:sp>
        </p:grpSp>
      </p:grpSp>
      <p:sp>
        <p:nvSpPr>
          <p:cNvPr id="397" name="TextBox 396">
            <a:extLst>
              <a:ext uri="{FF2B5EF4-FFF2-40B4-BE49-F238E27FC236}">
                <a16:creationId xmlns:a16="http://schemas.microsoft.com/office/drawing/2014/main" id="{D0D222BD-F17D-CA4B-8753-02501BB64FD1}"/>
              </a:ext>
            </a:extLst>
          </p:cNvPr>
          <p:cNvSpPr txBox="1">
            <a:spLocks noChangeArrowheads="1"/>
          </p:cNvSpPr>
          <p:nvPr/>
        </p:nvSpPr>
        <p:spPr bwMode="auto">
          <a:xfrm>
            <a:off x="7200106" y="2863338"/>
            <a:ext cx="3849688"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2. resolve http://netcinema.com/6Y7B23V</a:t>
            </a:r>
          </a:p>
          <a:p>
            <a:pPr eaLnBrk="0" fontAlgn="base" hangingPunct="0">
              <a:lnSpc>
                <a:spcPts val="1600"/>
              </a:lnSpc>
              <a:spcBef>
                <a:spcPct val="20000"/>
              </a:spcBef>
              <a:spcAft>
                <a:spcPct val="0"/>
              </a:spcAft>
              <a:buClr>
                <a:srgbClr val="3333CC"/>
              </a:buClr>
              <a:buSzPct val="85000"/>
              <a:buFont typeface="ZapfDingbats" charset="2"/>
              <a:buNone/>
            </a:pPr>
            <a:r>
              <a:rPr lang="en-US" altLang="en-US" sz="1600" dirty="0">
                <a:solidFill>
                  <a:srgbClr val="000000"/>
                </a:solidFill>
                <a:latin typeface="Arial Narrow" panose="020B0604020202020204" pitchFamily="34" charset="0"/>
                <a:cs typeface="Arial"/>
              </a:rPr>
              <a:t>via Bob’s local DNS</a:t>
            </a:r>
          </a:p>
        </p:txBody>
      </p:sp>
      <p:sp>
        <p:nvSpPr>
          <p:cNvPr id="398" name="TextBox 201">
            <a:extLst>
              <a:ext uri="{FF2B5EF4-FFF2-40B4-BE49-F238E27FC236}">
                <a16:creationId xmlns:a16="http://schemas.microsoft.com/office/drawing/2014/main" id="{626CC49E-B156-624B-9A39-D5B5259F1A29}"/>
              </a:ext>
            </a:extLst>
          </p:cNvPr>
          <p:cNvSpPr txBox="1">
            <a:spLocks noChangeArrowheads="1"/>
          </p:cNvSpPr>
          <p:nvPr/>
        </p:nvSpPr>
        <p:spPr bwMode="auto">
          <a:xfrm>
            <a:off x="3232643" y="5809738"/>
            <a:ext cx="1670650" cy="558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netcinema’s</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cxnSp>
        <p:nvCxnSpPr>
          <p:cNvPr id="399" name="Straight Arrow Connector 398">
            <a:extLst>
              <a:ext uri="{FF2B5EF4-FFF2-40B4-BE49-F238E27FC236}">
                <a16:creationId xmlns:a16="http://schemas.microsoft.com/office/drawing/2014/main" id="{85841993-5BD0-9B49-9B28-301C420EF85C}"/>
              </a:ext>
            </a:extLst>
          </p:cNvPr>
          <p:cNvCxnSpPr>
            <a:cxnSpLocks noChangeShapeType="1"/>
          </p:cNvCxnSpPr>
          <p:nvPr/>
        </p:nvCxnSpPr>
        <p:spPr bwMode="auto">
          <a:xfrm flipH="1">
            <a:off x="4441031" y="4041263"/>
            <a:ext cx="3100388" cy="1376363"/>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0" name="Straight Arrow Connector 399">
            <a:extLst>
              <a:ext uri="{FF2B5EF4-FFF2-40B4-BE49-F238E27FC236}">
                <a16:creationId xmlns:a16="http://schemas.microsoft.com/office/drawing/2014/main" id="{D15B0CA2-8317-C347-995F-CD80D6443444}"/>
              </a:ext>
            </a:extLst>
          </p:cNvPr>
          <p:cNvCxnSpPr>
            <a:cxnSpLocks noChangeShapeType="1"/>
          </p:cNvCxnSpPr>
          <p:nvPr/>
        </p:nvCxnSpPr>
        <p:spPr bwMode="auto">
          <a:xfrm flipH="1">
            <a:off x="4421981" y="4150801"/>
            <a:ext cx="3100388" cy="1376362"/>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1" name="Group 400">
            <a:extLst>
              <a:ext uri="{FF2B5EF4-FFF2-40B4-BE49-F238E27FC236}">
                <a16:creationId xmlns:a16="http://schemas.microsoft.com/office/drawing/2014/main" id="{07143E47-4F09-594F-A639-714BF074BEDB}"/>
              </a:ext>
            </a:extLst>
          </p:cNvPr>
          <p:cNvGrpSpPr>
            <a:grpSpLocks/>
          </p:cNvGrpSpPr>
          <p:nvPr/>
        </p:nvGrpSpPr>
        <p:grpSpPr bwMode="auto">
          <a:xfrm>
            <a:off x="4666456" y="5100126"/>
            <a:ext cx="317500" cy="344487"/>
            <a:chOff x="7454630" y="3313376"/>
            <a:chExt cx="317511" cy="345125"/>
          </a:xfrm>
        </p:grpSpPr>
        <p:sp>
          <p:nvSpPr>
            <p:cNvPr id="402" name="Oval 205">
              <a:extLst>
                <a:ext uri="{FF2B5EF4-FFF2-40B4-BE49-F238E27FC236}">
                  <a16:creationId xmlns:a16="http://schemas.microsoft.com/office/drawing/2014/main" id="{3A6B30D1-BE61-034D-AE0A-968B35619EBB}"/>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3" name="TextBox 206">
              <a:extLst>
                <a:ext uri="{FF2B5EF4-FFF2-40B4-BE49-F238E27FC236}">
                  <a16:creationId xmlns:a16="http://schemas.microsoft.com/office/drawing/2014/main" id="{71904DCE-E8E1-254B-937E-A9E2181C1A26}"/>
                </a:ext>
              </a:extLst>
            </p:cNvPr>
            <p:cNvSpPr txBox="1">
              <a:spLocks noChangeArrowheads="1"/>
            </p:cNvSpPr>
            <p:nvPr/>
          </p:nvSpPr>
          <p:spPr bwMode="auto">
            <a:xfrm>
              <a:off x="7454630" y="3313376"/>
              <a:ext cx="298790" cy="339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3</a:t>
              </a:r>
            </a:p>
          </p:txBody>
        </p:sp>
      </p:grpSp>
      <p:sp>
        <p:nvSpPr>
          <p:cNvPr id="404" name="TextBox 403">
            <a:extLst>
              <a:ext uri="{FF2B5EF4-FFF2-40B4-BE49-F238E27FC236}">
                <a16:creationId xmlns:a16="http://schemas.microsoft.com/office/drawing/2014/main" id="{39C2736F-EF91-3C48-BE75-B7C123CB5061}"/>
              </a:ext>
            </a:extLst>
          </p:cNvPr>
          <p:cNvSpPr txBox="1">
            <a:spLocks noChangeArrowheads="1"/>
          </p:cNvSpPr>
          <p:nvPr/>
        </p:nvSpPr>
        <p:spPr bwMode="auto">
          <a:xfrm>
            <a:off x="4636294" y="4474651"/>
            <a:ext cx="3200400" cy="5699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3. netcinema’s DNS returns CNAME for </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http://KingCDN.com/NetC6y&amp;B</a:t>
            </a:r>
            <a:r>
              <a:rPr kumimoji="0" lang="en-US" altLang="en-US" sz="18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23V</a:t>
            </a:r>
          </a:p>
        </p:txBody>
      </p:sp>
      <p:cxnSp>
        <p:nvCxnSpPr>
          <p:cNvPr id="405" name="Straight Arrow Connector 404">
            <a:extLst>
              <a:ext uri="{FF2B5EF4-FFF2-40B4-BE49-F238E27FC236}">
                <a16:creationId xmlns:a16="http://schemas.microsoft.com/office/drawing/2014/main" id="{AE15AA97-8E65-0943-8C47-86BC8B8958E7}"/>
              </a:ext>
            </a:extLst>
          </p:cNvPr>
          <p:cNvCxnSpPr>
            <a:cxnSpLocks noChangeShapeType="1"/>
          </p:cNvCxnSpPr>
          <p:nvPr/>
        </p:nvCxnSpPr>
        <p:spPr bwMode="auto">
          <a:xfrm>
            <a:off x="7860506" y="4357176"/>
            <a:ext cx="447675" cy="962025"/>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06" name="Straight Arrow Connector 405">
            <a:extLst>
              <a:ext uri="{FF2B5EF4-FFF2-40B4-BE49-F238E27FC236}">
                <a16:creationId xmlns:a16="http://schemas.microsoft.com/office/drawing/2014/main" id="{63BF049A-C442-3F42-BD5E-0177C78C3DC0}"/>
              </a:ext>
            </a:extLst>
          </p:cNvPr>
          <p:cNvCxnSpPr>
            <a:cxnSpLocks noChangeShapeType="1"/>
          </p:cNvCxnSpPr>
          <p:nvPr/>
        </p:nvCxnSpPr>
        <p:spPr bwMode="auto">
          <a:xfrm>
            <a:off x="7955756" y="4368288"/>
            <a:ext cx="447675" cy="960438"/>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07" name="Group 406">
            <a:extLst>
              <a:ext uri="{FF2B5EF4-FFF2-40B4-BE49-F238E27FC236}">
                <a16:creationId xmlns:a16="http://schemas.microsoft.com/office/drawing/2014/main" id="{49EF432C-AF5B-DE4C-9D23-338ACBD51458}"/>
              </a:ext>
            </a:extLst>
          </p:cNvPr>
          <p:cNvGrpSpPr>
            <a:grpSpLocks/>
          </p:cNvGrpSpPr>
          <p:nvPr/>
        </p:nvGrpSpPr>
        <p:grpSpPr bwMode="auto">
          <a:xfrm>
            <a:off x="7944644" y="4609588"/>
            <a:ext cx="317500" cy="346075"/>
            <a:chOff x="7454630" y="3313376"/>
            <a:chExt cx="317511" cy="345125"/>
          </a:xfrm>
        </p:grpSpPr>
        <p:sp>
          <p:nvSpPr>
            <p:cNvPr id="408" name="Oval 213">
              <a:extLst>
                <a:ext uri="{FF2B5EF4-FFF2-40B4-BE49-F238E27FC236}">
                  <a16:creationId xmlns:a16="http://schemas.microsoft.com/office/drawing/2014/main" id="{238A22EE-4E78-1B4C-8EC1-95FBB3712F74}"/>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09" name="TextBox 214">
              <a:extLst>
                <a:ext uri="{FF2B5EF4-FFF2-40B4-BE49-F238E27FC236}">
                  <a16:creationId xmlns:a16="http://schemas.microsoft.com/office/drawing/2014/main" id="{1E561008-A0C6-4B46-9C31-9BFC59942FD6}"/>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4</a:t>
              </a:r>
            </a:p>
          </p:txBody>
        </p:sp>
      </p:grpSp>
      <p:cxnSp>
        <p:nvCxnSpPr>
          <p:cNvPr id="410" name="Straight Arrow Connector 409">
            <a:extLst>
              <a:ext uri="{FF2B5EF4-FFF2-40B4-BE49-F238E27FC236}">
                <a16:creationId xmlns:a16="http://schemas.microsoft.com/office/drawing/2014/main" id="{5AE10B27-3C87-914C-8F2B-E7A11C88CF5A}"/>
              </a:ext>
            </a:extLst>
          </p:cNvPr>
          <p:cNvCxnSpPr>
            <a:cxnSpLocks noChangeShapeType="1"/>
          </p:cNvCxnSpPr>
          <p:nvPr/>
        </p:nvCxnSpPr>
        <p:spPr bwMode="auto">
          <a:xfrm>
            <a:off x="6611144" y="3204651"/>
            <a:ext cx="812800" cy="822325"/>
          </a:xfrm>
          <a:prstGeom prst="straightConnector1">
            <a:avLst/>
          </a:prstGeom>
          <a:noFill/>
          <a:ln w="254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11" name="Group 410">
            <a:extLst>
              <a:ext uri="{FF2B5EF4-FFF2-40B4-BE49-F238E27FC236}">
                <a16:creationId xmlns:a16="http://schemas.microsoft.com/office/drawing/2014/main" id="{FF68BA22-0748-0443-97B5-ABC135BFF89A}"/>
              </a:ext>
            </a:extLst>
          </p:cNvPr>
          <p:cNvGrpSpPr>
            <a:grpSpLocks/>
          </p:cNvGrpSpPr>
          <p:nvPr/>
        </p:nvGrpSpPr>
        <p:grpSpPr bwMode="auto">
          <a:xfrm>
            <a:off x="6982619" y="3549138"/>
            <a:ext cx="317500" cy="346075"/>
            <a:chOff x="7454630" y="3313376"/>
            <a:chExt cx="317511" cy="345125"/>
          </a:xfrm>
        </p:grpSpPr>
        <p:sp>
          <p:nvSpPr>
            <p:cNvPr id="412" name="Oval 223">
              <a:extLst>
                <a:ext uri="{FF2B5EF4-FFF2-40B4-BE49-F238E27FC236}">
                  <a16:creationId xmlns:a16="http://schemas.microsoft.com/office/drawing/2014/main" id="{BDCD12BC-5489-0B40-82C8-15B36A062FB8}"/>
                </a:ext>
              </a:extLst>
            </p:cNvPr>
            <p:cNvSpPr>
              <a:spLocks noChangeArrowheads="1"/>
            </p:cNvSpPr>
            <p:nvPr/>
          </p:nvSpPr>
          <p:spPr bwMode="auto">
            <a:xfrm>
              <a:off x="7468434" y="3354794"/>
              <a:ext cx="303707" cy="303707"/>
            </a:xfrm>
            <a:prstGeom prst="ellipse">
              <a:avLst/>
            </a:prstGeom>
            <a:solidFill>
              <a:srgbClr val="FFFFFF"/>
            </a:solidFill>
            <a:ln w="15875">
              <a:solidFill>
                <a:srgbClr val="000000"/>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413" name="TextBox 224">
              <a:extLst>
                <a:ext uri="{FF2B5EF4-FFF2-40B4-BE49-F238E27FC236}">
                  <a16:creationId xmlns:a16="http://schemas.microsoft.com/office/drawing/2014/main" id="{90D7C417-3669-8249-9592-BB87A560128F}"/>
                </a:ext>
              </a:extLst>
            </p:cNvPr>
            <p:cNvSpPr txBox="1">
              <a:spLocks noChangeArrowheads="1"/>
            </p:cNvSpPr>
            <p:nvPr/>
          </p:nvSpPr>
          <p:spPr bwMode="auto">
            <a:xfrm>
              <a:off x="7454630" y="3313376"/>
              <a:ext cx="298790" cy="338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5</a:t>
              </a:r>
            </a:p>
          </p:txBody>
        </p:sp>
      </p:grpSp>
      <p:cxnSp>
        <p:nvCxnSpPr>
          <p:cNvPr id="414" name="Straight Arrow Connector 413">
            <a:extLst>
              <a:ext uri="{FF2B5EF4-FFF2-40B4-BE49-F238E27FC236}">
                <a16:creationId xmlns:a16="http://schemas.microsoft.com/office/drawing/2014/main" id="{AB49EF5F-CB45-5C4D-B85C-16D165D02BF5}"/>
              </a:ext>
            </a:extLst>
          </p:cNvPr>
          <p:cNvCxnSpPr>
            <a:cxnSpLocks noChangeShapeType="1"/>
          </p:cNvCxnSpPr>
          <p:nvPr/>
        </p:nvCxnSpPr>
        <p:spPr bwMode="auto">
          <a:xfrm flipH="1">
            <a:off x="6139656" y="3084001"/>
            <a:ext cx="4763" cy="2362200"/>
          </a:xfrm>
          <a:prstGeom prst="straightConnector1">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15" name="Up Arrow 414">
            <a:extLst>
              <a:ext uri="{FF2B5EF4-FFF2-40B4-BE49-F238E27FC236}">
                <a16:creationId xmlns:a16="http://schemas.microsoft.com/office/drawing/2014/main" id="{21229D4D-644B-0B45-A23F-92A9DFC2B45D}"/>
              </a:ext>
            </a:extLst>
          </p:cNvPr>
          <p:cNvSpPr>
            <a:spLocks noChangeArrowheads="1"/>
          </p:cNvSpPr>
          <p:nvPr/>
        </p:nvSpPr>
        <p:spPr bwMode="auto">
          <a:xfrm>
            <a:off x="6168231" y="3077651"/>
            <a:ext cx="298450" cy="2284412"/>
          </a:xfrm>
          <a:prstGeom prst="upArrow">
            <a:avLst>
              <a:gd name="adj1" fmla="val 50000"/>
              <a:gd name="adj2" fmla="val 50249"/>
            </a:avLst>
          </a:prstGeom>
          <a:gradFill rotWithShape="1">
            <a:gsLst>
              <a:gs pos="0">
                <a:srgbClr val="000090"/>
              </a:gs>
              <a:gs pos="64000">
                <a:srgbClr val="000090"/>
              </a:gs>
              <a:gs pos="100000">
                <a:srgbClr val="FFFFFF"/>
              </a:gs>
            </a:gsLst>
            <a:lin ang="5400000"/>
          </a:gra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spcBef>
                <a:spcPct val="20000"/>
              </a:spcBef>
              <a:spcAft>
                <a:spcPct val="0"/>
              </a:spcAft>
              <a:buClr>
                <a:srgbClr val="3333CC"/>
              </a:buClr>
              <a:buSzPct val="85000"/>
              <a:buFont typeface="ZapfDingbats" charset="2"/>
              <a:buNone/>
            </a:pPr>
            <a:endParaRPr lang="en-US" altLang="en-US" sz="1800" dirty="0">
              <a:solidFill>
                <a:srgbClr val="000000"/>
              </a:solidFill>
              <a:cs typeface="Arial"/>
            </a:endParaRPr>
          </a:p>
        </p:txBody>
      </p:sp>
      <p:sp>
        <p:nvSpPr>
          <p:cNvPr id="416" name="TextBox 415">
            <a:extLst>
              <a:ext uri="{FF2B5EF4-FFF2-40B4-BE49-F238E27FC236}">
                <a16:creationId xmlns:a16="http://schemas.microsoft.com/office/drawing/2014/main" id="{D6445686-B691-E444-ABCC-26447CF86AEE}"/>
              </a:ext>
            </a:extLst>
          </p:cNvPr>
          <p:cNvSpPr txBox="1">
            <a:spLocks noChangeArrowheads="1"/>
          </p:cNvSpPr>
          <p:nvPr/>
        </p:nvSpPr>
        <p:spPr bwMode="auto">
          <a:xfrm>
            <a:off x="5082381" y="3600974"/>
            <a:ext cx="1770070" cy="812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6. request video from</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KINGCDN server,</a:t>
            </a:r>
          </a:p>
          <a:p>
            <a:pPr marL="0" marR="0" lvl="0" indent="0" defTabSz="914400" eaLnBrk="0" fontAlgn="base" latinLnBrk="0" hangingPunct="0">
              <a:lnSpc>
                <a:spcPts val="16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Narrow" panose="020B0604020202020204" pitchFamily="34" charset="0"/>
                <a:ea typeface="ＭＳ Ｐゴシック" panose="020B0600070205080204" pitchFamily="34" charset="-128"/>
                <a:cs typeface="Arial"/>
              </a:rPr>
              <a:t>streamed via HTTP</a:t>
            </a:r>
          </a:p>
        </p:txBody>
      </p:sp>
      <p:sp>
        <p:nvSpPr>
          <p:cNvPr id="417" name="TextBox 232">
            <a:extLst>
              <a:ext uri="{FF2B5EF4-FFF2-40B4-BE49-F238E27FC236}">
                <a16:creationId xmlns:a16="http://schemas.microsoft.com/office/drawing/2014/main" id="{D7970AFB-28A6-FE4E-B409-C835D3B6F1F1}"/>
              </a:ext>
            </a:extLst>
          </p:cNvPr>
          <p:cNvSpPr txBox="1">
            <a:spLocks noChangeArrowheads="1"/>
          </p:cNvSpPr>
          <p:nvPr/>
        </p:nvSpPr>
        <p:spPr bwMode="auto">
          <a:xfrm>
            <a:off x="7631906" y="6035163"/>
            <a:ext cx="1706563"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KingCDN</a:t>
            </a:r>
          </a:p>
          <a:p>
            <a:pPr algn="ct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authoritative DNS</a:t>
            </a:r>
            <a:endParaRPr lang="en-US" altLang="en-US" sz="1800" i="1" dirty="0">
              <a:solidFill>
                <a:srgbClr val="000000"/>
              </a:solidFill>
              <a:latin typeface="Arial Narrow" panose="020B0604020202020204" pitchFamily="34" charset="0"/>
              <a:cs typeface="Arial"/>
            </a:endParaRPr>
          </a:p>
        </p:txBody>
      </p:sp>
      <p:sp>
        <p:nvSpPr>
          <p:cNvPr id="418" name="TextBox 182">
            <a:extLst>
              <a:ext uri="{FF2B5EF4-FFF2-40B4-BE49-F238E27FC236}">
                <a16:creationId xmlns:a16="http://schemas.microsoft.com/office/drawing/2014/main" id="{301D4564-1CE9-1444-876E-162FDACE3BC4}"/>
              </a:ext>
            </a:extLst>
          </p:cNvPr>
          <p:cNvSpPr txBox="1">
            <a:spLocks noChangeArrowheads="1"/>
          </p:cNvSpPr>
          <p:nvPr/>
        </p:nvSpPr>
        <p:spPr bwMode="auto">
          <a:xfrm>
            <a:off x="7862094" y="3595176"/>
            <a:ext cx="1025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Bob’s </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local DNS</a:t>
            </a:r>
          </a:p>
          <a:p>
            <a:pPr eaLnBrk="0" fontAlgn="base" hangingPunct="0">
              <a:lnSpc>
                <a:spcPts val="1600"/>
              </a:lnSpc>
              <a:spcBef>
                <a:spcPct val="20000"/>
              </a:spcBef>
              <a:spcAft>
                <a:spcPct val="0"/>
              </a:spcAft>
              <a:buClr>
                <a:srgbClr val="3333CC"/>
              </a:buClr>
              <a:buSzPct val="85000"/>
              <a:buFont typeface="ZapfDingbats" charset="2"/>
              <a:buNone/>
            </a:pPr>
            <a:r>
              <a:rPr lang="en-US" altLang="en-US" sz="1800" dirty="0">
                <a:solidFill>
                  <a:srgbClr val="000000"/>
                </a:solidFill>
                <a:latin typeface="Arial Narrow" panose="020B0604020202020204" pitchFamily="34" charset="0"/>
                <a:cs typeface="Arial"/>
              </a:rPr>
              <a:t>server</a:t>
            </a:r>
            <a:endParaRPr lang="en-US" altLang="en-US" sz="1800" i="1" dirty="0">
              <a:solidFill>
                <a:srgbClr val="000000"/>
              </a:solidFill>
              <a:latin typeface="Arial Narrow" panose="020B0604020202020204" pitchFamily="34" charset="0"/>
              <a:cs typeface="Arial"/>
            </a:endParaRPr>
          </a:p>
        </p:txBody>
      </p:sp>
      <p:sp>
        <p:nvSpPr>
          <p:cNvPr id="419" name="TextBox 418">
            <a:extLst>
              <a:ext uri="{FF2B5EF4-FFF2-40B4-BE49-F238E27FC236}">
                <a16:creationId xmlns:a16="http://schemas.microsoft.com/office/drawing/2014/main" id="{7CD0F5A8-17DB-0344-A2A1-BEBD799331AE}"/>
              </a:ext>
            </a:extLst>
          </p:cNvPr>
          <p:cNvSpPr txBox="1"/>
          <p:nvPr/>
        </p:nvSpPr>
        <p:spPr>
          <a:xfrm>
            <a:off x="1143000" y="1238532"/>
            <a:ext cx="8183522" cy="800219"/>
          </a:xfrm>
          <a:prstGeom prst="rect">
            <a:avLst/>
          </a:prstGeom>
          <a:noFill/>
        </p:spPr>
        <p:txBody>
          <a:bodyPr wrap="none">
            <a:spAutoFit/>
          </a:bodyPr>
          <a:lstStyle/>
          <a:p>
            <a:pPr>
              <a:buFont typeface="ZapfDingbats" charset="0"/>
              <a:buNone/>
              <a:defRPr/>
            </a:pPr>
            <a:r>
              <a:rPr lang="en-US" sz="2800" dirty="0">
                <a:latin typeface="+mn-lt"/>
                <a:ea typeface="ＭＳ Ｐゴシック" charset="0"/>
              </a:rPr>
              <a:t>Bob (client) requests video </a:t>
            </a:r>
            <a:r>
              <a:rPr lang="en-US" sz="2400" dirty="0">
                <a:latin typeface="+mn-lt"/>
                <a:ea typeface="ＭＳ Ｐゴシック" charset="0"/>
              </a:rPr>
              <a:t>http://netcinema.com</a:t>
            </a:r>
            <a:r>
              <a:rPr lang="en-US" sz="2800" dirty="0">
                <a:latin typeface="+mn-lt"/>
                <a:ea typeface="ＭＳ Ｐゴシック" charset="0"/>
              </a:rPr>
              <a:t>/</a:t>
            </a:r>
            <a:r>
              <a:rPr lang="en-US" sz="2400" dirty="0">
                <a:latin typeface="+mn-lt"/>
                <a:ea typeface="ＭＳ Ｐゴシック" charset="0"/>
              </a:rPr>
              <a:t>6Y7B23V</a:t>
            </a:r>
          </a:p>
          <a:p>
            <a:pPr marL="457200" indent="-230188">
              <a:buClr>
                <a:srgbClr val="0000A3"/>
              </a:buClr>
              <a:buFont typeface="Wingdings" charset="2"/>
              <a:buChar char="§"/>
              <a:defRPr/>
            </a:pPr>
            <a:r>
              <a:rPr lang="en-US" dirty="0">
                <a:latin typeface="+mn-lt"/>
                <a:ea typeface="ＭＳ Ｐゴシック" charset="0"/>
              </a:rPr>
              <a:t>video stored in CDN at http://KingCDN.com/NetC6y&amp;B23V</a:t>
            </a:r>
          </a:p>
        </p:txBody>
      </p:sp>
      <p:sp>
        <p:nvSpPr>
          <p:cNvPr id="211" name="Slide Number Placeholder 2">
            <a:extLst>
              <a:ext uri="{FF2B5EF4-FFF2-40B4-BE49-F238E27FC236}">
                <a16:creationId xmlns:a16="http://schemas.microsoft.com/office/drawing/2014/main" id="{48DF00BD-E29D-9D49-965F-FBED620571E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118</a:t>
            </a:fld>
            <a:endParaRPr lang="en-US" dirty="0"/>
          </a:p>
        </p:txBody>
      </p:sp>
      <p:pic>
        <p:nvPicPr>
          <p:cNvPr id="2" name="Picture 1" descr="A cartoon of a person with a green bow tie&#10;&#10;Description automatically generated">
            <a:extLst>
              <a:ext uri="{FF2B5EF4-FFF2-40B4-BE49-F238E27FC236}">
                <a16:creationId xmlns:a16="http://schemas.microsoft.com/office/drawing/2014/main" id="{5176CDF6-2E1A-2B6C-6A6E-0D7E5093A566}"/>
              </a:ext>
            </a:extLst>
          </p:cNvPr>
          <p:cNvPicPr>
            <a:picLocks noChangeAspect="1"/>
          </p:cNvPicPr>
          <p:nvPr/>
        </p:nvPicPr>
        <p:blipFill>
          <a:blip r:embed="rId4"/>
          <a:stretch>
            <a:fillRect/>
          </a:stretch>
        </p:blipFill>
        <p:spPr>
          <a:xfrm>
            <a:off x="6853869" y="2098126"/>
            <a:ext cx="855059" cy="712537"/>
          </a:xfrm>
          <a:prstGeom prst="rect">
            <a:avLst/>
          </a:prstGeom>
        </p:spPr>
      </p:pic>
    </p:spTree>
    <p:extLst>
      <p:ext uri="{BB962C8B-B14F-4D97-AF65-F5344CB8AC3E}">
        <p14:creationId xmlns:p14="http://schemas.microsoft.com/office/powerpoint/2010/main" val="152860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86"/>
                                        </p:tgtEl>
                                        <p:attrNameLst>
                                          <p:attrName>style.visibility</p:attrName>
                                        </p:attrNameLst>
                                      </p:cBhvr>
                                      <p:to>
                                        <p:strVal val="visible"/>
                                      </p:to>
                                    </p:set>
                                    <p:animEffect transition="in" filter="dissolve">
                                      <p:cBhvr>
                                        <p:cTn id="7" dur="500"/>
                                        <p:tgtEl>
                                          <p:spTgt spid="38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dissolve">
                                      <p:cBhvr>
                                        <p:cTn id="10" dur="500"/>
                                        <p:tgtEl>
                                          <p:spTgt spid="39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1" nodeType="clickEffect">
                                  <p:stCondLst>
                                    <p:cond delay="0"/>
                                  </p:stCondLst>
                                  <p:childTnLst>
                                    <p:animEffect transition="out" filter="dissolve">
                                      <p:cBhvr>
                                        <p:cTn id="14" dur="500"/>
                                        <p:tgtEl>
                                          <p:spTgt spid="391"/>
                                        </p:tgtEl>
                                      </p:cBhvr>
                                    </p:animEffect>
                                    <p:set>
                                      <p:cBhvr>
                                        <p:cTn id="15" dur="1" fill="hold">
                                          <p:stCondLst>
                                            <p:cond delay="499"/>
                                          </p:stCondLst>
                                        </p:cTn>
                                        <p:tgtEl>
                                          <p:spTgt spid="391"/>
                                        </p:tgtEl>
                                        <p:attrNameLst>
                                          <p:attrName>style.visibility</p:attrName>
                                        </p:attrNameLst>
                                      </p:cBhvr>
                                      <p:to>
                                        <p:strVal val="hidden"/>
                                      </p:to>
                                    </p:set>
                                  </p:childTnLst>
                                </p:cTn>
                              </p:par>
                              <p:par>
                                <p:cTn id="16" presetID="22" presetClass="entr" presetSubtype="1" fill="hold" nodeType="withEffect">
                                  <p:stCondLst>
                                    <p:cond delay="0"/>
                                  </p:stCondLst>
                                  <p:childTnLst>
                                    <p:set>
                                      <p:cBhvr>
                                        <p:cTn id="17" dur="1" fill="hold">
                                          <p:stCondLst>
                                            <p:cond delay="0"/>
                                          </p:stCondLst>
                                        </p:cTn>
                                        <p:tgtEl>
                                          <p:spTgt spid="392"/>
                                        </p:tgtEl>
                                        <p:attrNameLst>
                                          <p:attrName>style.visibility</p:attrName>
                                        </p:attrNameLst>
                                      </p:cBhvr>
                                      <p:to>
                                        <p:strVal val="visible"/>
                                      </p:to>
                                    </p:set>
                                    <p:animEffect transition="in" filter="wipe(up)">
                                      <p:cBhvr>
                                        <p:cTn id="18" dur="500"/>
                                        <p:tgtEl>
                                          <p:spTgt spid="392"/>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97"/>
                                        </p:tgtEl>
                                        <p:attrNameLst>
                                          <p:attrName>style.visibility</p:attrName>
                                        </p:attrNameLst>
                                      </p:cBhvr>
                                      <p:to>
                                        <p:strVal val="visible"/>
                                      </p:to>
                                    </p:set>
                                    <p:animEffect transition="in" filter="dissolve">
                                      <p:cBhvr>
                                        <p:cTn id="21" dur="500"/>
                                        <p:tgtEl>
                                          <p:spTgt spid="39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xit" presetSubtype="0" fill="hold" grpId="1" nodeType="clickEffect">
                                  <p:stCondLst>
                                    <p:cond delay="0"/>
                                  </p:stCondLst>
                                  <p:childTnLst>
                                    <p:animEffect transition="out" filter="dissolve">
                                      <p:cBhvr>
                                        <p:cTn id="25" dur="500"/>
                                        <p:tgtEl>
                                          <p:spTgt spid="397"/>
                                        </p:tgtEl>
                                      </p:cBhvr>
                                    </p:animEffect>
                                    <p:set>
                                      <p:cBhvr>
                                        <p:cTn id="26" dur="1" fill="hold">
                                          <p:stCondLst>
                                            <p:cond delay="499"/>
                                          </p:stCondLst>
                                        </p:cTn>
                                        <p:tgtEl>
                                          <p:spTgt spid="397"/>
                                        </p:tgtEl>
                                        <p:attrNameLst>
                                          <p:attrName>style.visibility</p:attrName>
                                        </p:attrNameLst>
                                      </p:cBhvr>
                                      <p:to>
                                        <p:strVal val="hidden"/>
                                      </p:to>
                                    </p:set>
                                  </p:childTnLst>
                                </p:cTn>
                              </p:par>
                              <p:par>
                                <p:cTn id="27" presetID="22" presetClass="entr" presetSubtype="2" fill="hold" nodeType="withEffect">
                                  <p:stCondLst>
                                    <p:cond delay="0"/>
                                  </p:stCondLst>
                                  <p:childTnLst>
                                    <p:set>
                                      <p:cBhvr>
                                        <p:cTn id="28" dur="1" fill="hold">
                                          <p:stCondLst>
                                            <p:cond delay="0"/>
                                          </p:stCondLst>
                                        </p:cTn>
                                        <p:tgtEl>
                                          <p:spTgt spid="399"/>
                                        </p:tgtEl>
                                        <p:attrNameLst>
                                          <p:attrName>style.visibility</p:attrName>
                                        </p:attrNameLst>
                                      </p:cBhvr>
                                      <p:to>
                                        <p:strVal val="visible"/>
                                      </p:to>
                                    </p:set>
                                    <p:animEffect transition="in" filter="wipe(right)">
                                      <p:cBhvr>
                                        <p:cTn id="29" dur="500"/>
                                        <p:tgtEl>
                                          <p:spTgt spid="399"/>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400"/>
                                        </p:tgtEl>
                                        <p:attrNameLst>
                                          <p:attrName>style.visibility</p:attrName>
                                        </p:attrNameLst>
                                      </p:cBhvr>
                                      <p:to>
                                        <p:strVal val="visible"/>
                                      </p:to>
                                    </p:set>
                                    <p:animEffect transition="in" filter="wipe(left)">
                                      <p:cBhvr>
                                        <p:cTn id="33" dur="500"/>
                                        <p:tgtEl>
                                          <p:spTgt spid="400"/>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401"/>
                                        </p:tgtEl>
                                        <p:attrNameLst>
                                          <p:attrName>style.visibility</p:attrName>
                                        </p:attrNameLst>
                                      </p:cBhvr>
                                      <p:to>
                                        <p:strVal val="visible"/>
                                      </p:to>
                                    </p:set>
                                    <p:animEffect transition="in" filter="dissolve">
                                      <p:cBhvr>
                                        <p:cTn id="37" dur="500"/>
                                        <p:tgtEl>
                                          <p:spTgt spid="401"/>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404"/>
                                        </p:tgtEl>
                                        <p:attrNameLst>
                                          <p:attrName>style.visibility</p:attrName>
                                        </p:attrNameLst>
                                      </p:cBhvr>
                                      <p:to>
                                        <p:strVal val="visible"/>
                                      </p:to>
                                    </p:set>
                                    <p:animEffect transition="in" filter="dissolve">
                                      <p:cBhvr>
                                        <p:cTn id="40" dur="500"/>
                                        <p:tgtEl>
                                          <p:spTgt spid="404"/>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xit" presetSubtype="0" fill="hold" grpId="1" nodeType="clickEffect">
                                  <p:stCondLst>
                                    <p:cond delay="0"/>
                                  </p:stCondLst>
                                  <p:childTnLst>
                                    <p:animEffect transition="out" filter="dissolve">
                                      <p:cBhvr>
                                        <p:cTn id="44" dur="500"/>
                                        <p:tgtEl>
                                          <p:spTgt spid="404"/>
                                        </p:tgtEl>
                                      </p:cBhvr>
                                    </p:animEffect>
                                    <p:set>
                                      <p:cBhvr>
                                        <p:cTn id="45" dur="1" fill="hold">
                                          <p:stCondLst>
                                            <p:cond delay="499"/>
                                          </p:stCondLst>
                                        </p:cTn>
                                        <p:tgtEl>
                                          <p:spTgt spid="404"/>
                                        </p:tgtEl>
                                        <p:attrNameLst>
                                          <p:attrName>style.visibility</p:attrName>
                                        </p:attrNameLst>
                                      </p:cBhvr>
                                      <p:to>
                                        <p:strVal val="hidden"/>
                                      </p:to>
                                    </p:set>
                                  </p:childTnLst>
                                </p:cTn>
                              </p:par>
                              <p:par>
                                <p:cTn id="46" presetID="22" presetClass="entr" presetSubtype="1" fill="hold" nodeType="withEffect">
                                  <p:stCondLst>
                                    <p:cond delay="0"/>
                                  </p:stCondLst>
                                  <p:childTnLst>
                                    <p:set>
                                      <p:cBhvr>
                                        <p:cTn id="47" dur="1" fill="hold">
                                          <p:stCondLst>
                                            <p:cond delay="0"/>
                                          </p:stCondLst>
                                        </p:cTn>
                                        <p:tgtEl>
                                          <p:spTgt spid="405"/>
                                        </p:tgtEl>
                                        <p:attrNameLst>
                                          <p:attrName>style.visibility</p:attrName>
                                        </p:attrNameLst>
                                      </p:cBhvr>
                                      <p:to>
                                        <p:strVal val="visible"/>
                                      </p:to>
                                    </p:set>
                                    <p:animEffect transition="in" filter="wipe(up)">
                                      <p:cBhvr>
                                        <p:cTn id="48" dur="500"/>
                                        <p:tgtEl>
                                          <p:spTgt spid="405"/>
                                        </p:tgtEl>
                                      </p:cBhvr>
                                    </p:animEffect>
                                  </p:childTnLst>
                                </p:cTn>
                              </p:par>
                            </p:childTnLst>
                          </p:cTn>
                        </p:par>
                        <p:par>
                          <p:cTn id="49" fill="hold">
                            <p:stCondLst>
                              <p:cond delay="500"/>
                            </p:stCondLst>
                            <p:childTnLst>
                              <p:par>
                                <p:cTn id="50" presetID="22" presetClass="entr" presetSubtype="4" fill="hold" nodeType="afterEffect">
                                  <p:stCondLst>
                                    <p:cond delay="0"/>
                                  </p:stCondLst>
                                  <p:childTnLst>
                                    <p:set>
                                      <p:cBhvr>
                                        <p:cTn id="51" dur="1" fill="hold">
                                          <p:stCondLst>
                                            <p:cond delay="0"/>
                                          </p:stCondLst>
                                        </p:cTn>
                                        <p:tgtEl>
                                          <p:spTgt spid="406"/>
                                        </p:tgtEl>
                                        <p:attrNameLst>
                                          <p:attrName>style.visibility</p:attrName>
                                        </p:attrNameLst>
                                      </p:cBhvr>
                                      <p:to>
                                        <p:strVal val="visible"/>
                                      </p:to>
                                    </p:set>
                                    <p:animEffect transition="in" filter="wipe(down)">
                                      <p:cBhvr>
                                        <p:cTn id="52" dur="500"/>
                                        <p:tgtEl>
                                          <p:spTgt spid="406"/>
                                        </p:tgtEl>
                                      </p:cBhvr>
                                    </p:animEffect>
                                  </p:childTnLst>
                                </p:cTn>
                              </p:par>
                            </p:childTnLst>
                          </p:cTn>
                        </p:par>
                        <p:par>
                          <p:cTn id="53" fill="hold">
                            <p:stCondLst>
                              <p:cond delay="1000"/>
                            </p:stCondLst>
                            <p:childTnLst>
                              <p:par>
                                <p:cTn id="54" presetID="9" presetClass="entr" presetSubtype="0" fill="hold" nodeType="afterEffect">
                                  <p:stCondLst>
                                    <p:cond delay="0"/>
                                  </p:stCondLst>
                                  <p:childTnLst>
                                    <p:set>
                                      <p:cBhvr>
                                        <p:cTn id="55" dur="1" fill="hold">
                                          <p:stCondLst>
                                            <p:cond delay="0"/>
                                          </p:stCondLst>
                                        </p:cTn>
                                        <p:tgtEl>
                                          <p:spTgt spid="407"/>
                                        </p:tgtEl>
                                        <p:attrNameLst>
                                          <p:attrName>style.visibility</p:attrName>
                                        </p:attrNameLst>
                                      </p:cBhvr>
                                      <p:to>
                                        <p:strVal val="visible"/>
                                      </p:to>
                                    </p:set>
                                    <p:animEffect transition="in" filter="dissolve">
                                      <p:cBhvr>
                                        <p:cTn id="56" dur="500"/>
                                        <p:tgtEl>
                                          <p:spTgt spid="407"/>
                                        </p:tgtEl>
                                      </p:cBhvr>
                                    </p:animEffect>
                                  </p:childTnLst>
                                </p:cTn>
                              </p:par>
                            </p:childTnLst>
                          </p:cTn>
                        </p:par>
                        <p:par>
                          <p:cTn id="57" fill="hold">
                            <p:stCondLst>
                              <p:cond delay="1500"/>
                            </p:stCondLst>
                            <p:childTnLst>
                              <p:par>
                                <p:cTn id="58" presetID="22" presetClass="entr" presetSubtype="4" fill="hold" nodeType="afterEffect">
                                  <p:stCondLst>
                                    <p:cond delay="0"/>
                                  </p:stCondLst>
                                  <p:childTnLst>
                                    <p:set>
                                      <p:cBhvr>
                                        <p:cTn id="59" dur="1" fill="hold">
                                          <p:stCondLst>
                                            <p:cond delay="0"/>
                                          </p:stCondLst>
                                        </p:cTn>
                                        <p:tgtEl>
                                          <p:spTgt spid="410"/>
                                        </p:tgtEl>
                                        <p:attrNameLst>
                                          <p:attrName>style.visibility</p:attrName>
                                        </p:attrNameLst>
                                      </p:cBhvr>
                                      <p:to>
                                        <p:strVal val="visible"/>
                                      </p:to>
                                    </p:set>
                                    <p:animEffect transition="in" filter="wipe(down)">
                                      <p:cBhvr>
                                        <p:cTn id="60" dur="500"/>
                                        <p:tgtEl>
                                          <p:spTgt spid="410"/>
                                        </p:tgtEl>
                                      </p:cBhvr>
                                    </p:animEffect>
                                  </p:childTnLst>
                                </p:cTn>
                              </p:par>
                            </p:childTnLst>
                          </p:cTn>
                        </p:par>
                        <p:par>
                          <p:cTn id="61" fill="hold">
                            <p:stCondLst>
                              <p:cond delay="2000"/>
                            </p:stCondLst>
                            <p:childTnLst>
                              <p:par>
                                <p:cTn id="62" presetID="9" presetClass="entr" presetSubtype="0" fill="hold" nodeType="afterEffect">
                                  <p:stCondLst>
                                    <p:cond delay="0"/>
                                  </p:stCondLst>
                                  <p:childTnLst>
                                    <p:set>
                                      <p:cBhvr>
                                        <p:cTn id="63" dur="1" fill="hold">
                                          <p:stCondLst>
                                            <p:cond delay="0"/>
                                          </p:stCondLst>
                                        </p:cTn>
                                        <p:tgtEl>
                                          <p:spTgt spid="411"/>
                                        </p:tgtEl>
                                        <p:attrNameLst>
                                          <p:attrName>style.visibility</p:attrName>
                                        </p:attrNameLst>
                                      </p:cBhvr>
                                      <p:to>
                                        <p:strVal val="visible"/>
                                      </p:to>
                                    </p:set>
                                    <p:animEffect transition="in" filter="dissolve">
                                      <p:cBhvr>
                                        <p:cTn id="64" dur="500"/>
                                        <p:tgtEl>
                                          <p:spTgt spid="411"/>
                                        </p:tgtEl>
                                      </p:cBhvr>
                                    </p:animEffect>
                                  </p:childTnLst>
                                </p:cTn>
                              </p:par>
                            </p:childTnLst>
                          </p:cTn>
                        </p:par>
                        <p:par>
                          <p:cTn id="65" fill="hold">
                            <p:stCondLst>
                              <p:cond delay="2500"/>
                            </p:stCondLst>
                            <p:childTnLst>
                              <p:par>
                                <p:cTn id="66" presetID="22" presetClass="entr" presetSubtype="1" fill="hold" nodeType="afterEffect">
                                  <p:stCondLst>
                                    <p:cond delay="0"/>
                                  </p:stCondLst>
                                  <p:childTnLst>
                                    <p:set>
                                      <p:cBhvr>
                                        <p:cTn id="67" dur="1" fill="hold">
                                          <p:stCondLst>
                                            <p:cond delay="0"/>
                                          </p:stCondLst>
                                        </p:cTn>
                                        <p:tgtEl>
                                          <p:spTgt spid="414"/>
                                        </p:tgtEl>
                                        <p:attrNameLst>
                                          <p:attrName>style.visibility</p:attrName>
                                        </p:attrNameLst>
                                      </p:cBhvr>
                                      <p:to>
                                        <p:strVal val="visible"/>
                                      </p:to>
                                    </p:set>
                                    <p:animEffect transition="in" filter="wipe(up)">
                                      <p:cBhvr>
                                        <p:cTn id="68" dur="500"/>
                                        <p:tgtEl>
                                          <p:spTgt spid="414"/>
                                        </p:tgtEl>
                                      </p:cBhvr>
                                    </p:animEffect>
                                  </p:childTnLst>
                                </p:cTn>
                              </p:par>
                            </p:childTnLst>
                          </p:cTn>
                        </p:par>
                        <p:par>
                          <p:cTn id="69" fill="hold">
                            <p:stCondLst>
                              <p:cond delay="3000"/>
                            </p:stCondLst>
                            <p:childTnLst>
                              <p:par>
                                <p:cTn id="70" presetID="22" presetClass="entr" presetSubtype="4" fill="hold" grpId="0" nodeType="afterEffect">
                                  <p:stCondLst>
                                    <p:cond delay="0"/>
                                  </p:stCondLst>
                                  <p:childTnLst>
                                    <p:set>
                                      <p:cBhvr>
                                        <p:cTn id="71" dur="1" fill="hold">
                                          <p:stCondLst>
                                            <p:cond delay="0"/>
                                          </p:stCondLst>
                                        </p:cTn>
                                        <p:tgtEl>
                                          <p:spTgt spid="415"/>
                                        </p:tgtEl>
                                        <p:attrNameLst>
                                          <p:attrName>style.visibility</p:attrName>
                                        </p:attrNameLst>
                                      </p:cBhvr>
                                      <p:to>
                                        <p:strVal val="visible"/>
                                      </p:to>
                                    </p:set>
                                    <p:animEffect transition="in" filter="wipe(down)">
                                      <p:cBhvr>
                                        <p:cTn id="72" dur="500"/>
                                        <p:tgtEl>
                                          <p:spTgt spid="415"/>
                                        </p:tgtEl>
                                      </p:cBhvr>
                                    </p:animEffect>
                                  </p:childTnLst>
                                </p:cTn>
                              </p:par>
                              <p:par>
                                <p:cTn id="73" presetID="9" presetClass="entr" presetSubtype="0" fill="hold" grpId="0" nodeType="withEffect">
                                  <p:stCondLst>
                                    <p:cond delay="0"/>
                                  </p:stCondLst>
                                  <p:childTnLst>
                                    <p:set>
                                      <p:cBhvr>
                                        <p:cTn id="74" dur="1" fill="hold">
                                          <p:stCondLst>
                                            <p:cond delay="0"/>
                                          </p:stCondLst>
                                        </p:cTn>
                                        <p:tgtEl>
                                          <p:spTgt spid="416"/>
                                        </p:tgtEl>
                                        <p:attrNameLst>
                                          <p:attrName>style.visibility</p:attrName>
                                        </p:attrNameLst>
                                      </p:cBhvr>
                                      <p:to>
                                        <p:strVal val="visible"/>
                                      </p:to>
                                    </p:set>
                                    <p:animEffect transition="in" filter="dissolve">
                                      <p:cBhvr>
                                        <p:cTn id="75" dur="500"/>
                                        <p:tgtEl>
                                          <p:spTgt spid="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 grpId="0"/>
      <p:bldP spid="391" grpId="1"/>
      <p:bldP spid="397" grpId="0"/>
      <p:bldP spid="397" grpId="1"/>
      <p:bldP spid="404" grpId="0" animBg="1"/>
      <p:bldP spid="404" grpId="1" animBg="1"/>
      <p:bldP spid="415" grpId="0" animBg="1"/>
      <p:bldP spid="416"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Case study: Netflix</a:t>
            </a:r>
          </a:p>
        </p:txBody>
      </p:sp>
      <p:grpSp>
        <p:nvGrpSpPr>
          <p:cNvPr id="211" name="Group 249">
            <a:extLst>
              <a:ext uri="{FF2B5EF4-FFF2-40B4-BE49-F238E27FC236}">
                <a16:creationId xmlns:a16="http://schemas.microsoft.com/office/drawing/2014/main" id="{DC2DE88D-F145-E948-B983-48014339441E}"/>
              </a:ext>
            </a:extLst>
          </p:cNvPr>
          <p:cNvGrpSpPr>
            <a:grpSpLocks/>
          </p:cNvGrpSpPr>
          <p:nvPr/>
        </p:nvGrpSpPr>
        <p:grpSpPr bwMode="auto">
          <a:xfrm>
            <a:off x="2638476" y="3253801"/>
            <a:ext cx="463550" cy="638175"/>
            <a:chOff x="4140" y="429"/>
            <a:chExt cx="1425" cy="2396"/>
          </a:xfrm>
        </p:grpSpPr>
        <p:sp>
          <p:nvSpPr>
            <p:cNvPr id="212" name="Freeform 250">
              <a:extLst>
                <a:ext uri="{FF2B5EF4-FFF2-40B4-BE49-F238E27FC236}">
                  <a16:creationId xmlns:a16="http://schemas.microsoft.com/office/drawing/2014/main" id="{FCB93815-CCA0-E04F-9569-DC05B714ED2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0" name="Rectangle 251">
              <a:extLst>
                <a:ext uri="{FF2B5EF4-FFF2-40B4-BE49-F238E27FC236}">
                  <a16:creationId xmlns:a16="http://schemas.microsoft.com/office/drawing/2014/main" id="{7D816689-FBD1-FB49-905D-9FD083717175}"/>
                </a:ext>
              </a:extLst>
            </p:cNvPr>
            <p:cNvSpPr>
              <a:spLocks noChangeArrowheads="1"/>
            </p:cNvSpPr>
            <p:nvPr/>
          </p:nvSpPr>
          <p:spPr bwMode="auto">
            <a:xfrm>
              <a:off x="4203" y="429"/>
              <a:ext cx="1049"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1" name="Freeform 252">
              <a:extLst>
                <a:ext uri="{FF2B5EF4-FFF2-40B4-BE49-F238E27FC236}">
                  <a16:creationId xmlns:a16="http://schemas.microsoft.com/office/drawing/2014/main" id="{B56C72C1-DE55-6544-BE9B-D62BDFF695B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2" name="Freeform 253">
              <a:extLst>
                <a:ext uri="{FF2B5EF4-FFF2-40B4-BE49-F238E27FC236}">
                  <a16:creationId xmlns:a16="http://schemas.microsoft.com/office/drawing/2014/main" id="{18F64B1F-B17B-C444-9FCC-C0A5F916C54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23" name="Rectangle 254">
              <a:extLst>
                <a:ext uri="{FF2B5EF4-FFF2-40B4-BE49-F238E27FC236}">
                  <a16:creationId xmlns:a16="http://schemas.microsoft.com/office/drawing/2014/main" id="{ADFDDCAB-F6AC-1347-B347-1950ACC4C26F}"/>
                </a:ext>
              </a:extLst>
            </p:cNvPr>
            <p:cNvSpPr>
              <a:spLocks noChangeArrowheads="1"/>
            </p:cNvSpPr>
            <p:nvPr/>
          </p:nvSpPr>
          <p:spPr bwMode="auto">
            <a:xfrm>
              <a:off x="4213"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4" name="Group 255">
              <a:extLst>
                <a:ext uri="{FF2B5EF4-FFF2-40B4-BE49-F238E27FC236}">
                  <a16:creationId xmlns:a16="http://schemas.microsoft.com/office/drawing/2014/main" id="{8C6919AC-FFBC-8840-992C-8B188151F96C}"/>
                </a:ext>
              </a:extLst>
            </p:cNvPr>
            <p:cNvGrpSpPr>
              <a:grpSpLocks/>
            </p:cNvGrpSpPr>
            <p:nvPr/>
          </p:nvGrpSpPr>
          <p:grpSpPr bwMode="auto">
            <a:xfrm>
              <a:off x="4749" y="668"/>
              <a:ext cx="581" cy="145"/>
              <a:chOff x="614" y="2568"/>
              <a:chExt cx="725" cy="139"/>
            </a:xfrm>
          </p:grpSpPr>
          <p:sp>
            <p:nvSpPr>
              <p:cNvPr id="449" name="AutoShape 256">
                <a:extLst>
                  <a:ext uri="{FF2B5EF4-FFF2-40B4-BE49-F238E27FC236}">
                    <a16:creationId xmlns:a16="http://schemas.microsoft.com/office/drawing/2014/main" id="{5EFE6127-7B08-2941-9AD4-D2348436316A}"/>
                  </a:ext>
                </a:extLst>
              </p:cNvPr>
              <p:cNvSpPr>
                <a:spLocks noChangeArrowheads="1"/>
              </p:cNvSpPr>
              <p:nvPr/>
            </p:nvSpPr>
            <p:spPr bwMode="auto">
              <a:xfrm>
                <a:off x="615" y="2567"/>
                <a:ext cx="725"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50" name="AutoShape 257">
                <a:extLst>
                  <a:ext uri="{FF2B5EF4-FFF2-40B4-BE49-F238E27FC236}">
                    <a16:creationId xmlns:a16="http://schemas.microsoft.com/office/drawing/2014/main" id="{7F91CCC8-ABC2-7142-90E5-10399EF7B67D}"/>
                  </a:ext>
                </a:extLst>
              </p:cNvPr>
              <p:cNvSpPr>
                <a:spLocks noChangeArrowheads="1"/>
              </p:cNvSpPr>
              <p:nvPr/>
            </p:nvSpPr>
            <p:spPr bwMode="auto">
              <a:xfrm>
                <a:off x="634" y="2585"/>
                <a:ext cx="688"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5" name="Rectangle 258">
              <a:extLst>
                <a:ext uri="{FF2B5EF4-FFF2-40B4-BE49-F238E27FC236}">
                  <a16:creationId xmlns:a16="http://schemas.microsoft.com/office/drawing/2014/main" id="{3FD3E50C-13FE-454F-970F-4CB1B3863C80}"/>
                </a:ext>
              </a:extLst>
            </p:cNvPr>
            <p:cNvSpPr>
              <a:spLocks noChangeArrowheads="1"/>
            </p:cNvSpPr>
            <p:nvPr/>
          </p:nvSpPr>
          <p:spPr bwMode="auto">
            <a:xfrm>
              <a:off x="4223"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6" name="Group 259">
              <a:extLst>
                <a:ext uri="{FF2B5EF4-FFF2-40B4-BE49-F238E27FC236}">
                  <a16:creationId xmlns:a16="http://schemas.microsoft.com/office/drawing/2014/main" id="{55FB2F49-5847-5A4F-BB04-3277CE1DAB1F}"/>
                </a:ext>
              </a:extLst>
            </p:cNvPr>
            <p:cNvGrpSpPr>
              <a:grpSpLocks/>
            </p:cNvGrpSpPr>
            <p:nvPr/>
          </p:nvGrpSpPr>
          <p:grpSpPr bwMode="auto">
            <a:xfrm>
              <a:off x="4747" y="994"/>
              <a:ext cx="581" cy="134"/>
              <a:chOff x="614" y="2568"/>
              <a:chExt cx="725" cy="139"/>
            </a:xfrm>
          </p:grpSpPr>
          <p:sp>
            <p:nvSpPr>
              <p:cNvPr id="447" name="AutoShape 260">
                <a:extLst>
                  <a:ext uri="{FF2B5EF4-FFF2-40B4-BE49-F238E27FC236}">
                    <a16:creationId xmlns:a16="http://schemas.microsoft.com/office/drawing/2014/main" id="{09CD9DDB-30B9-864B-BE13-4CCD0DE861D0}"/>
                  </a:ext>
                </a:extLst>
              </p:cNvPr>
              <p:cNvSpPr>
                <a:spLocks noChangeArrowheads="1"/>
              </p:cNvSpPr>
              <p:nvPr/>
            </p:nvSpPr>
            <p:spPr bwMode="auto">
              <a:xfrm>
                <a:off x="612" y="2569"/>
                <a:ext cx="725"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8" name="AutoShape 261">
                <a:extLst>
                  <a:ext uri="{FF2B5EF4-FFF2-40B4-BE49-F238E27FC236}">
                    <a16:creationId xmlns:a16="http://schemas.microsoft.com/office/drawing/2014/main" id="{E7A875A2-1548-0348-B867-F3DB83EC71C3}"/>
                  </a:ext>
                </a:extLst>
              </p:cNvPr>
              <p:cNvSpPr>
                <a:spLocks noChangeArrowheads="1"/>
              </p:cNvSpPr>
              <p:nvPr/>
            </p:nvSpPr>
            <p:spPr bwMode="auto">
              <a:xfrm>
                <a:off x="624" y="2588"/>
                <a:ext cx="694"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27" name="Rectangle 262">
              <a:extLst>
                <a:ext uri="{FF2B5EF4-FFF2-40B4-BE49-F238E27FC236}">
                  <a16:creationId xmlns:a16="http://schemas.microsoft.com/office/drawing/2014/main" id="{44DA1987-6860-2A4B-ADAB-1DC2F5A417A5}"/>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28" name="Rectangle 263">
              <a:extLst>
                <a:ext uri="{FF2B5EF4-FFF2-40B4-BE49-F238E27FC236}">
                  <a16:creationId xmlns:a16="http://schemas.microsoft.com/office/drawing/2014/main" id="{CA71CBCC-E8C6-8545-95E6-8BA3A6DFC4FA}"/>
                </a:ext>
              </a:extLst>
            </p:cNvPr>
            <p:cNvSpPr>
              <a:spLocks noChangeArrowheads="1"/>
            </p:cNvSpPr>
            <p:nvPr/>
          </p:nvSpPr>
          <p:spPr bwMode="auto">
            <a:xfrm>
              <a:off x="4228" y="1657"/>
              <a:ext cx="595"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29" name="Group 264">
              <a:extLst>
                <a:ext uri="{FF2B5EF4-FFF2-40B4-BE49-F238E27FC236}">
                  <a16:creationId xmlns:a16="http://schemas.microsoft.com/office/drawing/2014/main" id="{AC6CDDE8-625C-2141-A4E8-70428EC84451}"/>
                </a:ext>
              </a:extLst>
            </p:cNvPr>
            <p:cNvGrpSpPr>
              <a:grpSpLocks/>
            </p:cNvGrpSpPr>
            <p:nvPr/>
          </p:nvGrpSpPr>
          <p:grpSpPr bwMode="auto">
            <a:xfrm>
              <a:off x="4735" y="1627"/>
              <a:ext cx="582" cy="151"/>
              <a:chOff x="614" y="2568"/>
              <a:chExt cx="725" cy="139"/>
            </a:xfrm>
          </p:grpSpPr>
          <p:sp>
            <p:nvSpPr>
              <p:cNvPr id="445" name="AutoShape 265">
                <a:extLst>
                  <a:ext uri="{FF2B5EF4-FFF2-40B4-BE49-F238E27FC236}">
                    <a16:creationId xmlns:a16="http://schemas.microsoft.com/office/drawing/2014/main" id="{66961152-A1B9-EE4C-B95E-4BFF3B2DD57D}"/>
                  </a:ext>
                </a:extLst>
              </p:cNvPr>
              <p:cNvSpPr>
                <a:spLocks noChangeArrowheads="1"/>
              </p:cNvSpPr>
              <p:nvPr/>
            </p:nvSpPr>
            <p:spPr bwMode="auto">
              <a:xfrm>
                <a:off x="614" y="2568"/>
                <a:ext cx="71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6" name="AutoShape 266">
                <a:extLst>
                  <a:ext uri="{FF2B5EF4-FFF2-40B4-BE49-F238E27FC236}">
                    <a16:creationId xmlns:a16="http://schemas.microsoft.com/office/drawing/2014/main" id="{EBAA2FB9-FFB4-8F48-B73C-8305D27509E2}"/>
                  </a:ext>
                </a:extLst>
              </p:cNvPr>
              <p:cNvSpPr>
                <a:spLocks noChangeArrowheads="1"/>
              </p:cNvSpPr>
              <p:nvPr/>
            </p:nvSpPr>
            <p:spPr bwMode="auto">
              <a:xfrm>
                <a:off x="627" y="2584"/>
                <a:ext cx="687"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0" name="Freeform 267">
              <a:extLst>
                <a:ext uri="{FF2B5EF4-FFF2-40B4-BE49-F238E27FC236}">
                  <a16:creationId xmlns:a16="http://schemas.microsoft.com/office/drawing/2014/main" id="{C901D83F-7165-6A4D-9A4D-E50847306D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31" name="Group 268">
              <a:extLst>
                <a:ext uri="{FF2B5EF4-FFF2-40B4-BE49-F238E27FC236}">
                  <a16:creationId xmlns:a16="http://schemas.microsoft.com/office/drawing/2014/main" id="{0D1712F2-8FE8-DA4A-BA3A-39DF2386CB21}"/>
                </a:ext>
              </a:extLst>
            </p:cNvPr>
            <p:cNvGrpSpPr>
              <a:grpSpLocks/>
            </p:cNvGrpSpPr>
            <p:nvPr/>
          </p:nvGrpSpPr>
          <p:grpSpPr bwMode="auto">
            <a:xfrm>
              <a:off x="4739" y="1327"/>
              <a:ext cx="582" cy="139"/>
              <a:chOff x="614" y="2568"/>
              <a:chExt cx="725" cy="139"/>
            </a:xfrm>
          </p:grpSpPr>
          <p:sp>
            <p:nvSpPr>
              <p:cNvPr id="443" name="AutoShape 269">
                <a:extLst>
                  <a:ext uri="{FF2B5EF4-FFF2-40B4-BE49-F238E27FC236}">
                    <a16:creationId xmlns:a16="http://schemas.microsoft.com/office/drawing/2014/main" id="{1862B566-A9FF-064B-82BD-E8708A40FE48}"/>
                  </a:ext>
                </a:extLst>
              </p:cNvPr>
              <p:cNvSpPr>
                <a:spLocks noChangeArrowheads="1"/>
              </p:cNvSpPr>
              <p:nvPr/>
            </p:nvSpPr>
            <p:spPr bwMode="auto">
              <a:xfrm>
                <a:off x="616" y="2570"/>
                <a:ext cx="723"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4" name="AutoShape 270">
                <a:extLst>
                  <a:ext uri="{FF2B5EF4-FFF2-40B4-BE49-F238E27FC236}">
                    <a16:creationId xmlns:a16="http://schemas.microsoft.com/office/drawing/2014/main" id="{A67231C6-49DE-0643-B55E-F32C7FFEF2D6}"/>
                  </a:ext>
                </a:extLst>
              </p:cNvPr>
              <p:cNvSpPr>
                <a:spLocks noChangeArrowheads="1"/>
              </p:cNvSpPr>
              <p:nvPr/>
            </p:nvSpPr>
            <p:spPr bwMode="auto">
              <a:xfrm>
                <a:off x="640" y="2588"/>
                <a:ext cx="681"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32" name="Rectangle 271">
              <a:extLst>
                <a:ext uri="{FF2B5EF4-FFF2-40B4-BE49-F238E27FC236}">
                  <a16:creationId xmlns:a16="http://schemas.microsoft.com/office/drawing/2014/main" id="{90DCDC82-64AC-7646-AC39-C306E476B92D}"/>
                </a:ext>
              </a:extLst>
            </p:cNvPr>
            <p:cNvSpPr>
              <a:spLocks noChangeArrowheads="1"/>
            </p:cNvSpPr>
            <p:nvPr/>
          </p:nvSpPr>
          <p:spPr bwMode="auto">
            <a:xfrm>
              <a:off x="5248"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3" name="Freeform 272">
              <a:extLst>
                <a:ext uri="{FF2B5EF4-FFF2-40B4-BE49-F238E27FC236}">
                  <a16:creationId xmlns:a16="http://schemas.microsoft.com/office/drawing/2014/main" id="{40CDD311-9FAC-D64D-AD01-1F5A792B77C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4" name="Freeform 273">
              <a:extLst>
                <a:ext uri="{FF2B5EF4-FFF2-40B4-BE49-F238E27FC236}">
                  <a16:creationId xmlns:a16="http://schemas.microsoft.com/office/drawing/2014/main" id="{59A0BF6F-7EFD-C548-8BD6-D827D05E3CD1}"/>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5" name="Oval 274">
              <a:extLst>
                <a:ext uri="{FF2B5EF4-FFF2-40B4-BE49-F238E27FC236}">
                  <a16:creationId xmlns:a16="http://schemas.microsoft.com/office/drawing/2014/main" id="{03BA801D-41FC-014B-A14B-11AA4C732FF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6" name="Freeform 275">
              <a:extLst>
                <a:ext uri="{FF2B5EF4-FFF2-40B4-BE49-F238E27FC236}">
                  <a16:creationId xmlns:a16="http://schemas.microsoft.com/office/drawing/2014/main" id="{099A575D-83C3-F842-8CD8-831A2DAA7DC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37" name="AutoShape 276">
              <a:extLst>
                <a:ext uri="{FF2B5EF4-FFF2-40B4-BE49-F238E27FC236}">
                  <a16:creationId xmlns:a16="http://schemas.microsoft.com/office/drawing/2014/main" id="{D7677505-F626-1746-A735-2E420950B7AB}"/>
                </a:ext>
              </a:extLst>
            </p:cNvPr>
            <p:cNvSpPr>
              <a:spLocks noChangeArrowheads="1"/>
            </p:cNvSpPr>
            <p:nvPr/>
          </p:nvSpPr>
          <p:spPr bwMode="auto">
            <a:xfrm>
              <a:off x="4140" y="2682"/>
              <a:ext cx="1201"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8" name="AutoShape 277">
              <a:extLst>
                <a:ext uri="{FF2B5EF4-FFF2-40B4-BE49-F238E27FC236}">
                  <a16:creationId xmlns:a16="http://schemas.microsoft.com/office/drawing/2014/main" id="{E1BB1DA2-72D8-FC4E-BE3B-8833A67B046B}"/>
                </a:ext>
              </a:extLst>
            </p:cNvPr>
            <p:cNvSpPr>
              <a:spLocks noChangeArrowheads="1"/>
            </p:cNvSpPr>
            <p:nvPr/>
          </p:nvSpPr>
          <p:spPr bwMode="auto">
            <a:xfrm>
              <a:off x="4203" y="2712"/>
              <a:ext cx="1074"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39" name="Oval 278">
              <a:extLst>
                <a:ext uri="{FF2B5EF4-FFF2-40B4-BE49-F238E27FC236}">
                  <a16:creationId xmlns:a16="http://schemas.microsoft.com/office/drawing/2014/main" id="{86DD6C5F-5AD3-7244-AE6F-7BB38F86DEBC}"/>
                </a:ext>
              </a:extLst>
            </p:cNvPr>
            <p:cNvSpPr>
              <a:spLocks noChangeArrowheads="1"/>
            </p:cNvSpPr>
            <p:nvPr/>
          </p:nvSpPr>
          <p:spPr bwMode="auto">
            <a:xfrm>
              <a:off x="4306"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0" name="Oval 279">
              <a:extLst>
                <a:ext uri="{FF2B5EF4-FFF2-40B4-BE49-F238E27FC236}">
                  <a16:creationId xmlns:a16="http://schemas.microsoft.com/office/drawing/2014/main" id="{30874699-F299-B244-82CD-DF1DDDFD0D2B}"/>
                </a:ext>
              </a:extLst>
            </p:cNvPr>
            <p:cNvSpPr>
              <a:spLocks noChangeArrowheads="1"/>
            </p:cNvSpPr>
            <p:nvPr/>
          </p:nvSpPr>
          <p:spPr bwMode="auto">
            <a:xfrm>
              <a:off x="4486"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41" name="Oval 280">
              <a:extLst>
                <a:ext uri="{FF2B5EF4-FFF2-40B4-BE49-F238E27FC236}">
                  <a16:creationId xmlns:a16="http://schemas.microsoft.com/office/drawing/2014/main" id="{D9E7AAA9-D715-814A-8A10-88AC4520AB23}"/>
                </a:ext>
              </a:extLst>
            </p:cNvPr>
            <p:cNvSpPr>
              <a:spLocks noChangeArrowheads="1"/>
            </p:cNvSpPr>
            <p:nvPr/>
          </p:nvSpPr>
          <p:spPr bwMode="auto">
            <a:xfrm>
              <a:off x="4662" y="2378"/>
              <a:ext cx="156"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42" name="Rectangle 281">
              <a:extLst>
                <a:ext uri="{FF2B5EF4-FFF2-40B4-BE49-F238E27FC236}">
                  <a16:creationId xmlns:a16="http://schemas.microsoft.com/office/drawing/2014/main" id="{D7FC1755-A8B1-6E42-B025-CE2DB51AF8C6}"/>
                </a:ext>
              </a:extLst>
            </p:cNvPr>
            <p:cNvSpPr>
              <a:spLocks noChangeArrowheads="1"/>
            </p:cNvSpPr>
            <p:nvPr/>
          </p:nvSpPr>
          <p:spPr bwMode="auto">
            <a:xfrm>
              <a:off x="5062" y="1836"/>
              <a:ext cx="83"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51" name="Group 542">
            <a:extLst>
              <a:ext uri="{FF2B5EF4-FFF2-40B4-BE49-F238E27FC236}">
                <a16:creationId xmlns:a16="http://schemas.microsoft.com/office/drawing/2014/main" id="{7A38A836-6593-9A42-AE63-1ED4221CF20E}"/>
              </a:ext>
            </a:extLst>
          </p:cNvPr>
          <p:cNvGrpSpPr>
            <a:grpSpLocks/>
          </p:cNvGrpSpPr>
          <p:nvPr/>
        </p:nvGrpSpPr>
        <p:grpSpPr bwMode="auto">
          <a:xfrm>
            <a:off x="4670476" y="5093714"/>
            <a:ext cx="963612" cy="835025"/>
            <a:chOff x="-44" y="1473"/>
            <a:chExt cx="981" cy="1105"/>
          </a:xfrm>
        </p:grpSpPr>
        <p:pic>
          <p:nvPicPr>
            <p:cNvPr id="452" name="Picture 529" descr="desktop_computer_stylized_medium">
              <a:extLst>
                <a:ext uri="{FF2B5EF4-FFF2-40B4-BE49-F238E27FC236}">
                  <a16:creationId xmlns:a16="http://schemas.microsoft.com/office/drawing/2014/main" id="{B3BCEE82-F766-0D48-BEBF-5FD9F23EF7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3" name="Freeform 530">
              <a:extLst>
                <a:ext uri="{FF2B5EF4-FFF2-40B4-BE49-F238E27FC236}">
                  <a16:creationId xmlns:a16="http://schemas.microsoft.com/office/drawing/2014/main" id="{05562E7D-AE9A-C04C-BE98-096033A1FF4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grpSp>
      <p:pic>
        <p:nvPicPr>
          <p:cNvPr id="454" name="Picture 7" descr="Bob">
            <a:extLst>
              <a:ext uri="{FF2B5EF4-FFF2-40B4-BE49-F238E27FC236}">
                <a16:creationId xmlns:a16="http://schemas.microsoft.com/office/drawing/2014/main" id="{12821AF3-0AD5-E040-8D7E-E82A80B4B9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34026" y="5898576"/>
            <a:ext cx="533400" cy="54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A1403789-EA42-2A49-8265-DC4A656386FD}"/>
              </a:ext>
            </a:extLst>
          </p:cNvPr>
          <p:cNvGrpSpPr/>
          <p:nvPr/>
        </p:nvGrpSpPr>
        <p:grpSpPr>
          <a:xfrm>
            <a:off x="3016301" y="3906264"/>
            <a:ext cx="1804987" cy="1489075"/>
            <a:chOff x="3016301" y="3906264"/>
            <a:chExt cx="1804987" cy="1489075"/>
          </a:xfrm>
        </p:grpSpPr>
        <p:cxnSp>
          <p:nvCxnSpPr>
            <p:cNvPr id="455" name="Straight Arrow Connector 484">
              <a:extLst>
                <a:ext uri="{FF2B5EF4-FFF2-40B4-BE49-F238E27FC236}">
                  <a16:creationId xmlns:a16="http://schemas.microsoft.com/office/drawing/2014/main" id="{D44E3F5B-9AB2-4D4B-B90E-A5FD4645A3F6}"/>
                </a:ext>
              </a:extLst>
            </p:cNvPr>
            <p:cNvCxnSpPr>
              <a:cxnSpLocks noChangeShapeType="1"/>
            </p:cNvCxnSpPr>
            <p:nvPr/>
          </p:nvCxnSpPr>
          <p:spPr bwMode="auto">
            <a:xfrm>
              <a:off x="3016301" y="3906264"/>
              <a:ext cx="1804987" cy="1489075"/>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456" name="Group 61440">
              <a:extLst>
                <a:ext uri="{FF2B5EF4-FFF2-40B4-BE49-F238E27FC236}">
                  <a16:creationId xmlns:a16="http://schemas.microsoft.com/office/drawing/2014/main" id="{0B16557C-7573-BA4A-856A-D33B5CB5B7A3}"/>
                </a:ext>
              </a:extLst>
            </p:cNvPr>
            <p:cNvGrpSpPr>
              <a:grpSpLocks/>
            </p:cNvGrpSpPr>
            <p:nvPr/>
          </p:nvGrpSpPr>
          <p:grpSpPr bwMode="auto">
            <a:xfrm>
              <a:off x="3403651" y="4149151"/>
              <a:ext cx="317500" cy="368300"/>
              <a:chOff x="1614533" y="4280420"/>
              <a:chExt cx="317511" cy="369332"/>
            </a:xfrm>
          </p:grpSpPr>
          <p:sp>
            <p:nvSpPr>
              <p:cNvPr id="457" name="Oval 486">
                <a:extLst>
                  <a:ext uri="{FF2B5EF4-FFF2-40B4-BE49-F238E27FC236}">
                    <a16:creationId xmlns:a16="http://schemas.microsoft.com/office/drawing/2014/main" id="{6FBDEA9B-A4E3-DC45-99F2-3CD2D3743FE9}"/>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458" name="TextBox 487">
                <a:extLst>
                  <a:ext uri="{FF2B5EF4-FFF2-40B4-BE49-F238E27FC236}">
                    <a16:creationId xmlns:a16="http://schemas.microsoft.com/office/drawing/2014/main" id="{BF956028-FA6A-E048-A4DE-AA5FE56A2532}"/>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1</a:t>
                </a:r>
              </a:p>
            </p:txBody>
          </p:sp>
        </p:grpSp>
      </p:grpSp>
      <p:sp>
        <p:nvSpPr>
          <p:cNvPr id="459" name="TextBox 488">
            <a:extLst>
              <a:ext uri="{FF2B5EF4-FFF2-40B4-BE49-F238E27FC236}">
                <a16:creationId xmlns:a16="http://schemas.microsoft.com/office/drawing/2014/main" id="{7CD9529E-BB69-674C-8CCE-D620F80DD720}"/>
              </a:ext>
            </a:extLst>
          </p:cNvPr>
          <p:cNvSpPr txBox="1">
            <a:spLocks noChangeArrowheads="1"/>
          </p:cNvSpPr>
          <p:nvPr/>
        </p:nvSpPr>
        <p:spPr bwMode="auto">
          <a:xfrm>
            <a:off x="2317984" y="4489458"/>
            <a:ext cx="2033587" cy="56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1800" dirty="0">
                <a:latin typeface="Calibri" panose="020F0502020204030204" pitchFamily="34" charset="0"/>
                <a:cs typeface="Calibri" panose="020F0502020204030204" pitchFamily="34" charset="0"/>
              </a:rPr>
              <a:t>Bob manages      Netflix account</a:t>
            </a:r>
          </a:p>
        </p:txBody>
      </p:sp>
      <p:sp>
        <p:nvSpPr>
          <p:cNvPr id="460" name="TextBox 490">
            <a:extLst>
              <a:ext uri="{FF2B5EF4-FFF2-40B4-BE49-F238E27FC236}">
                <a16:creationId xmlns:a16="http://schemas.microsoft.com/office/drawing/2014/main" id="{9CF55E3F-8313-CD40-8CD5-485D44A5AA6B}"/>
              </a:ext>
            </a:extLst>
          </p:cNvPr>
          <p:cNvSpPr txBox="1">
            <a:spLocks noChangeArrowheads="1"/>
          </p:cNvSpPr>
          <p:nvPr/>
        </p:nvSpPr>
        <p:spPr bwMode="auto">
          <a:xfrm>
            <a:off x="1932038" y="2701351"/>
            <a:ext cx="203358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gn="ctr">
              <a:lnSpc>
                <a:spcPts val="1600"/>
              </a:lnSpc>
            </a:pPr>
            <a:r>
              <a:rPr lang="en-US" altLang="en-US" sz="1800" dirty="0">
                <a:latin typeface="Arial Narrow" panose="020B0604020202020204" pitchFamily="34" charset="0"/>
              </a:rPr>
              <a:t>Netflix registration,</a:t>
            </a:r>
          </a:p>
          <a:p>
            <a:pPr algn="ctr">
              <a:lnSpc>
                <a:spcPts val="1600"/>
              </a:lnSpc>
            </a:pPr>
            <a:r>
              <a:rPr lang="en-US" altLang="en-US" sz="1800" dirty="0">
                <a:latin typeface="Arial Narrow" panose="020B0604020202020204" pitchFamily="34" charset="0"/>
              </a:rPr>
              <a:t>accounting servers</a:t>
            </a:r>
          </a:p>
        </p:txBody>
      </p:sp>
      <p:sp>
        <p:nvSpPr>
          <p:cNvPr id="461" name="Freeform 1287">
            <a:extLst>
              <a:ext uri="{FF2B5EF4-FFF2-40B4-BE49-F238E27FC236}">
                <a16:creationId xmlns:a16="http://schemas.microsoft.com/office/drawing/2014/main" id="{AE7634ED-5E64-3B47-8B51-CF5A43DAB0D5}"/>
              </a:ext>
            </a:extLst>
          </p:cNvPr>
          <p:cNvSpPr>
            <a:spLocks/>
          </p:cNvSpPr>
          <p:nvPr/>
        </p:nvSpPr>
        <p:spPr bwMode="auto">
          <a:xfrm>
            <a:off x="4197401" y="1571051"/>
            <a:ext cx="3133725" cy="1508125"/>
          </a:xfrm>
          <a:custGeom>
            <a:avLst/>
            <a:gdLst>
              <a:gd name="T0" fmla="*/ 2147483647 w 10000"/>
              <a:gd name="T1" fmla="*/ 431447115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739636681 h 10000"/>
              <a:gd name="T32" fmla="*/ 2147483647 w 10000"/>
              <a:gd name="T33" fmla="*/ 17111488 h 10000"/>
              <a:gd name="T34" fmla="*/ 2147483647 w 10000"/>
              <a:gd name="T35" fmla="*/ 431447115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p:spPr>
        <p:txBody>
          <a:bodyPr/>
          <a:lstStyle/>
          <a:p>
            <a:endParaRPr lang="en-US" dirty="0"/>
          </a:p>
        </p:txBody>
      </p:sp>
      <p:grpSp>
        <p:nvGrpSpPr>
          <p:cNvPr id="462" name="Group 249">
            <a:extLst>
              <a:ext uri="{FF2B5EF4-FFF2-40B4-BE49-F238E27FC236}">
                <a16:creationId xmlns:a16="http://schemas.microsoft.com/office/drawing/2014/main" id="{C832B5AA-BA38-E34B-B461-2A79B48822E7}"/>
              </a:ext>
            </a:extLst>
          </p:cNvPr>
          <p:cNvGrpSpPr>
            <a:grpSpLocks/>
          </p:cNvGrpSpPr>
          <p:nvPr/>
        </p:nvGrpSpPr>
        <p:grpSpPr bwMode="auto">
          <a:xfrm>
            <a:off x="4443463" y="1936176"/>
            <a:ext cx="365125" cy="636588"/>
            <a:chOff x="4140" y="429"/>
            <a:chExt cx="1425" cy="2396"/>
          </a:xfrm>
        </p:grpSpPr>
        <p:sp>
          <p:nvSpPr>
            <p:cNvPr id="463" name="Freeform 250">
              <a:extLst>
                <a:ext uri="{FF2B5EF4-FFF2-40B4-BE49-F238E27FC236}">
                  <a16:creationId xmlns:a16="http://schemas.microsoft.com/office/drawing/2014/main" id="{8B3EFE93-7D1E-D344-B712-AA3E9FADE2D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4" name="Rectangle 251">
              <a:extLst>
                <a:ext uri="{FF2B5EF4-FFF2-40B4-BE49-F238E27FC236}">
                  <a16:creationId xmlns:a16="http://schemas.microsoft.com/office/drawing/2014/main" id="{5142709B-53D3-394E-9D07-063DEA97C45C}"/>
                </a:ext>
              </a:extLst>
            </p:cNvPr>
            <p:cNvSpPr>
              <a:spLocks noChangeArrowheads="1"/>
            </p:cNvSpPr>
            <p:nvPr/>
          </p:nvSpPr>
          <p:spPr bwMode="auto">
            <a:xfrm>
              <a:off x="4202" y="435"/>
              <a:ext cx="1053"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65" name="Freeform 252">
              <a:extLst>
                <a:ext uri="{FF2B5EF4-FFF2-40B4-BE49-F238E27FC236}">
                  <a16:creationId xmlns:a16="http://schemas.microsoft.com/office/drawing/2014/main" id="{AFA1A026-EFF1-0943-B7EA-BCA478B88E6F}"/>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6" name="Freeform 253">
              <a:extLst>
                <a:ext uri="{FF2B5EF4-FFF2-40B4-BE49-F238E27FC236}">
                  <a16:creationId xmlns:a16="http://schemas.microsoft.com/office/drawing/2014/main" id="{AFC698BF-4C02-BC40-AC93-FB5735095CC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67" name="Rectangle 254">
              <a:extLst>
                <a:ext uri="{FF2B5EF4-FFF2-40B4-BE49-F238E27FC236}">
                  <a16:creationId xmlns:a16="http://schemas.microsoft.com/office/drawing/2014/main" id="{27F3B44A-07AD-BA4D-906F-99DF645B4910}"/>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68" name="Group 255">
              <a:extLst>
                <a:ext uri="{FF2B5EF4-FFF2-40B4-BE49-F238E27FC236}">
                  <a16:creationId xmlns:a16="http://schemas.microsoft.com/office/drawing/2014/main" id="{C43D2839-B7BF-694D-975D-7CAD2C3C0036}"/>
                </a:ext>
              </a:extLst>
            </p:cNvPr>
            <p:cNvGrpSpPr>
              <a:grpSpLocks/>
            </p:cNvGrpSpPr>
            <p:nvPr/>
          </p:nvGrpSpPr>
          <p:grpSpPr bwMode="auto">
            <a:xfrm>
              <a:off x="4749" y="668"/>
              <a:ext cx="581" cy="145"/>
              <a:chOff x="614" y="2568"/>
              <a:chExt cx="725" cy="139"/>
            </a:xfrm>
          </p:grpSpPr>
          <p:sp>
            <p:nvSpPr>
              <p:cNvPr id="493" name="AutoShape 256">
                <a:extLst>
                  <a:ext uri="{FF2B5EF4-FFF2-40B4-BE49-F238E27FC236}">
                    <a16:creationId xmlns:a16="http://schemas.microsoft.com/office/drawing/2014/main" id="{DF73D935-199A-DB4F-982E-4FD09073BCC3}"/>
                  </a:ext>
                </a:extLst>
              </p:cNvPr>
              <p:cNvSpPr>
                <a:spLocks noChangeArrowheads="1"/>
              </p:cNvSpPr>
              <p:nvPr/>
            </p:nvSpPr>
            <p:spPr bwMode="auto">
              <a:xfrm>
                <a:off x="612" y="2568"/>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4" name="AutoShape 257">
                <a:extLst>
                  <a:ext uri="{FF2B5EF4-FFF2-40B4-BE49-F238E27FC236}">
                    <a16:creationId xmlns:a16="http://schemas.microsoft.com/office/drawing/2014/main" id="{0B62903F-2CF1-DB41-8BE5-4719AA91FA25}"/>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69" name="Rectangle 258">
              <a:extLst>
                <a:ext uri="{FF2B5EF4-FFF2-40B4-BE49-F238E27FC236}">
                  <a16:creationId xmlns:a16="http://schemas.microsoft.com/office/drawing/2014/main" id="{3EEE95AA-2248-7C48-9119-E8C3321051F1}"/>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0" name="Group 259">
              <a:extLst>
                <a:ext uri="{FF2B5EF4-FFF2-40B4-BE49-F238E27FC236}">
                  <a16:creationId xmlns:a16="http://schemas.microsoft.com/office/drawing/2014/main" id="{9A0290EC-59BF-2F4D-BD25-1C0289B89B4D}"/>
                </a:ext>
              </a:extLst>
            </p:cNvPr>
            <p:cNvGrpSpPr>
              <a:grpSpLocks/>
            </p:cNvGrpSpPr>
            <p:nvPr/>
          </p:nvGrpSpPr>
          <p:grpSpPr bwMode="auto">
            <a:xfrm>
              <a:off x="4747" y="994"/>
              <a:ext cx="581" cy="134"/>
              <a:chOff x="614" y="2568"/>
              <a:chExt cx="725" cy="139"/>
            </a:xfrm>
          </p:grpSpPr>
          <p:sp>
            <p:nvSpPr>
              <p:cNvPr id="491" name="AutoShape 260">
                <a:extLst>
                  <a:ext uri="{FF2B5EF4-FFF2-40B4-BE49-F238E27FC236}">
                    <a16:creationId xmlns:a16="http://schemas.microsoft.com/office/drawing/2014/main" id="{7FBFA811-AD2E-5049-AE53-0186EFA3C48E}"/>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2" name="AutoShape 261">
                <a:extLst>
                  <a:ext uri="{FF2B5EF4-FFF2-40B4-BE49-F238E27FC236}">
                    <a16:creationId xmlns:a16="http://schemas.microsoft.com/office/drawing/2014/main" id="{52480638-42C8-6641-9C97-E73704C2F0A0}"/>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1" name="Rectangle 262">
              <a:extLst>
                <a:ext uri="{FF2B5EF4-FFF2-40B4-BE49-F238E27FC236}">
                  <a16:creationId xmlns:a16="http://schemas.microsoft.com/office/drawing/2014/main" id="{BFA8FFEA-5262-2040-AA47-EEDB12FC43D2}"/>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2" name="Rectangle 263">
              <a:extLst>
                <a:ext uri="{FF2B5EF4-FFF2-40B4-BE49-F238E27FC236}">
                  <a16:creationId xmlns:a16="http://schemas.microsoft.com/office/drawing/2014/main" id="{8396F506-0BBD-A443-9550-83889BF429DD}"/>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473" name="Group 264">
              <a:extLst>
                <a:ext uri="{FF2B5EF4-FFF2-40B4-BE49-F238E27FC236}">
                  <a16:creationId xmlns:a16="http://schemas.microsoft.com/office/drawing/2014/main" id="{F2DAEB7E-7F31-F74A-8053-5EA45BC4F954}"/>
                </a:ext>
              </a:extLst>
            </p:cNvPr>
            <p:cNvGrpSpPr>
              <a:grpSpLocks/>
            </p:cNvGrpSpPr>
            <p:nvPr/>
          </p:nvGrpSpPr>
          <p:grpSpPr bwMode="auto">
            <a:xfrm>
              <a:off x="4735" y="1627"/>
              <a:ext cx="582" cy="151"/>
              <a:chOff x="614" y="2568"/>
              <a:chExt cx="725" cy="139"/>
            </a:xfrm>
          </p:grpSpPr>
          <p:sp>
            <p:nvSpPr>
              <p:cNvPr id="489" name="AutoShape 265">
                <a:extLst>
                  <a:ext uri="{FF2B5EF4-FFF2-40B4-BE49-F238E27FC236}">
                    <a16:creationId xmlns:a16="http://schemas.microsoft.com/office/drawing/2014/main" id="{E202102F-D0BF-F043-A101-0585762C43C3}"/>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0" name="AutoShape 266">
                <a:extLst>
                  <a:ext uri="{FF2B5EF4-FFF2-40B4-BE49-F238E27FC236}">
                    <a16:creationId xmlns:a16="http://schemas.microsoft.com/office/drawing/2014/main" id="{E8A94FF0-B560-A94F-91F4-4E5472AC5321}"/>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4" name="Freeform 267">
              <a:extLst>
                <a:ext uri="{FF2B5EF4-FFF2-40B4-BE49-F238E27FC236}">
                  <a16:creationId xmlns:a16="http://schemas.microsoft.com/office/drawing/2014/main" id="{F55BD7D4-3704-D84A-AE65-92AC70C7FCF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475" name="Group 268">
              <a:extLst>
                <a:ext uri="{FF2B5EF4-FFF2-40B4-BE49-F238E27FC236}">
                  <a16:creationId xmlns:a16="http://schemas.microsoft.com/office/drawing/2014/main" id="{76F5D927-0206-E441-A4B8-B6AFBF7041DB}"/>
                </a:ext>
              </a:extLst>
            </p:cNvPr>
            <p:cNvGrpSpPr>
              <a:grpSpLocks/>
            </p:cNvGrpSpPr>
            <p:nvPr/>
          </p:nvGrpSpPr>
          <p:grpSpPr bwMode="auto">
            <a:xfrm>
              <a:off x="4739" y="1327"/>
              <a:ext cx="582" cy="139"/>
              <a:chOff x="614" y="2568"/>
              <a:chExt cx="725" cy="139"/>
            </a:xfrm>
          </p:grpSpPr>
          <p:sp>
            <p:nvSpPr>
              <p:cNvPr id="487" name="AutoShape 269">
                <a:extLst>
                  <a:ext uri="{FF2B5EF4-FFF2-40B4-BE49-F238E27FC236}">
                    <a16:creationId xmlns:a16="http://schemas.microsoft.com/office/drawing/2014/main" id="{A7876F51-5DD6-9D4C-93F2-AA353B717021}"/>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8" name="AutoShape 270">
                <a:extLst>
                  <a:ext uri="{FF2B5EF4-FFF2-40B4-BE49-F238E27FC236}">
                    <a16:creationId xmlns:a16="http://schemas.microsoft.com/office/drawing/2014/main" id="{B17F25D8-191C-D34B-9D8C-416931495DD1}"/>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476" name="Rectangle 271">
              <a:extLst>
                <a:ext uri="{FF2B5EF4-FFF2-40B4-BE49-F238E27FC236}">
                  <a16:creationId xmlns:a16="http://schemas.microsoft.com/office/drawing/2014/main" id="{870139C0-3422-414F-BE74-A5D5FC9039F1}"/>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77" name="Freeform 272">
              <a:extLst>
                <a:ext uri="{FF2B5EF4-FFF2-40B4-BE49-F238E27FC236}">
                  <a16:creationId xmlns:a16="http://schemas.microsoft.com/office/drawing/2014/main" id="{1BF02360-9958-334C-80C1-C05EF171AE7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8" name="Freeform 273">
              <a:extLst>
                <a:ext uri="{FF2B5EF4-FFF2-40B4-BE49-F238E27FC236}">
                  <a16:creationId xmlns:a16="http://schemas.microsoft.com/office/drawing/2014/main" id="{65FFA63F-5B33-1247-825D-720BA02E1E67}"/>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79" name="Oval 274">
              <a:extLst>
                <a:ext uri="{FF2B5EF4-FFF2-40B4-BE49-F238E27FC236}">
                  <a16:creationId xmlns:a16="http://schemas.microsoft.com/office/drawing/2014/main" id="{7B8A133C-C808-4749-84AB-D3FA37E91374}"/>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0" name="Freeform 275">
              <a:extLst>
                <a:ext uri="{FF2B5EF4-FFF2-40B4-BE49-F238E27FC236}">
                  <a16:creationId xmlns:a16="http://schemas.microsoft.com/office/drawing/2014/main" id="{E6408E07-86FD-C140-AA6A-F706833C2421}"/>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81" name="AutoShape 276">
              <a:extLst>
                <a:ext uri="{FF2B5EF4-FFF2-40B4-BE49-F238E27FC236}">
                  <a16:creationId xmlns:a16="http://schemas.microsoft.com/office/drawing/2014/main" id="{9D7F9ADA-2A0C-CB41-8A6A-25721BFBEBA2}"/>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2" name="AutoShape 277">
              <a:extLst>
                <a:ext uri="{FF2B5EF4-FFF2-40B4-BE49-F238E27FC236}">
                  <a16:creationId xmlns:a16="http://schemas.microsoft.com/office/drawing/2014/main" id="{260C5EF9-AEA9-5E42-8C56-F20705FC19D5}"/>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3" name="Oval 278">
              <a:extLst>
                <a:ext uri="{FF2B5EF4-FFF2-40B4-BE49-F238E27FC236}">
                  <a16:creationId xmlns:a16="http://schemas.microsoft.com/office/drawing/2014/main" id="{48A974CE-E5E7-0843-AB61-75D84B27AC70}"/>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4" name="Oval 279">
              <a:extLst>
                <a:ext uri="{FF2B5EF4-FFF2-40B4-BE49-F238E27FC236}">
                  <a16:creationId xmlns:a16="http://schemas.microsoft.com/office/drawing/2014/main" id="{8B9436BF-CE3E-FC4C-8122-7385AACCF917}"/>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485" name="Oval 280">
              <a:extLst>
                <a:ext uri="{FF2B5EF4-FFF2-40B4-BE49-F238E27FC236}">
                  <a16:creationId xmlns:a16="http://schemas.microsoft.com/office/drawing/2014/main" id="{85DCCE21-DE23-174A-818D-0DCA727B47F2}"/>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86" name="Rectangle 281">
              <a:extLst>
                <a:ext uri="{FF2B5EF4-FFF2-40B4-BE49-F238E27FC236}">
                  <a16:creationId xmlns:a16="http://schemas.microsoft.com/office/drawing/2014/main" id="{C8A94C3E-7DAE-EF4F-8A72-248A1E2AD3E4}"/>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495" name="Group 249">
            <a:extLst>
              <a:ext uri="{FF2B5EF4-FFF2-40B4-BE49-F238E27FC236}">
                <a16:creationId xmlns:a16="http://schemas.microsoft.com/office/drawing/2014/main" id="{9A322CEC-1E3F-7643-9B34-48DAE04B90AA}"/>
              </a:ext>
            </a:extLst>
          </p:cNvPr>
          <p:cNvGrpSpPr>
            <a:grpSpLocks/>
          </p:cNvGrpSpPr>
          <p:nvPr/>
        </p:nvGrpSpPr>
        <p:grpSpPr bwMode="auto">
          <a:xfrm>
            <a:off x="5880151" y="2102864"/>
            <a:ext cx="365125" cy="636587"/>
            <a:chOff x="4140" y="429"/>
            <a:chExt cx="1425" cy="2396"/>
          </a:xfrm>
        </p:grpSpPr>
        <p:sp>
          <p:nvSpPr>
            <p:cNvPr id="496" name="Freeform 250">
              <a:extLst>
                <a:ext uri="{FF2B5EF4-FFF2-40B4-BE49-F238E27FC236}">
                  <a16:creationId xmlns:a16="http://schemas.microsoft.com/office/drawing/2014/main" id="{BF704524-7EBB-D046-9683-21898A082D1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7" name="Rectangle 251">
              <a:extLst>
                <a:ext uri="{FF2B5EF4-FFF2-40B4-BE49-F238E27FC236}">
                  <a16:creationId xmlns:a16="http://schemas.microsoft.com/office/drawing/2014/main" id="{25DAEF71-0572-E646-9697-11A16EA0AFB2}"/>
                </a:ext>
              </a:extLst>
            </p:cNvPr>
            <p:cNvSpPr>
              <a:spLocks noChangeArrowheads="1"/>
            </p:cNvSpPr>
            <p:nvPr/>
          </p:nvSpPr>
          <p:spPr bwMode="auto">
            <a:xfrm>
              <a:off x="4202" y="435"/>
              <a:ext cx="1053"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498" name="Freeform 252">
              <a:extLst>
                <a:ext uri="{FF2B5EF4-FFF2-40B4-BE49-F238E27FC236}">
                  <a16:creationId xmlns:a16="http://schemas.microsoft.com/office/drawing/2014/main" id="{35B829A5-713F-1B4F-9D13-FEC76AAA5F62}"/>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499" name="Freeform 253">
              <a:extLst>
                <a:ext uri="{FF2B5EF4-FFF2-40B4-BE49-F238E27FC236}">
                  <a16:creationId xmlns:a16="http://schemas.microsoft.com/office/drawing/2014/main" id="{6265744D-6FF5-0641-AFBC-2D2A5534BE61}"/>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00" name="Rectangle 254">
              <a:extLst>
                <a:ext uri="{FF2B5EF4-FFF2-40B4-BE49-F238E27FC236}">
                  <a16:creationId xmlns:a16="http://schemas.microsoft.com/office/drawing/2014/main" id="{1AAF2320-D199-C640-AE43-35565BFFD106}"/>
                </a:ext>
              </a:extLst>
            </p:cNvPr>
            <p:cNvSpPr>
              <a:spLocks noChangeArrowheads="1"/>
            </p:cNvSpPr>
            <p:nvPr/>
          </p:nvSpPr>
          <p:spPr bwMode="auto">
            <a:xfrm>
              <a:off x="4214" y="692"/>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1" name="Group 255">
              <a:extLst>
                <a:ext uri="{FF2B5EF4-FFF2-40B4-BE49-F238E27FC236}">
                  <a16:creationId xmlns:a16="http://schemas.microsoft.com/office/drawing/2014/main" id="{B10EABF4-670D-6D45-A736-FED4B682374D}"/>
                </a:ext>
              </a:extLst>
            </p:cNvPr>
            <p:cNvGrpSpPr>
              <a:grpSpLocks/>
            </p:cNvGrpSpPr>
            <p:nvPr/>
          </p:nvGrpSpPr>
          <p:grpSpPr bwMode="auto">
            <a:xfrm>
              <a:off x="4749" y="668"/>
              <a:ext cx="581" cy="145"/>
              <a:chOff x="614" y="2568"/>
              <a:chExt cx="725" cy="139"/>
            </a:xfrm>
          </p:grpSpPr>
          <p:sp>
            <p:nvSpPr>
              <p:cNvPr id="526" name="AutoShape 256">
                <a:extLst>
                  <a:ext uri="{FF2B5EF4-FFF2-40B4-BE49-F238E27FC236}">
                    <a16:creationId xmlns:a16="http://schemas.microsoft.com/office/drawing/2014/main" id="{75E48B8A-3A1E-A141-AF76-5519486A653B}"/>
                  </a:ext>
                </a:extLst>
              </p:cNvPr>
              <p:cNvSpPr>
                <a:spLocks noChangeArrowheads="1"/>
              </p:cNvSpPr>
              <p:nvPr/>
            </p:nvSpPr>
            <p:spPr bwMode="auto">
              <a:xfrm>
                <a:off x="604" y="2574"/>
                <a:ext cx="734"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7" name="AutoShape 257">
                <a:extLst>
                  <a:ext uri="{FF2B5EF4-FFF2-40B4-BE49-F238E27FC236}">
                    <a16:creationId xmlns:a16="http://schemas.microsoft.com/office/drawing/2014/main" id="{260A31AE-0644-334E-9F1F-F662F259CAB9}"/>
                  </a:ext>
                </a:extLst>
              </p:cNvPr>
              <p:cNvSpPr>
                <a:spLocks noChangeArrowheads="1"/>
              </p:cNvSpPr>
              <p:nvPr/>
            </p:nvSpPr>
            <p:spPr bwMode="auto">
              <a:xfrm>
                <a:off x="627"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2" name="Rectangle 258">
              <a:extLst>
                <a:ext uri="{FF2B5EF4-FFF2-40B4-BE49-F238E27FC236}">
                  <a16:creationId xmlns:a16="http://schemas.microsoft.com/office/drawing/2014/main" id="{B4BF49CC-58CB-4846-83BB-E502B41B988E}"/>
                </a:ext>
              </a:extLst>
            </p:cNvPr>
            <p:cNvSpPr>
              <a:spLocks noChangeArrowheads="1"/>
            </p:cNvSpPr>
            <p:nvPr/>
          </p:nvSpPr>
          <p:spPr bwMode="auto">
            <a:xfrm>
              <a:off x="4227" y="102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3" name="Group 259">
              <a:extLst>
                <a:ext uri="{FF2B5EF4-FFF2-40B4-BE49-F238E27FC236}">
                  <a16:creationId xmlns:a16="http://schemas.microsoft.com/office/drawing/2014/main" id="{6B79FC1D-F979-7742-B232-710419BA8176}"/>
                </a:ext>
              </a:extLst>
            </p:cNvPr>
            <p:cNvGrpSpPr>
              <a:grpSpLocks/>
            </p:cNvGrpSpPr>
            <p:nvPr/>
          </p:nvGrpSpPr>
          <p:grpSpPr bwMode="auto">
            <a:xfrm>
              <a:off x="4747" y="994"/>
              <a:ext cx="581" cy="134"/>
              <a:chOff x="614" y="2568"/>
              <a:chExt cx="725" cy="139"/>
            </a:xfrm>
          </p:grpSpPr>
          <p:sp>
            <p:nvSpPr>
              <p:cNvPr id="524" name="AutoShape 260">
                <a:extLst>
                  <a:ext uri="{FF2B5EF4-FFF2-40B4-BE49-F238E27FC236}">
                    <a16:creationId xmlns:a16="http://schemas.microsoft.com/office/drawing/2014/main" id="{074BB552-0E48-7D41-ACD4-2AF8E5822E29}"/>
                  </a:ext>
                </a:extLst>
              </p:cNvPr>
              <p:cNvSpPr>
                <a:spLocks noChangeArrowheads="1"/>
              </p:cNvSpPr>
              <p:nvPr/>
            </p:nvSpPr>
            <p:spPr bwMode="auto">
              <a:xfrm>
                <a:off x="614"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5" name="AutoShape 261">
                <a:extLst>
                  <a:ext uri="{FF2B5EF4-FFF2-40B4-BE49-F238E27FC236}">
                    <a16:creationId xmlns:a16="http://schemas.microsoft.com/office/drawing/2014/main" id="{CEE20A4D-9CF2-CA4E-A3DF-6F08CE852BAF}"/>
                  </a:ext>
                </a:extLst>
              </p:cNvPr>
              <p:cNvSpPr>
                <a:spLocks noChangeArrowheads="1"/>
              </p:cNvSpPr>
              <p:nvPr/>
            </p:nvSpPr>
            <p:spPr bwMode="auto">
              <a:xfrm>
                <a:off x="630" y="2596"/>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4" name="Rectangle 262">
              <a:extLst>
                <a:ext uri="{FF2B5EF4-FFF2-40B4-BE49-F238E27FC236}">
                  <a16:creationId xmlns:a16="http://schemas.microsoft.com/office/drawing/2014/main" id="{A952D499-A470-9C48-AB25-30866EA10103}"/>
                </a:ext>
              </a:extLst>
            </p:cNvPr>
            <p:cNvSpPr>
              <a:spLocks noChangeArrowheads="1"/>
            </p:cNvSpPr>
            <p:nvPr/>
          </p:nvSpPr>
          <p:spPr bwMode="auto">
            <a:xfrm>
              <a:off x="4214"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05" name="Rectangle 263">
              <a:extLst>
                <a:ext uri="{FF2B5EF4-FFF2-40B4-BE49-F238E27FC236}">
                  <a16:creationId xmlns:a16="http://schemas.microsoft.com/office/drawing/2014/main" id="{C2983F57-3316-D84C-9547-C24897ACD46C}"/>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06" name="Group 264">
              <a:extLst>
                <a:ext uri="{FF2B5EF4-FFF2-40B4-BE49-F238E27FC236}">
                  <a16:creationId xmlns:a16="http://schemas.microsoft.com/office/drawing/2014/main" id="{CBB38ADC-7FEA-984C-9982-22207791C146}"/>
                </a:ext>
              </a:extLst>
            </p:cNvPr>
            <p:cNvGrpSpPr>
              <a:grpSpLocks/>
            </p:cNvGrpSpPr>
            <p:nvPr/>
          </p:nvGrpSpPr>
          <p:grpSpPr bwMode="auto">
            <a:xfrm>
              <a:off x="4735" y="1627"/>
              <a:ext cx="582" cy="151"/>
              <a:chOff x="614" y="2568"/>
              <a:chExt cx="725" cy="139"/>
            </a:xfrm>
          </p:grpSpPr>
          <p:sp>
            <p:nvSpPr>
              <p:cNvPr id="522" name="AutoShape 265">
                <a:extLst>
                  <a:ext uri="{FF2B5EF4-FFF2-40B4-BE49-F238E27FC236}">
                    <a16:creationId xmlns:a16="http://schemas.microsoft.com/office/drawing/2014/main" id="{A2317842-DB5B-E644-9D9F-8476C78D677D}"/>
                  </a:ext>
                </a:extLst>
              </p:cNvPr>
              <p:cNvSpPr>
                <a:spLocks noChangeArrowheads="1"/>
              </p:cNvSpPr>
              <p:nvPr/>
            </p:nvSpPr>
            <p:spPr bwMode="auto">
              <a:xfrm>
                <a:off x="614"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3" name="AutoShape 266">
                <a:extLst>
                  <a:ext uri="{FF2B5EF4-FFF2-40B4-BE49-F238E27FC236}">
                    <a16:creationId xmlns:a16="http://schemas.microsoft.com/office/drawing/2014/main" id="{A0C71213-AE36-6649-B799-8915C61A851E}"/>
                  </a:ext>
                </a:extLst>
              </p:cNvPr>
              <p:cNvSpPr>
                <a:spLocks noChangeArrowheads="1"/>
              </p:cNvSpPr>
              <p:nvPr/>
            </p:nvSpPr>
            <p:spPr bwMode="auto">
              <a:xfrm>
                <a:off x="629" y="2593"/>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7" name="Freeform 267">
              <a:extLst>
                <a:ext uri="{FF2B5EF4-FFF2-40B4-BE49-F238E27FC236}">
                  <a16:creationId xmlns:a16="http://schemas.microsoft.com/office/drawing/2014/main" id="{93A02F70-5B23-124A-B911-41DEE4FC47F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08" name="Group 268">
              <a:extLst>
                <a:ext uri="{FF2B5EF4-FFF2-40B4-BE49-F238E27FC236}">
                  <a16:creationId xmlns:a16="http://schemas.microsoft.com/office/drawing/2014/main" id="{49C78130-3F29-C246-8034-7EA1AC35B79E}"/>
                </a:ext>
              </a:extLst>
            </p:cNvPr>
            <p:cNvGrpSpPr>
              <a:grpSpLocks/>
            </p:cNvGrpSpPr>
            <p:nvPr/>
          </p:nvGrpSpPr>
          <p:grpSpPr bwMode="auto">
            <a:xfrm>
              <a:off x="4739" y="1327"/>
              <a:ext cx="582" cy="139"/>
              <a:chOff x="614" y="2568"/>
              <a:chExt cx="725" cy="139"/>
            </a:xfrm>
          </p:grpSpPr>
          <p:sp>
            <p:nvSpPr>
              <p:cNvPr id="520" name="AutoShape 269">
                <a:extLst>
                  <a:ext uri="{FF2B5EF4-FFF2-40B4-BE49-F238E27FC236}">
                    <a16:creationId xmlns:a16="http://schemas.microsoft.com/office/drawing/2014/main" id="{9CF90E49-A5F8-4D42-81F8-EB323C0FB663}"/>
                  </a:ext>
                </a:extLst>
              </p:cNvPr>
              <p:cNvSpPr>
                <a:spLocks noChangeArrowheads="1"/>
              </p:cNvSpPr>
              <p:nvPr/>
            </p:nvSpPr>
            <p:spPr bwMode="auto">
              <a:xfrm>
                <a:off x="616"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21" name="AutoShape 270">
                <a:extLst>
                  <a:ext uri="{FF2B5EF4-FFF2-40B4-BE49-F238E27FC236}">
                    <a16:creationId xmlns:a16="http://schemas.microsoft.com/office/drawing/2014/main" id="{8BD5AC01-209F-374F-990A-709394222DA8}"/>
                  </a:ext>
                </a:extLst>
              </p:cNvPr>
              <p:cNvSpPr>
                <a:spLocks noChangeArrowheads="1"/>
              </p:cNvSpPr>
              <p:nvPr/>
            </p:nvSpPr>
            <p:spPr bwMode="auto">
              <a:xfrm>
                <a:off x="632" y="2584"/>
                <a:ext cx="695"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09" name="Rectangle 271">
              <a:extLst>
                <a:ext uri="{FF2B5EF4-FFF2-40B4-BE49-F238E27FC236}">
                  <a16:creationId xmlns:a16="http://schemas.microsoft.com/office/drawing/2014/main" id="{8452103B-F820-B64E-8A84-5DB92471A1A0}"/>
                </a:ext>
              </a:extLst>
            </p:cNvPr>
            <p:cNvSpPr>
              <a:spLocks noChangeArrowheads="1"/>
            </p:cNvSpPr>
            <p:nvPr/>
          </p:nvSpPr>
          <p:spPr bwMode="auto">
            <a:xfrm>
              <a:off x="5249" y="435"/>
              <a:ext cx="68" cy="2282"/>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0" name="Freeform 272">
              <a:extLst>
                <a:ext uri="{FF2B5EF4-FFF2-40B4-BE49-F238E27FC236}">
                  <a16:creationId xmlns:a16="http://schemas.microsoft.com/office/drawing/2014/main" id="{DF6AE29C-AA54-AF4B-9438-6D693A05234A}"/>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1" name="Freeform 273">
              <a:extLst>
                <a:ext uri="{FF2B5EF4-FFF2-40B4-BE49-F238E27FC236}">
                  <a16:creationId xmlns:a16="http://schemas.microsoft.com/office/drawing/2014/main" id="{645422EE-6B97-734C-83EE-52EE465DA55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2" name="Oval 274">
              <a:extLst>
                <a:ext uri="{FF2B5EF4-FFF2-40B4-BE49-F238E27FC236}">
                  <a16:creationId xmlns:a16="http://schemas.microsoft.com/office/drawing/2014/main" id="{BF1713D7-2793-FC4A-BE4A-2349462FCDD8}"/>
                </a:ext>
              </a:extLst>
            </p:cNvPr>
            <p:cNvSpPr>
              <a:spLocks noChangeArrowheads="1"/>
            </p:cNvSpPr>
            <p:nvPr/>
          </p:nvSpPr>
          <p:spPr bwMode="auto">
            <a:xfrm>
              <a:off x="5515" y="2610"/>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3" name="Freeform 275">
              <a:extLst>
                <a:ext uri="{FF2B5EF4-FFF2-40B4-BE49-F238E27FC236}">
                  <a16:creationId xmlns:a16="http://schemas.microsoft.com/office/drawing/2014/main" id="{A51DBD25-52B0-BE4C-A61F-8F09E6EAD81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14" name="AutoShape 276">
              <a:extLst>
                <a:ext uri="{FF2B5EF4-FFF2-40B4-BE49-F238E27FC236}">
                  <a16:creationId xmlns:a16="http://schemas.microsoft.com/office/drawing/2014/main" id="{F1BBB2BC-BFA5-6E45-A699-9AFFCF7AFEBC}"/>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5" name="AutoShape 277">
              <a:extLst>
                <a:ext uri="{FF2B5EF4-FFF2-40B4-BE49-F238E27FC236}">
                  <a16:creationId xmlns:a16="http://schemas.microsoft.com/office/drawing/2014/main" id="{C01D0AA1-8878-6F41-9F51-63A7E1E592E9}"/>
                </a:ext>
              </a:extLst>
            </p:cNvPr>
            <p:cNvSpPr>
              <a:spLocks noChangeArrowheads="1"/>
            </p:cNvSpPr>
            <p:nvPr/>
          </p:nvSpPr>
          <p:spPr bwMode="auto">
            <a:xfrm>
              <a:off x="4202" y="2711"/>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6" name="Oval 278">
              <a:extLst>
                <a:ext uri="{FF2B5EF4-FFF2-40B4-BE49-F238E27FC236}">
                  <a16:creationId xmlns:a16="http://schemas.microsoft.com/office/drawing/2014/main" id="{86038980-DFDC-504D-B38F-BFE07C79E29F}"/>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7" name="Oval 279">
              <a:extLst>
                <a:ext uri="{FF2B5EF4-FFF2-40B4-BE49-F238E27FC236}">
                  <a16:creationId xmlns:a16="http://schemas.microsoft.com/office/drawing/2014/main" id="{4E9AE1C3-2283-664C-B904-DEB17207D2BF}"/>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18" name="Oval 280">
              <a:extLst>
                <a:ext uri="{FF2B5EF4-FFF2-40B4-BE49-F238E27FC236}">
                  <a16:creationId xmlns:a16="http://schemas.microsoft.com/office/drawing/2014/main" id="{F95C5DF0-4A4D-0E4D-954C-6EE487341A4E}"/>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19" name="Rectangle 281">
              <a:extLst>
                <a:ext uri="{FF2B5EF4-FFF2-40B4-BE49-F238E27FC236}">
                  <a16:creationId xmlns:a16="http://schemas.microsoft.com/office/drawing/2014/main" id="{869D3CEF-B507-1949-9372-758A84CDED48}"/>
                </a:ext>
              </a:extLst>
            </p:cNvPr>
            <p:cNvSpPr>
              <a:spLocks noChangeArrowheads="1"/>
            </p:cNvSpPr>
            <p:nvPr/>
          </p:nvSpPr>
          <p:spPr bwMode="auto">
            <a:xfrm>
              <a:off x="5063" y="1833"/>
              <a:ext cx="87" cy="765"/>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grpSp>
        <p:nvGrpSpPr>
          <p:cNvPr id="528" name="Group 249">
            <a:extLst>
              <a:ext uri="{FF2B5EF4-FFF2-40B4-BE49-F238E27FC236}">
                <a16:creationId xmlns:a16="http://schemas.microsoft.com/office/drawing/2014/main" id="{D87A3822-63BE-DE4E-923C-77DD19E5C9BA}"/>
              </a:ext>
            </a:extLst>
          </p:cNvPr>
          <p:cNvGrpSpPr>
            <a:grpSpLocks/>
          </p:cNvGrpSpPr>
          <p:nvPr/>
        </p:nvGrpSpPr>
        <p:grpSpPr bwMode="auto">
          <a:xfrm>
            <a:off x="6418313" y="2367976"/>
            <a:ext cx="365125" cy="638175"/>
            <a:chOff x="4140" y="429"/>
            <a:chExt cx="1425" cy="2396"/>
          </a:xfrm>
        </p:grpSpPr>
        <p:sp>
          <p:nvSpPr>
            <p:cNvPr id="529" name="Freeform 250">
              <a:extLst>
                <a:ext uri="{FF2B5EF4-FFF2-40B4-BE49-F238E27FC236}">
                  <a16:creationId xmlns:a16="http://schemas.microsoft.com/office/drawing/2014/main" id="{14512CAB-E11B-5F42-8CB5-FA4890394267}"/>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0" name="Rectangle 251">
              <a:extLst>
                <a:ext uri="{FF2B5EF4-FFF2-40B4-BE49-F238E27FC236}">
                  <a16:creationId xmlns:a16="http://schemas.microsoft.com/office/drawing/2014/main" id="{C52A32F4-C426-A14E-A21C-1ED7145F8AED}"/>
                </a:ext>
              </a:extLst>
            </p:cNvPr>
            <p:cNvSpPr>
              <a:spLocks noChangeArrowheads="1"/>
            </p:cNvSpPr>
            <p:nvPr/>
          </p:nvSpPr>
          <p:spPr bwMode="auto">
            <a:xfrm>
              <a:off x="4202"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1" name="Freeform 252">
              <a:extLst>
                <a:ext uri="{FF2B5EF4-FFF2-40B4-BE49-F238E27FC236}">
                  <a16:creationId xmlns:a16="http://schemas.microsoft.com/office/drawing/2014/main" id="{33E364B5-8A56-CB46-A7E8-7457914DF176}"/>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2" name="Freeform 253">
              <a:extLst>
                <a:ext uri="{FF2B5EF4-FFF2-40B4-BE49-F238E27FC236}">
                  <a16:creationId xmlns:a16="http://schemas.microsoft.com/office/drawing/2014/main" id="{29A0FBC5-8C08-3B49-8BFF-C6C9445FE072}"/>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33" name="Rectangle 254">
              <a:extLst>
                <a:ext uri="{FF2B5EF4-FFF2-40B4-BE49-F238E27FC236}">
                  <a16:creationId xmlns:a16="http://schemas.microsoft.com/office/drawing/2014/main" id="{B386DEEC-A47C-D645-B37F-965414584BBD}"/>
                </a:ext>
              </a:extLst>
            </p:cNvPr>
            <p:cNvSpPr>
              <a:spLocks noChangeArrowheads="1"/>
            </p:cNvSpPr>
            <p:nvPr/>
          </p:nvSpPr>
          <p:spPr bwMode="auto">
            <a:xfrm>
              <a:off x="4214" y="691"/>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4" name="Group 255">
              <a:extLst>
                <a:ext uri="{FF2B5EF4-FFF2-40B4-BE49-F238E27FC236}">
                  <a16:creationId xmlns:a16="http://schemas.microsoft.com/office/drawing/2014/main" id="{41829DBF-3353-4A40-A8D2-DDC29C9059E2}"/>
                </a:ext>
              </a:extLst>
            </p:cNvPr>
            <p:cNvGrpSpPr>
              <a:grpSpLocks/>
            </p:cNvGrpSpPr>
            <p:nvPr/>
          </p:nvGrpSpPr>
          <p:grpSpPr bwMode="auto">
            <a:xfrm>
              <a:off x="4749" y="668"/>
              <a:ext cx="581" cy="145"/>
              <a:chOff x="614" y="2568"/>
              <a:chExt cx="725" cy="139"/>
            </a:xfrm>
          </p:grpSpPr>
          <p:sp>
            <p:nvSpPr>
              <p:cNvPr id="559" name="AutoShape 256">
                <a:extLst>
                  <a:ext uri="{FF2B5EF4-FFF2-40B4-BE49-F238E27FC236}">
                    <a16:creationId xmlns:a16="http://schemas.microsoft.com/office/drawing/2014/main" id="{A07DFC07-AC94-3340-9FC4-450F2706896E}"/>
                  </a:ext>
                </a:extLst>
              </p:cNvPr>
              <p:cNvSpPr>
                <a:spLocks noChangeArrowheads="1"/>
              </p:cNvSpPr>
              <p:nvPr/>
            </p:nvSpPr>
            <p:spPr bwMode="auto">
              <a:xfrm>
                <a:off x="612" y="2562"/>
                <a:ext cx="727"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0" name="AutoShape 257">
                <a:extLst>
                  <a:ext uri="{FF2B5EF4-FFF2-40B4-BE49-F238E27FC236}">
                    <a16:creationId xmlns:a16="http://schemas.microsoft.com/office/drawing/2014/main" id="{8EDD7109-DEB4-E04E-B142-8D4E70D7DC06}"/>
                  </a:ext>
                </a:extLst>
              </p:cNvPr>
              <p:cNvSpPr>
                <a:spLocks noChangeArrowheads="1"/>
              </p:cNvSpPr>
              <p:nvPr/>
            </p:nvSpPr>
            <p:spPr bwMode="auto">
              <a:xfrm>
                <a:off x="627" y="2585"/>
                <a:ext cx="696"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5" name="Rectangle 258">
              <a:extLst>
                <a:ext uri="{FF2B5EF4-FFF2-40B4-BE49-F238E27FC236}">
                  <a16:creationId xmlns:a16="http://schemas.microsoft.com/office/drawing/2014/main" id="{09C91CD8-2EE2-2544-86DF-17937D3E6B9E}"/>
                </a:ext>
              </a:extLst>
            </p:cNvPr>
            <p:cNvSpPr>
              <a:spLocks noChangeArrowheads="1"/>
            </p:cNvSpPr>
            <p:nvPr/>
          </p:nvSpPr>
          <p:spPr bwMode="auto">
            <a:xfrm>
              <a:off x="4227" y="101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6" name="Group 259">
              <a:extLst>
                <a:ext uri="{FF2B5EF4-FFF2-40B4-BE49-F238E27FC236}">
                  <a16:creationId xmlns:a16="http://schemas.microsoft.com/office/drawing/2014/main" id="{B94269A8-F61D-9844-A866-66DBB930B2FE}"/>
                </a:ext>
              </a:extLst>
            </p:cNvPr>
            <p:cNvGrpSpPr>
              <a:grpSpLocks/>
            </p:cNvGrpSpPr>
            <p:nvPr/>
          </p:nvGrpSpPr>
          <p:grpSpPr bwMode="auto">
            <a:xfrm>
              <a:off x="4747" y="994"/>
              <a:ext cx="581" cy="134"/>
              <a:chOff x="614" y="2568"/>
              <a:chExt cx="725" cy="139"/>
            </a:xfrm>
          </p:grpSpPr>
          <p:sp>
            <p:nvSpPr>
              <p:cNvPr id="557" name="AutoShape 260">
                <a:extLst>
                  <a:ext uri="{FF2B5EF4-FFF2-40B4-BE49-F238E27FC236}">
                    <a16:creationId xmlns:a16="http://schemas.microsoft.com/office/drawing/2014/main" id="{19FF2509-249B-A34E-9B76-F46346F5770D}"/>
                  </a:ext>
                </a:extLst>
              </p:cNvPr>
              <p:cNvSpPr>
                <a:spLocks noChangeArrowheads="1"/>
              </p:cNvSpPr>
              <p:nvPr/>
            </p:nvSpPr>
            <p:spPr bwMode="auto">
              <a:xfrm>
                <a:off x="614" y="2569"/>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8" name="AutoShape 261">
                <a:extLst>
                  <a:ext uri="{FF2B5EF4-FFF2-40B4-BE49-F238E27FC236}">
                    <a16:creationId xmlns:a16="http://schemas.microsoft.com/office/drawing/2014/main" id="{9086D41B-4667-BB4B-9B51-752AB48E49A0}"/>
                  </a:ext>
                </a:extLst>
              </p:cNvPr>
              <p:cNvSpPr>
                <a:spLocks noChangeArrowheads="1"/>
              </p:cNvSpPr>
              <p:nvPr/>
            </p:nvSpPr>
            <p:spPr bwMode="auto">
              <a:xfrm>
                <a:off x="630" y="2588"/>
                <a:ext cx="69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37" name="Rectangle 262">
              <a:extLst>
                <a:ext uri="{FF2B5EF4-FFF2-40B4-BE49-F238E27FC236}">
                  <a16:creationId xmlns:a16="http://schemas.microsoft.com/office/drawing/2014/main" id="{3A16FB66-12F9-E146-BE69-D99FD5A24D75}"/>
                </a:ext>
              </a:extLst>
            </p:cNvPr>
            <p:cNvSpPr>
              <a:spLocks noChangeArrowheads="1"/>
            </p:cNvSpPr>
            <p:nvPr/>
          </p:nvSpPr>
          <p:spPr bwMode="auto">
            <a:xfrm>
              <a:off x="4214" y="1359"/>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38" name="Rectangle 263">
              <a:extLst>
                <a:ext uri="{FF2B5EF4-FFF2-40B4-BE49-F238E27FC236}">
                  <a16:creationId xmlns:a16="http://schemas.microsoft.com/office/drawing/2014/main" id="{0F68A595-C8F0-CD4C-BB86-970E7BB48F7A}"/>
                </a:ext>
              </a:extLst>
            </p:cNvPr>
            <p:cNvSpPr>
              <a:spLocks noChangeArrowheads="1"/>
            </p:cNvSpPr>
            <p:nvPr/>
          </p:nvSpPr>
          <p:spPr bwMode="auto">
            <a:xfrm>
              <a:off x="4227" y="1657"/>
              <a:ext cx="601" cy="42"/>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39" name="Group 264">
              <a:extLst>
                <a:ext uri="{FF2B5EF4-FFF2-40B4-BE49-F238E27FC236}">
                  <a16:creationId xmlns:a16="http://schemas.microsoft.com/office/drawing/2014/main" id="{9F04FF6F-A7C6-B342-B9DC-58EE849A0673}"/>
                </a:ext>
              </a:extLst>
            </p:cNvPr>
            <p:cNvGrpSpPr>
              <a:grpSpLocks/>
            </p:cNvGrpSpPr>
            <p:nvPr/>
          </p:nvGrpSpPr>
          <p:grpSpPr bwMode="auto">
            <a:xfrm>
              <a:off x="4735" y="1627"/>
              <a:ext cx="582" cy="151"/>
              <a:chOff x="614" y="2568"/>
              <a:chExt cx="725" cy="139"/>
            </a:xfrm>
          </p:grpSpPr>
          <p:sp>
            <p:nvSpPr>
              <p:cNvPr id="555" name="AutoShape 265">
                <a:extLst>
                  <a:ext uri="{FF2B5EF4-FFF2-40B4-BE49-F238E27FC236}">
                    <a16:creationId xmlns:a16="http://schemas.microsoft.com/office/drawing/2014/main" id="{56544B7C-E0F5-AE4F-901A-752B5CDF54D9}"/>
                  </a:ext>
                </a:extLst>
              </p:cNvPr>
              <p:cNvSpPr>
                <a:spLocks noChangeArrowheads="1"/>
              </p:cNvSpPr>
              <p:nvPr/>
            </p:nvSpPr>
            <p:spPr bwMode="auto">
              <a:xfrm>
                <a:off x="614" y="2568"/>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6" name="AutoShape 266">
                <a:extLst>
                  <a:ext uri="{FF2B5EF4-FFF2-40B4-BE49-F238E27FC236}">
                    <a16:creationId xmlns:a16="http://schemas.microsoft.com/office/drawing/2014/main" id="{57D5DB94-D0E3-B443-8A18-5B4C1825C012}"/>
                  </a:ext>
                </a:extLst>
              </p:cNvPr>
              <p:cNvSpPr>
                <a:spLocks noChangeArrowheads="1"/>
              </p:cNvSpPr>
              <p:nvPr/>
            </p:nvSpPr>
            <p:spPr bwMode="auto">
              <a:xfrm>
                <a:off x="629" y="2584"/>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0" name="Freeform 267">
              <a:extLst>
                <a:ext uri="{FF2B5EF4-FFF2-40B4-BE49-F238E27FC236}">
                  <a16:creationId xmlns:a16="http://schemas.microsoft.com/office/drawing/2014/main" id="{C909C8C3-0F93-B84D-8D17-BF2B99AD8A36}"/>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41" name="Group 268">
              <a:extLst>
                <a:ext uri="{FF2B5EF4-FFF2-40B4-BE49-F238E27FC236}">
                  <a16:creationId xmlns:a16="http://schemas.microsoft.com/office/drawing/2014/main" id="{BAE8BD68-19A5-4344-91FC-E0B0DAFBC49C}"/>
                </a:ext>
              </a:extLst>
            </p:cNvPr>
            <p:cNvGrpSpPr>
              <a:grpSpLocks/>
            </p:cNvGrpSpPr>
            <p:nvPr/>
          </p:nvGrpSpPr>
          <p:grpSpPr bwMode="auto">
            <a:xfrm>
              <a:off x="4739" y="1327"/>
              <a:ext cx="582" cy="139"/>
              <a:chOff x="614" y="2568"/>
              <a:chExt cx="725" cy="139"/>
            </a:xfrm>
          </p:grpSpPr>
          <p:sp>
            <p:nvSpPr>
              <p:cNvPr id="553" name="AutoShape 269">
                <a:extLst>
                  <a:ext uri="{FF2B5EF4-FFF2-40B4-BE49-F238E27FC236}">
                    <a16:creationId xmlns:a16="http://schemas.microsoft.com/office/drawing/2014/main" id="{55C97552-0C7F-5348-8506-BCC5E2818296}"/>
                  </a:ext>
                </a:extLst>
              </p:cNvPr>
              <p:cNvSpPr>
                <a:spLocks noChangeArrowheads="1"/>
              </p:cNvSpPr>
              <p:nvPr/>
            </p:nvSpPr>
            <p:spPr bwMode="auto">
              <a:xfrm>
                <a:off x="616" y="2570"/>
                <a:ext cx="725" cy="137"/>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4" name="AutoShape 270">
                <a:extLst>
                  <a:ext uri="{FF2B5EF4-FFF2-40B4-BE49-F238E27FC236}">
                    <a16:creationId xmlns:a16="http://schemas.microsoft.com/office/drawing/2014/main" id="{6887DA92-3D74-3649-841C-A33399D43C9B}"/>
                  </a:ext>
                </a:extLst>
              </p:cNvPr>
              <p:cNvSpPr>
                <a:spLocks noChangeArrowheads="1"/>
              </p:cNvSpPr>
              <p:nvPr/>
            </p:nvSpPr>
            <p:spPr bwMode="auto">
              <a:xfrm>
                <a:off x="632" y="2588"/>
                <a:ext cx="695"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42" name="Rectangle 271">
              <a:extLst>
                <a:ext uri="{FF2B5EF4-FFF2-40B4-BE49-F238E27FC236}">
                  <a16:creationId xmlns:a16="http://schemas.microsoft.com/office/drawing/2014/main" id="{D25D096C-116E-0B4A-9458-602F9F0583AC}"/>
                </a:ext>
              </a:extLst>
            </p:cNvPr>
            <p:cNvSpPr>
              <a:spLocks noChangeArrowheads="1"/>
            </p:cNvSpPr>
            <p:nvPr/>
          </p:nvSpPr>
          <p:spPr bwMode="auto">
            <a:xfrm>
              <a:off x="5249" y="429"/>
              <a:ext cx="68" cy="2289"/>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3" name="Freeform 272">
              <a:extLst>
                <a:ext uri="{FF2B5EF4-FFF2-40B4-BE49-F238E27FC236}">
                  <a16:creationId xmlns:a16="http://schemas.microsoft.com/office/drawing/2014/main" id="{A7322A31-8D32-CE4B-A0D6-0A437A1E3DD7}"/>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4" name="Freeform 273">
              <a:extLst>
                <a:ext uri="{FF2B5EF4-FFF2-40B4-BE49-F238E27FC236}">
                  <a16:creationId xmlns:a16="http://schemas.microsoft.com/office/drawing/2014/main" id="{B8270CA4-9AF9-664A-968D-CC4FCB3B2240}"/>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5" name="Oval 274">
              <a:extLst>
                <a:ext uri="{FF2B5EF4-FFF2-40B4-BE49-F238E27FC236}">
                  <a16:creationId xmlns:a16="http://schemas.microsoft.com/office/drawing/2014/main" id="{80ED103E-D593-1D45-A487-CE801CA47A14}"/>
                </a:ext>
              </a:extLst>
            </p:cNvPr>
            <p:cNvSpPr>
              <a:spLocks noChangeArrowheads="1"/>
            </p:cNvSpPr>
            <p:nvPr/>
          </p:nvSpPr>
          <p:spPr bwMode="auto">
            <a:xfrm>
              <a:off x="5515" y="2610"/>
              <a:ext cx="50"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6" name="Freeform 275">
              <a:extLst>
                <a:ext uri="{FF2B5EF4-FFF2-40B4-BE49-F238E27FC236}">
                  <a16:creationId xmlns:a16="http://schemas.microsoft.com/office/drawing/2014/main" id="{BBC99B8F-6C4E-A64E-AEF1-613A67FA8F73}"/>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47" name="AutoShape 276">
              <a:extLst>
                <a:ext uri="{FF2B5EF4-FFF2-40B4-BE49-F238E27FC236}">
                  <a16:creationId xmlns:a16="http://schemas.microsoft.com/office/drawing/2014/main" id="{8EF1928B-1D6C-CA4B-A7F8-FE8BEA0F34D9}"/>
                </a:ext>
              </a:extLst>
            </p:cNvPr>
            <p:cNvSpPr>
              <a:spLocks noChangeArrowheads="1"/>
            </p:cNvSpPr>
            <p:nvPr/>
          </p:nvSpPr>
          <p:spPr bwMode="auto">
            <a:xfrm>
              <a:off x="4140" y="2682"/>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8" name="AutoShape 277">
              <a:extLst>
                <a:ext uri="{FF2B5EF4-FFF2-40B4-BE49-F238E27FC236}">
                  <a16:creationId xmlns:a16="http://schemas.microsoft.com/office/drawing/2014/main" id="{255D87A2-D9E2-144D-92CB-7C261A03F8F6}"/>
                </a:ext>
              </a:extLst>
            </p:cNvPr>
            <p:cNvSpPr>
              <a:spLocks noChangeArrowheads="1"/>
            </p:cNvSpPr>
            <p:nvPr/>
          </p:nvSpPr>
          <p:spPr bwMode="auto">
            <a:xfrm>
              <a:off x="4202" y="2712"/>
              <a:ext cx="1078"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49" name="Oval 278">
              <a:extLst>
                <a:ext uri="{FF2B5EF4-FFF2-40B4-BE49-F238E27FC236}">
                  <a16:creationId xmlns:a16="http://schemas.microsoft.com/office/drawing/2014/main" id="{447DA4C3-7DD6-D44C-9DB4-6876489424BA}"/>
                </a:ext>
              </a:extLst>
            </p:cNvPr>
            <p:cNvSpPr>
              <a:spLocks noChangeArrowheads="1"/>
            </p:cNvSpPr>
            <p:nvPr/>
          </p:nvSpPr>
          <p:spPr bwMode="auto">
            <a:xfrm>
              <a:off x="4307" y="2384"/>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0" name="Oval 279">
              <a:extLst>
                <a:ext uri="{FF2B5EF4-FFF2-40B4-BE49-F238E27FC236}">
                  <a16:creationId xmlns:a16="http://schemas.microsoft.com/office/drawing/2014/main" id="{298CF16E-B0F3-C34F-8C61-8BE687955672}"/>
                </a:ext>
              </a:extLst>
            </p:cNvPr>
            <p:cNvSpPr>
              <a:spLocks noChangeArrowheads="1"/>
            </p:cNvSpPr>
            <p:nvPr/>
          </p:nvSpPr>
          <p:spPr bwMode="auto">
            <a:xfrm>
              <a:off x="4487" y="2384"/>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51" name="Oval 280">
              <a:extLst>
                <a:ext uri="{FF2B5EF4-FFF2-40B4-BE49-F238E27FC236}">
                  <a16:creationId xmlns:a16="http://schemas.microsoft.com/office/drawing/2014/main" id="{B5079D37-F156-5646-8FC4-66611EADCE53}"/>
                </a:ext>
              </a:extLst>
            </p:cNvPr>
            <p:cNvSpPr>
              <a:spLocks noChangeArrowheads="1"/>
            </p:cNvSpPr>
            <p:nvPr/>
          </p:nvSpPr>
          <p:spPr bwMode="auto">
            <a:xfrm>
              <a:off x="4660" y="2378"/>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52" name="Rectangle 281">
              <a:extLst>
                <a:ext uri="{FF2B5EF4-FFF2-40B4-BE49-F238E27FC236}">
                  <a16:creationId xmlns:a16="http://schemas.microsoft.com/office/drawing/2014/main" id="{375885E7-0553-DC4E-AE9D-1F5C7C2E0E50}"/>
                </a:ext>
              </a:extLst>
            </p:cNvPr>
            <p:cNvSpPr>
              <a:spLocks noChangeArrowheads="1"/>
            </p:cNvSpPr>
            <p:nvPr/>
          </p:nvSpPr>
          <p:spPr bwMode="auto">
            <a:xfrm>
              <a:off x="5063" y="1836"/>
              <a:ext cx="87" cy="763"/>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1" name="TextBox 491">
            <a:extLst>
              <a:ext uri="{FF2B5EF4-FFF2-40B4-BE49-F238E27FC236}">
                <a16:creationId xmlns:a16="http://schemas.microsoft.com/office/drawing/2014/main" id="{0BB7C592-170B-EC4D-9E19-A7D9F25FE7AA}"/>
              </a:ext>
            </a:extLst>
          </p:cNvPr>
          <p:cNvSpPr txBox="1">
            <a:spLocks noChangeArrowheads="1"/>
          </p:cNvSpPr>
          <p:nvPr/>
        </p:nvSpPr>
        <p:spPr bwMode="auto">
          <a:xfrm>
            <a:off x="5026076" y="1707576"/>
            <a:ext cx="15017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Arial Narrow" panose="020B0604020202020204" pitchFamily="34" charset="0"/>
              </a:rPr>
              <a:t>Amazon cloud</a:t>
            </a:r>
          </a:p>
        </p:txBody>
      </p:sp>
      <p:grpSp>
        <p:nvGrpSpPr>
          <p:cNvPr id="562" name="Group 1">
            <a:extLst>
              <a:ext uri="{FF2B5EF4-FFF2-40B4-BE49-F238E27FC236}">
                <a16:creationId xmlns:a16="http://schemas.microsoft.com/office/drawing/2014/main" id="{B3D08E99-C188-2449-AA63-CFA38B000FE6}"/>
              </a:ext>
            </a:extLst>
          </p:cNvPr>
          <p:cNvGrpSpPr>
            <a:grpSpLocks/>
          </p:cNvGrpSpPr>
          <p:nvPr/>
        </p:nvGrpSpPr>
        <p:grpSpPr bwMode="auto">
          <a:xfrm>
            <a:off x="8856713" y="1799651"/>
            <a:ext cx="1376363" cy="1355725"/>
            <a:chOff x="7030938" y="1184076"/>
            <a:chExt cx="1375947" cy="1355492"/>
          </a:xfrm>
        </p:grpSpPr>
        <p:sp>
          <p:nvSpPr>
            <p:cNvPr id="563" name="Freeform 1287">
              <a:extLst>
                <a:ext uri="{FF2B5EF4-FFF2-40B4-BE49-F238E27FC236}">
                  <a16:creationId xmlns:a16="http://schemas.microsoft.com/office/drawing/2014/main" id="{CADF4606-1C3F-BF4E-802D-340A56A608E9}"/>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64" name="Group 249">
              <a:extLst>
                <a:ext uri="{FF2B5EF4-FFF2-40B4-BE49-F238E27FC236}">
                  <a16:creationId xmlns:a16="http://schemas.microsoft.com/office/drawing/2014/main" id="{0005E01B-4758-5142-9D09-09159735CC72}"/>
                </a:ext>
              </a:extLst>
            </p:cNvPr>
            <p:cNvGrpSpPr>
              <a:grpSpLocks/>
            </p:cNvGrpSpPr>
            <p:nvPr/>
          </p:nvGrpSpPr>
          <p:grpSpPr bwMode="auto">
            <a:xfrm>
              <a:off x="7191141" y="1665569"/>
              <a:ext cx="365533" cy="637551"/>
              <a:chOff x="4140" y="429"/>
              <a:chExt cx="1425" cy="2396"/>
            </a:xfrm>
          </p:grpSpPr>
          <p:sp>
            <p:nvSpPr>
              <p:cNvPr id="566" name="Freeform 250">
                <a:extLst>
                  <a:ext uri="{FF2B5EF4-FFF2-40B4-BE49-F238E27FC236}">
                    <a16:creationId xmlns:a16="http://schemas.microsoft.com/office/drawing/2014/main" id="{0FC6CDEF-AC0C-D244-8E9E-7C11A06D0EE3}"/>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7" name="Rectangle 251">
                <a:extLst>
                  <a:ext uri="{FF2B5EF4-FFF2-40B4-BE49-F238E27FC236}">
                    <a16:creationId xmlns:a16="http://schemas.microsoft.com/office/drawing/2014/main" id="{DC85509D-A27C-294A-9108-8211BA6751CA}"/>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68" name="Freeform 252">
                <a:extLst>
                  <a:ext uri="{FF2B5EF4-FFF2-40B4-BE49-F238E27FC236}">
                    <a16:creationId xmlns:a16="http://schemas.microsoft.com/office/drawing/2014/main" id="{2389AC28-671F-314A-BD3F-02A4250EF974}"/>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69" name="Freeform 253">
                <a:extLst>
                  <a:ext uri="{FF2B5EF4-FFF2-40B4-BE49-F238E27FC236}">
                    <a16:creationId xmlns:a16="http://schemas.microsoft.com/office/drawing/2014/main" id="{9934DA9D-06E5-E044-9496-98747401D2E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70" name="Rectangle 254">
                <a:extLst>
                  <a:ext uri="{FF2B5EF4-FFF2-40B4-BE49-F238E27FC236}">
                    <a16:creationId xmlns:a16="http://schemas.microsoft.com/office/drawing/2014/main" id="{43C62EC2-7800-D541-88DF-88EF430B25D9}"/>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1" name="Group 255">
                <a:extLst>
                  <a:ext uri="{FF2B5EF4-FFF2-40B4-BE49-F238E27FC236}">
                    <a16:creationId xmlns:a16="http://schemas.microsoft.com/office/drawing/2014/main" id="{91D7C476-C146-3644-B17A-005D3C656A9F}"/>
                  </a:ext>
                </a:extLst>
              </p:cNvPr>
              <p:cNvGrpSpPr>
                <a:grpSpLocks/>
              </p:cNvGrpSpPr>
              <p:nvPr/>
            </p:nvGrpSpPr>
            <p:grpSpPr bwMode="auto">
              <a:xfrm>
                <a:off x="4749" y="668"/>
                <a:ext cx="581" cy="145"/>
                <a:chOff x="614" y="2568"/>
                <a:chExt cx="725" cy="139"/>
              </a:xfrm>
            </p:grpSpPr>
            <p:sp>
              <p:nvSpPr>
                <p:cNvPr id="596" name="AutoShape 256">
                  <a:extLst>
                    <a:ext uri="{FF2B5EF4-FFF2-40B4-BE49-F238E27FC236}">
                      <a16:creationId xmlns:a16="http://schemas.microsoft.com/office/drawing/2014/main" id="{EB8D524C-4784-6D41-8863-54EB991F2A65}"/>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7" name="AutoShape 257">
                  <a:extLst>
                    <a:ext uri="{FF2B5EF4-FFF2-40B4-BE49-F238E27FC236}">
                      <a16:creationId xmlns:a16="http://schemas.microsoft.com/office/drawing/2014/main" id="{2995BC1D-4243-F64D-B982-66421C4295BC}"/>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2" name="Rectangle 258">
                <a:extLst>
                  <a:ext uri="{FF2B5EF4-FFF2-40B4-BE49-F238E27FC236}">
                    <a16:creationId xmlns:a16="http://schemas.microsoft.com/office/drawing/2014/main" id="{D23B1266-2C21-D448-B1F8-2C6290825F4B}"/>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3" name="Group 259">
                <a:extLst>
                  <a:ext uri="{FF2B5EF4-FFF2-40B4-BE49-F238E27FC236}">
                    <a16:creationId xmlns:a16="http://schemas.microsoft.com/office/drawing/2014/main" id="{9587E9D6-FE3E-1745-9D21-5ABA7FBE2A63}"/>
                  </a:ext>
                </a:extLst>
              </p:cNvPr>
              <p:cNvGrpSpPr>
                <a:grpSpLocks/>
              </p:cNvGrpSpPr>
              <p:nvPr/>
            </p:nvGrpSpPr>
            <p:grpSpPr bwMode="auto">
              <a:xfrm>
                <a:off x="4747" y="994"/>
                <a:ext cx="581" cy="134"/>
                <a:chOff x="614" y="2568"/>
                <a:chExt cx="725" cy="139"/>
              </a:xfrm>
            </p:grpSpPr>
            <p:sp>
              <p:nvSpPr>
                <p:cNvPr id="594" name="AutoShape 260">
                  <a:extLst>
                    <a:ext uri="{FF2B5EF4-FFF2-40B4-BE49-F238E27FC236}">
                      <a16:creationId xmlns:a16="http://schemas.microsoft.com/office/drawing/2014/main" id="{39A78A8F-2385-0F48-9151-49262F46D685}"/>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5" name="AutoShape 261">
                  <a:extLst>
                    <a:ext uri="{FF2B5EF4-FFF2-40B4-BE49-F238E27FC236}">
                      <a16:creationId xmlns:a16="http://schemas.microsoft.com/office/drawing/2014/main" id="{C2A5EAC0-4A72-AD48-A4E4-DCA477F6241A}"/>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4" name="Rectangle 262">
                <a:extLst>
                  <a:ext uri="{FF2B5EF4-FFF2-40B4-BE49-F238E27FC236}">
                    <a16:creationId xmlns:a16="http://schemas.microsoft.com/office/drawing/2014/main" id="{985CA534-D4D1-AA45-A2B4-307D8D6637AF}"/>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75" name="Rectangle 263">
                <a:extLst>
                  <a:ext uri="{FF2B5EF4-FFF2-40B4-BE49-F238E27FC236}">
                    <a16:creationId xmlns:a16="http://schemas.microsoft.com/office/drawing/2014/main" id="{DA11933E-EFBE-8541-8B29-5672DE701423}"/>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576" name="Group 264">
                <a:extLst>
                  <a:ext uri="{FF2B5EF4-FFF2-40B4-BE49-F238E27FC236}">
                    <a16:creationId xmlns:a16="http://schemas.microsoft.com/office/drawing/2014/main" id="{1CF9E199-8309-BD4E-B79A-3B5F2865D433}"/>
                  </a:ext>
                </a:extLst>
              </p:cNvPr>
              <p:cNvGrpSpPr>
                <a:grpSpLocks/>
              </p:cNvGrpSpPr>
              <p:nvPr/>
            </p:nvGrpSpPr>
            <p:grpSpPr bwMode="auto">
              <a:xfrm>
                <a:off x="4735" y="1627"/>
                <a:ext cx="582" cy="151"/>
                <a:chOff x="614" y="2568"/>
                <a:chExt cx="725" cy="139"/>
              </a:xfrm>
            </p:grpSpPr>
            <p:sp>
              <p:nvSpPr>
                <p:cNvPr id="592" name="AutoShape 265">
                  <a:extLst>
                    <a:ext uri="{FF2B5EF4-FFF2-40B4-BE49-F238E27FC236}">
                      <a16:creationId xmlns:a16="http://schemas.microsoft.com/office/drawing/2014/main" id="{D1AC5BF4-E89D-C54C-9532-3145197FC767}"/>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3" name="AutoShape 266">
                  <a:extLst>
                    <a:ext uri="{FF2B5EF4-FFF2-40B4-BE49-F238E27FC236}">
                      <a16:creationId xmlns:a16="http://schemas.microsoft.com/office/drawing/2014/main" id="{B591C210-483D-664F-890E-AFBB39A67B9B}"/>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7" name="Freeform 267">
                <a:extLst>
                  <a:ext uri="{FF2B5EF4-FFF2-40B4-BE49-F238E27FC236}">
                    <a16:creationId xmlns:a16="http://schemas.microsoft.com/office/drawing/2014/main" id="{B8C6C70D-CC0F-694B-A669-9BBB4ACE825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578" name="Group 268">
                <a:extLst>
                  <a:ext uri="{FF2B5EF4-FFF2-40B4-BE49-F238E27FC236}">
                    <a16:creationId xmlns:a16="http://schemas.microsoft.com/office/drawing/2014/main" id="{4E462C3F-F7E9-D246-B63B-18D693CCA681}"/>
                  </a:ext>
                </a:extLst>
              </p:cNvPr>
              <p:cNvGrpSpPr>
                <a:grpSpLocks/>
              </p:cNvGrpSpPr>
              <p:nvPr/>
            </p:nvGrpSpPr>
            <p:grpSpPr bwMode="auto">
              <a:xfrm>
                <a:off x="4739" y="1327"/>
                <a:ext cx="582" cy="139"/>
                <a:chOff x="614" y="2568"/>
                <a:chExt cx="725" cy="139"/>
              </a:xfrm>
            </p:grpSpPr>
            <p:sp>
              <p:nvSpPr>
                <p:cNvPr id="590" name="AutoShape 269">
                  <a:extLst>
                    <a:ext uri="{FF2B5EF4-FFF2-40B4-BE49-F238E27FC236}">
                      <a16:creationId xmlns:a16="http://schemas.microsoft.com/office/drawing/2014/main" id="{F87D5F38-C526-3844-9D17-420C9CF52641}"/>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91" name="AutoShape 270">
                  <a:extLst>
                    <a:ext uri="{FF2B5EF4-FFF2-40B4-BE49-F238E27FC236}">
                      <a16:creationId xmlns:a16="http://schemas.microsoft.com/office/drawing/2014/main" id="{665FDB72-82B7-5744-BFD9-92326F829E79}"/>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79" name="Rectangle 271">
                <a:extLst>
                  <a:ext uri="{FF2B5EF4-FFF2-40B4-BE49-F238E27FC236}">
                    <a16:creationId xmlns:a16="http://schemas.microsoft.com/office/drawing/2014/main" id="{87F918EE-460C-AB46-ADE4-835782BEEE88}"/>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0" name="Freeform 272">
                <a:extLst>
                  <a:ext uri="{FF2B5EF4-FFF2-40B4-BE49-F238E27FC236}">
                    <a16:creationId xmlns:a16="http://schemas.microsoft.com/office/drawing/2014/main" id="{875BD4B1-3FE8-184F-B21F-8F5A0180102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1" name="Freeform 273">
                <a:extLst>
                  <a:ext uri="{FF2B5EF4-FFF2-40B4-BE49-F238E27FC236}">
                    <a16:creationId xmlns:a16="http://schemas.microsoft.com/office/drawing/2014/main" id="{9F637DA8-E4FF-D14A-8DB3-E1EEA9C8DA1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2" name="Oval 274">
                <a:extLst>
                  <a:ext uri="{FF2B5EF4-FFF2-40B4-BE49-F238E27FC236}">
                    <a16:creationId xmlns:a16="http://schemas.microsoft.com/office/drawing/2014/main" id="{708699EF-D6D1-C541-8418-34D599614CDB}"/>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3" name="Freeform 275">
                <a:extLst>
                  <a:ext uri="{FF2B5EF4-FFF2-40B4-BE49-F238E27FC236}">
                    <a16:creationId xmlns:a16="http://schemas.microsoft.com/office/drawing/2014/main" id="{341D72F4-13EF-E648-886A-220386640CA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584" name="AutoShape 276">
                <a:extLst>
                  <a:ext uri="{FF2B5EF4-FFF2-40B4-BE49-F238E27FC236}">
                    <a16:creationId xmlns:a16="http://schemas.microsoft.com/office/drawing/2014/main" id="{D60FD49C-5BE8-3E4D-9D4C-092B14CBA0DF}"/>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5" name="AutoShape 277">
                <a:extLst>
                  <a:ext uri="{FF2B5EF4-FFF2-40B4-BE49-F238E27FC236}">
                    <a16:creationId xmlns:a16="http://schemas.microsoft.com/office/drawing/2014/main" id="{D6FE5442-9139-0544-96DE-8A76ED535BEE}"/>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6" name="Oval 278">
                <a:extLst>
                  <a:ext uri="{FF2B5EF4-FFF2-40B4-BE49-F238E27FC236}">
                    <a16:creationId xmlns:a16="http://schemas.microsoft.com/office/drawing/2014/main" id="{353D940D-8CE7-4D42-8C21-4BF9E27DD4D3}"/>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7" name="Oval 279">
                <a:extLst>
                  <a:ext uri="{FF2B5EF4-FFF2-40B4-BE49-F238E27FC236}">
                    <a16:creationId xmlns:a16="http://schemas.microsoft.com/office/drawing/2014/main" id="{8AF2F5C8-860F-3A41-9AAB-E640659EF5AA}"/>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588" name="Oval 280">
                <a:extLst>
                  <a:ext uri="{FF2B5EF4-FFF2-40B4-BE49-F238E27FC236}">
                    <a16:creationId xmlns:a16="http://schemas.microsoft.com/office/drawing/2014/main" id="{FD83A5C0-E8BB-5A42-B2F3-031F8CFDD58B}"/>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589" name="Rectangle 281">
                <a:extLst>
                  <a:ext uri="{FF2B5EF4-FFF2-40B4-BE49-F238E27FC236}">
                    <a16:creationId xmlns:a16="http://schemas.microsoft.com/office/drawing/2014/main" id="{374B95CA-913B-3A44-A703-F1F6FC003A6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565" name="TextBox 492">
              <a:extLst>
                <a:ext uri="{FF2B5EF4-FFF2-40B4-BE49-F238E27FC236}">
                  <a16:creationId xmlns:a16="http://schemas.microsoft.com/office/drawing/2014/main" id="{211ABD31-9730-0744-A6A7-5907D1E37073}"/>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598" name="Straight Arrow Connector 495">
            <a:extLst>
              <a:ext uri="{FF2B5EF4-FFF2-40B4-BE49-F238E27FC236}">
                <a16:creationId xmlns:a16="http://schemas.microsoft.com/office/drawing/2014/main" id="{279837BE-A04C-CB42-B4FB-8C6A0CCB4DA2}"/>
              </a:ext>
            </a:extLst>
          </p:cNvPr>
          <p:cNvCxnSpPr>
            <a:cxnSpLocks noChangeShapeType="1"/>
          </p:cNvCxnSpPr>
          <p:nvPr/>
        </p:nvCxnSpPr>
        <p:spPr bwMode="auto">
          <a:xfrm flipH="1">
            <a:off x="5170538" y="2728339"/>
            <a:ext cx="7938" cy="2376487"/>
          </a:xfrm>
          <a:prstGeom prst="straightConnector1">
            <a:avLst/>
          </a:prstGeom>
          <a:noFill/>
          <a:ln w="254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599" name="Group 500">
            <a:extLst>
              <a:ext uri="{FF2B5EF4-FFF2-40B4-BE49-F238E27FC236}">
                <a16:creationId xmlns:a16="http://schemas.microsoft.com/office/drawing/2014/main" id="{6B3E7E01-8E8A-7F4B-B021-F846BAF86E52}"/>
              </a:ext>
            </a:extLst>
          </p:cNvPr>
          <p:cNvGrpSpPr>
            <a:grpSpLocks/>
          </p:cNvGrpSpPr>
          <p:nvPr/>
        </p:nvGrpSpPr>
        <p:grpSpPr bwMode="auto">
          <a:xfrm>
            <a:off x="5011788" y="3701476"/>
            <a:ext cx="317500" cy="369888"/>
            <a:chOff x="1614533" y="4280420"/>
            <a:chExt cx="317511" cy="369332"/>
          </a:xfrm>
        </p:grpSpPr>
        <p:sp>
          <p:nvSpPr>
            <p:cNvPr id="600" name="Oval 501">
              <a:extLst>
                <a:ext uri="{FF2B5EF4-FFF2-40B4-BE49-F238E27FC236}">
                  <a16:creationId xmlns:a16="http://schemas.microsoft.com/office/drawing/2014/main" id="{8E59746D-4C11-3643-A60F-3FE02E0D6F83}"/>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1" name="TextBox 502">
              <a:extLst>
                <a:ext uri="{FF2B5EF4-FFF2-40B4-BE49-F238E27FC236}">
                  <a16:creationId xmlns:a16="http://schemas.microsoft.com/office/drawing/2014/main" id="{7931AFA1-EAB0-E24F-BB22-BD16051C2BC7}"/>
                </a:ext>
              </a:extLst>
            </p:cNvPr>
            <p:cNvSpPr txBox="1">
              <a:spLocks noChangeArrowheads="1"/>
            </p:cNvSpPr>
            <p:nvPr/>
          </p:nvSpPr>
          <p:spPr bwMode="auto">
            <a:xfrm>
              <a:off x="1614533"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2</a:t>
              </a:r>
            </a:p>
          </p:txBody>
        </p:sp>
      </p:grpSp>
      <p:sp>
        <p:nvSpPr>
          <p:cNvPr id="602" name="TextBox 503">
            <a:extLst>
              <a:ext uri="{FF2B5EF4-FFF2-40B4-BE49-F238E27FC236}">
                <a16:creationId xmlns:a16="http://schemas.microsoft.com/office/drawing/2014/main" id="{ACCD1315-AC83-B846-A00E-C64853642FB2}"/>
              </a:ext>
            </a:extLst>
          </p:cNvPr>
          <p:cNvSpPr txBox="1">
            <a:spLocks noChangeArrowheads="1"/>
          </p:cNvSpPr>
          <p:nvPr/>
        </p:nvSpPr>
        <p:spPr bwMode="auto">
          <a:xfrm>
            <a:off x="3710826" y="3221785"/>
            <a:ext cx="203358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dirty="0">
                <a:latin typeface="Calibri" panose="020F0502020204030204" pitchFamily="34" charset="0"/>
                <a:cs typeface="Calibri" panose="020F0502020204030204" pitchFamily="34" charset="0"/>
              </a:rPr>
              <a:t>Bob browses</a:t>
            </a:r>
          </a:p>
          <a:p>
            <a:pPr>
              <a:lnSpc>
                <a:spcPct val="85000"/>
              </a:lnSpc>
            </a:pPr>
            <a:r>
              <a:rPr lang="en-US" altLang="en-US" dirty="0">
                <a:latin typeface="Calibri" panose="020F0502020204030204" pitchFamily="34" charset="0"/>
                <a:cs typeface="Calibri" panose="020F0502020204030204" pitchFamily="34" charset="0"/>
              </a:rPr>
              <a:t>Netflix video</a:t>
            </a:r>
          </a:p>
        </p:txBody>
      </p:sp>
      <p:cxnSp>
        <p:nvCxnSpPr>
          <p:cNvPr id="603" name="Straight Arrow Connector 504">
            <a:extLst>
              <a:ext uri="{FF2B5EF4-FFF2-40B4-BE49-F238E27FC236}">
                <a16:creationId xmlns:a16="http://schemas.microsoft.com/office/drawing/2014/main" id="{EFE62C9D-60F9-7D4B-BA56-1EBE34FBDBCD}"/>
              </a:ext>
            </a:extLst>
          </p:cNvPr>
          <p:cNvCxnSpPr>
            <a:cxnSpLocks noChangeShapeType="1"/>
          </p:cNvCxnSpPr>
          <p:nvPr/>
        </p:nvCxnSpPr>
        <p:spPr bwMode="auto">
          <a:xfrm flipH="1">
            <a:off x="5603035" y="2752151"/>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7" name="TextBox 509">
            <a:extLst>
              <a:ext uri="{FF2B5EF4-FFF2-40B4-BE49-F238E27FC236}">
                <a16:creationId xmlns:a16="http://schemas.microsoft.com/office/drawing/2014/main" id="{7F48A116-7728-7C45-85A7-B49A7F592F02}"/>
              </a:ext>
            </a:extLst>
          </p:cNvPr>
          <p:cNvSpPr txBox="1">
            <a:spLocks noChangeArrowheads="1"/>
          </p:cNvSpPr>
          <p:nvPr/>
        </p:nvSpPr>
        <p:spPr bwMode="auto">
          <a:xfrm>
            <a:off x="5730631" y="3620486"/>
            <a:ext cx="178593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dirty="0">
                <a:latin typeface="+mn-lt"/>
              </a:rPr>
              <a:t>Manifest file, requested</a:t>
            </a:r>
          </a:p>
          <a:p>
            <a:pPr>
              <a:lnSpc>
                <a:spcPct val="90000"/>
              </a:lnSpc>
            </a:pPr>
            <a:r>
              <a:rPr lang="en-US" altLang="en-US" dirty="0">
                <a:latin typeface="+mn-lt"/>
              </a:rPr>
              <a:t>returned for </a:t>
            </a:r>
          </a:p>
          <a:p>
            <a:pPr>
              <a:lnSpc>
                <a:spcPct val="90000"/>
              </a:lnSpc>
            </a:pPr>
            <a:r>
              <a:rPr lang="en-US" altLang="en-US" dirty="0">
                <a:latin typeface="+mn-lt"/>
              </a:rPr>
              <a:t>specific video</a:t>
            </a:r>
          </a:p>
        </p:txBody>
      </p:sp>
      <p:sp>
        <p:nvSpPr>
          <p:cNvPr id="608" name="Right Arrow 607">
            <a:extLst>
              <a:ext uri="{FF2B5EF4-FFF2-40B4-BE49-F238E27FC236}">
                <a16:creationId xmlns:a16="http://schemas.microsoft.com/office/drawing/2014/main" id="{09321F34-EB4B-9A44-875C-0DBAFFE346E0}"/>
              </a:ext>
            </a:extLst>
          </p:cNvPr>
          <p:cNvSpPr/>
          <p:nvPr/>
        </p:nvSpPr>
        <p:spPr bwMode="auto">
          <a:xfrm rot="10543217">
            <a:off x="5647410" y="5245456"/>
            <a:ext cx="2215511" cy="391437"/>
          </a:xfrm>
          <a:prstGeom prst="rightArrow">
            <a:avLst/>
          </a:prstGeom>
          <a:gradFill flip="none" rotWithShape="1">
            <a:gsLst>
              <a:gs pos="0">
                <a:srgbClr val="000090"/>
              </a:gs>
              <a:gs pos="100000">
                <a:srgbClr val="FFFFFF"/>
              </a:gs>
            </a:gsLst>
            <a:lin ang="10260000" scaled="0"/>
            <a:tileRect/>
          </a:gradFill>
          <a:ln w="15875">
            <a:gradFill flip="none" rotWithShape="1">
              <a:gsLst>
                <a:gs pos="0">
                  <a:srgbClr val="000090"/>
                </a:gs>
                <a:gs pos="100000">
                  <a:srgbClr val="FFFFFF"/>
                </a:gs>
              </a:gsLst>
              <a:lin ang="0" scaled="1"/>
              <a:tileRect/>
            </a:gradFill>
          </a:ln>
        </p:spPr>
        <p:txBody>
          <a:bodyPr wrap="none"/>
          <a:lstStyle/>
          <a:p>
            <a:pPr>
              <a:buFont typeface="ZapfDingbats" charset="0"/>
              <a:buNone/>
              <a:defRPr/>
            </a:pPr>
            <a:endParaRPr lang="en-US" dirty="0">
              <a:latin typeface="Comic Sans MS" pitchFamily="66" charset="0"/>
              <a:ea typeface="ＭＳ Ｐゴシック" charset="0"/>
              <a:cs typeface="ＭＳ Ｐゴシック" charset="0"/>
            </a:endParaRPr>
          </a:p>
        </p:txBody>
      </p:sp>
      <p:cxnSp>
        <p:nvCxnSpPr>
          <p:cNvPr id="609" name="Straight Arrow Connector 513">
            <a:extLst>
              <a:ext uri="{FF2B5EF4-FFF2-40B4-BE49-F238E27FC236}">
                <a16:creationId xmlns:a16="http://schemas.microsoft.com/office/drawing/2014/main" id="{2E60477C-CB63-8A47-A47A-A283CBFC4D8E}"/>
              </a:ext>
            </a:extLst>
          </p:cNvPr>
          <p:cNvCxnSpPr>
            <a:cxnSpLocks noChangeShapeType="1"/>
          </p:cNvCxnSpPr>
          <p:nvPr/>
        </p:nvCxnSpPr>
        <p:spPr bwMode="auto">
          <a:xfrm flipV="1">
            <a:off x="5830938" y="5106414"/>
            <a:ext cx="1892300" cy="147637"/>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0" name="TextBox 516">
            <a:extLst>
              <a:ext uri="{FF2B5EF4-FFF2-40B4-BE49-F238E27FC236}">
                <a16:creationId xmlns:a16="http://schemas.microsoft.com/office/drawing/2014/main" id="{99E15D1D-24AB-3E40-8053-50249594BDE4}"/>
              </a:ext>
            </a:extLst>
          </p:cNvPr>
          <p:cNvSpPr txBox="1">
            <a:spLocks noChangeArrowheads="1"/>
          </p:cNvSpPr>
          <p:nvPr/>
        </p:nvSpPr>
        <p:spPr bwMode="auto">
          <a:xfrm>
            <a:off x="6094462" y="5619176"/>
            <a:ext cx="2354263" cy="837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ct val="80000"/>
              </a:lnSpc>
            </a:pPr>
            <a:r>
              <a:rPr lang="en-US" altLang="en-US" dirty="0">
                <a:latin typeface="+mn-lt"/>
              </a:rPr>
              <a:t>DASH server selected, contacted, streaming begins</a:t>
            </a:r>
          </a:p>
        </p:txBody>
      </p:sp>
      <p:cxnSp>
        <p:nvCxnSpPr>
          <p:cNvPr id="611" name="Straight Arrow Connector 517">
            <a:extLst>
              <a:ext uri="{FF2B5EF4-FFF2-40B4-BE49-F238E27FC236}">
                <a16:creationId xmlns:a16="http://schemas.microsoft.com/office/drawing/2014/main" id="{C2F8BE22-C3B0-B34C-A67E-BE97EE4CA55F}"/>
              </a:ext>
            </a:extLst>
          </p:cNvPr>
          <p:cNvCxnSpPr>
            <a:cxnSpLocks noChangeShapeType="1"/>
          </p:cNvCxnSpPr>
          <p:nvPr/>
        </p:nvCxnSpPr>
        <p:spPr bwMode="auto">
          <a:xfrm>
            <a:off x="6897738" y="2493389"/>
            <a:ext cx="2049463" cy="269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2" name="Straight Arrow Connector 521">
            <a:extLst>
              <a:ext uri="{FF2B5EF4-FFF2-40B4-BE49-F238E27FC236}">
                <a16:creationId xmlns:a16="http://schemas.microsoft.com/office/drawing/2014/main" id="{1F774F1E-9CDB-E443-A38C-58927BC147D9}"/>
              </a:ext>
            </a:extLst>
          </p:cNvPr>
          <p:cNvCxnSpPr>
            <a:cxnSpLocks noChangeShapeType="1"/>
          </p:cNvCxnSpPr>
          <p:nvPr/>
        </p:nvCxnSpPr>
        <p:spPr bwMode="auto">
          <a:xfrm>
            <a:off x="6907263" y="2536251"/>
            <a:ext cx="1541463" cy="1133475"/>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13" name="Straight Arrow Connector 523">
            <a:extLst>
              <a:ext uri="{FF2B5EF4-FFF2-40B4-BE49-F238E27FC236}">
                <a16:creationId xmlns:a16="http://schemas.microsoft.com/office/drawing/2014/main" id="{36474ED6-E17E-B043-AD18-DC720F9537BD}"/>
              </a:ext>
            </a:extLst>
          </p:cNvPr>
          <p:cNvCxnSpPr>
            <a:cxnSpLocks noChangeShapeType="1"/>
          </p:cNvCxnSpPr>
          <p:nvPr/>
        </p:nvCxnSpPr>
        <p:spPr bwMode="auto">
          <a:xfrm>
            <a:off x="6897738" y="2550539"/>
            <a:ext cx="2019300" cy="2706687"/>
          </a:xfrm>
          <a:prstGeom prst="straightConnector1">
            <a:avLst/>
          </a:prstGeom>
          <a:noFill/>
          <a:ln w="25400">
            <a:solidFill>
              <a:schemeClr val="tx1"/>
            </a:solidFill>
            <a:prstDash val="dash"/>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4" name="TextBox 527">
            <a:extLst>
              <a:ext uri="{FF2B5EF4-FFF2-40B4-BE49-F238E27FC236}">
                <a16:creationId xmlns:a16="http://schemas.microsoft.com/office/drawing/2014/main" id="{2D3FC503-629E-CB4D-95AA-A0E328B57DCF}"/>
              </a:ext>
            </a:extLst>
          </p:cNvPr>
          <p:cNvSpPr txBox="1">
            <a:spLocks noChangeArrowheads="1"/>
          </p:cNvSpPr>
          <p:nvPr/>
        </p:nvSpPr>
        <p:spPr bwMode="auto">
          <a:xfrm>
            <a:off x="6645326" y="1640901"/>
            <a:ext cx="2033587"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upload copies of multiple versions of video to CDN servers</a:t>
            </a:r>
          </a:p>
        </p:txBody>
      </p:sp>
      <p:grpSp>
        <p:nvGrpSpPr>
          <p:cNvPr id="615" name="Group 383">
            <a:extLst>
              <a:ext uri="{FF2B5EF4-FFF2-40B4-BE49-F238E27FC236}">
                <a16:creationId xmlns:a16="http://schemas.microsoft.com/office/drawing/2014/main" id="{ED81B171-178A-4A4F-AC04-E4B530AD7962}"/>
              </a:ext>
            </a:extLst>
          </p:cNvPr>
          <p:cNvGrpSpPr>
            <a:grpSpLocks/>
          </p:cNvGrpSpPr>
          <p:nvPr/>
        </p:nvGrpSpPr>
        <p:grpSpPr bwMode="auto">
          <a:xfrm>
            <a:off x="8329663" y="3056951"/>
            <a:ext cx="1374775" cy="1354138"/>
            <a:chOff x="7030938" y="1184076"/>
            <a:chExt cx="1375947" cy="1355492"/>
          </a:xfrm>
        </p:grpSpPr>
        <p:sp>
          <p:nvSpPr>
            <p:cNvPr id="616" name="Freeform 1287">
              <a:extLst>
                <a:ext uri="{FF2B5EF4-FFF2-40B4-BE49-F238E27FC236}">
                  <a16:creationId xmlns:a16="http://schemas.microsoft.com/office/drawing/2014/main" id="{649D8938-A131-444F-AE9E-8D5D4F32A27D}"/>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17" name="Group 249">
              <a:extLst>
                <a:ext uri="{FF2B5EF4-FFF2-40B4-BE49-F238E27FC236}">
                  <a16:creationId xmlns:a16="http://schemas.microsoft.com/office/drawing/2014/main" id="{978A5A5C-B4FF-2040-922C-51261B7EAC06}"/>
                </a:ext>
              </a:extLst>
            </p:cNvPr>
            <p:cNvGrpSpPr>
              <a:grpSpLocks/>
            </p:cNvGrpSpPr>
            <p:nvPr/>
          </p:nvGrpSpPr>
          <p:grpSpPr bwMode="auto">
            <a:xfrm>
              <a:off x="7191141" y="1665569"/>
              <a:ext cx="365533" cy="637551"/>
              <a:chOff x="4140" y="429"/>
              <a:chExt cx="1425" cy="2396"/>
            </a:xfrm>
          </p:grpSpPr>
          <p:sp>
            <p:nvSpPr>
              <p:cNvPr id="619" name="Freeform 250">
                <a:extLst>
                  <a:ext uri="{FF2B5EF4-FFF2-40B4-BE49-F238E27FC236}">
                    <a16:creationId xmlns:a16="http://schemas.microsoft.com/office/drawing/2014/main" id="{96FC33B4-96C2-C340-BB6E-F7329E60205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0" name="Rectangle 251">
                <a:extLst>
                  <a:ext uri="{FF2B5EF4-FFF2-40B4-BE49-F238E27FC236}">
                    <a16:creationId xmlns:a16="http://schemas.microsoft.com/office/drawing/2014/main" id="{610312A6-A966-B049-98BE-3FA50487EE56}"/>
                  </a:ext>
                </a:extLst>
              </p:cNvPr>
              <p:cNvSpPr>
                <a:spLocks noChangeArrowheads="1"/>
              </p:cNvSpPr>
              <p:nvPr/>
            </p:nvSpPr>
            <p:spPr bwMode="auto">
              <a:xfrm>
                <a:off x="4203" y="435"/>
                <a:ext cx="1053" cy="227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1" name="Freeform 252">
                <a:extLst>
                  <a:ext uri="{FF2B5EF4-FFF2-40B4-BE49-F238E27FC236}">
                    <a16:creationId xmlns:a16="http://schemas.microsoft.com/office/drawing/2014/main" id="{5A7D71CE-AA89-1C46-932D-D42C6E378E71}"/>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2" name="Freeform 253">
                <a:extLst>
                  <a:ext uri="{FF2B5EF4-FFF2-40B4-BE49-F238E27FC236}">
                    <a16:creationId xmlns:a16="http://schemas.microsoft.com/office/drawing/2014/main" id="{6BBBC2E5-8406-6749-A6EE-D56A1B3A2DC5}"/>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23" name="Rectangle 254">
                <a:extLst>
                  <a:ext uri="{FF2B5EF4-FFF2-40B4-BE49-F238E27FC236}">
                    <a16:creationId xmlns:a16="http://schemas.microsoft.com/office/drawing/2014/main" id="{A4FC3092-FA25-064E-ADC8-5B6D38620A1D}"/>
                  </a:ext>
                </a:extLst>
              </p:cNvPr>
              <p:cNvSpPr>
                <a:spLocks noChangeArrowheads="1"/>
              </p:cNvSpPr>
              <p:nvPr/>
            </p:nvSpPr>
            <p:spPr bwMode="auto">
              <a:xfrm>
                <a:off x="4215" y="698"/>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4" name="Group 255">
                <a:extLst>
                  <a:ext uri="{FF2B5EF4-FFF2-40B4-BE49-F238E27FC236}">
                    <a16:creationId xmlns:a16="http://schemas.microsoft.com/office/drawing/2014/main" id="{1D5110E2-280C-9246-8D10-399EC61CBD9A}"/>
                  </a:ext>
                </a:extLst>
              </p:cNvPr>
              <p:cNvGrpSpPr>
                <a:grpSpLocks/>
              </p:cNvGrpSpPr>
              <p:nvPr/>
            </p:nvGrpSpPr>
            <p:grpSpPr bwMode="auto">
              <a:xfrm>
                <a:off x="4749" y="668"/>
                <a:ext cx="581" cy="145"/>
                <a:chOff x="614" y="2568"/>
                <a:chExt cx="725" cy="139"/>
              </a:xfrm>
            </p:grpSpPr>
            <p:sp>
              <p:nvSpPr>
                <p:cNvPr id="649" name="AutoShape 256">
                  <a:extLst>
                    <a:ext uri="{FF2B5EF4-FFF2-40B4-BE49-F238E27FC236}">
                      <a16:creationId xmlns:a16="http://schemas.microsoft.com/office/drawing/2014/main" id="{D83986DD-3F09-D440-8EF9-EF826DC36A7D}"/>
                    </a:ext>
                  </a:extLst>
                </p:cNvPr>
                <p:cNvSpPr>
                  <a:spLocks noChangeArrowheads="1"/>
                </p:cNvSpPr>
                <p:nvPr/>
              </p:nvSpPr>
              <p:spPr bwMode="auto">
                <a:xfrm>
                  <a:off x="613" y="2574"/>
                  <a:ext cx="727"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0" name="AutoShape 257">
                  <a:extLst>
                    <a:ext uri="{FF2B5EF4-FFF2-40B4-BE49-F238E27FC236}">
                      <a16:creationId xmlns:a16="http://schemas.microsoft.com/office/drawing/2014/main" id="{2583E301-FAE7-5A41-95D0-08085C409021}"/>
                    </a:ext>
                  </a:extLst>
                </p:cNvPr>
                <p:cNvSpPr>
                  <a:spLocks noChangeArrowheads="1"/>
                </p:cNvSpPr>
                <p:nvPr/>
              </p:nvSpPr>
              <p:spPr bwMode="auto">
                <a:xfrm>
                  <a:off x="628" y="2585"/>
                  <a:ext cx="696"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5" name="Rectangle 258">
                <a:extLst>
                  <a:ext uri="{FF2B5EF4-FFF2-40B4-BE49-F238E27FC236}">
                    <a16:creationId xmlns:a16="http://schemas.microsoft.com/office/drawing/2014/main" id="{A1487D88-15EC-1245-9F32-55511FA09AF5}"/>
                  </a:ext>
                </a:extLst>
              </p:cNvPr>
              <p:cNvSpPr>
                <a:spLocks noChangeArrowheads="1"/>
              </p:cNvSpPr>
              <p:nvPr/>
            </p:nvSpPr>
            <p:spPr bwMode="auto">
              <a:xfrm>
                <a:off x="4228" y="1020"/>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6" name="Group 259">
                <a:extLst>
                  <a:ext uri="{FF2B5EF4-FFF2-40B4-BE49-F238E27FC236}">
                    <a16:creationId xmlns:a16="http://schemas.microsoft.com/office/drawing/2014/main" id="{C1C66C5E-AA22-2942-9FE1-CC0D53BC7F94}"/>
                  </a:ext>
                </a:extLst>
              </p:cNvPr>
              <p:cNvGrpSpPr>
                <a:grpSpLocks/>
              </p:cNvGrpSpPr>
              <p:nvPr/>
            </p:nvGrpSpPr>
            <p:grpSpPr bwMode="auto">
              <a:xfrm>
                <a:off x="4747" y="994"/>
                <a:ext cx="581" cy="134"/>
                <a:chOff x="614" y="2568"/>
                <a:chExt cx="725" cy="139"/>
              </a:xfrm>
            </p:grpSpPr>
            <p:sp>
              <p:nvSpPr>
                <p:cNvPr id="647" name="AutoShape 260">
                  <a:extLst>
                    <a:ext uri="{FF2B5EF4-FFF2-40B4-BE49-F238E27FC236}">
                      <a16:creationId xmlns:a16="http://schemas.microsoft.com/office/drawing/2014/main" id="{7FD3A1E2-9440-B74D-96F8-52E4B7A8667A}"/>
                    </a:ext>
                  </a:extLst>
                </p:cNvPr>
                <p:cNvSpPr>
                  <a:spLocks noChangeArrowheads="1"/>
                </p:cNvSpPr>
                <p:nvPr/>
              </p:nvSpPr>
              <p:spPr bwMode="auto">
                <a:xfrm>
                  <a:off x="615" y="2577"/>
                  <a:ext cx="727"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8" name="AutoShape 261">
                  <a:extLst>
                    <a:ext uri="{FF2B5EF4-FFF2-40B4-BE49-F238E27FC236}">
                      <a16:creationId xmlns:a16="http://schemas.microsoft.com/office/drawing/2014/main" id="{0EA90844-82E2-7041-BE56-FE6D4EE0D8CC}"/>
                    </a:ext>
                  </a:extLst>
                </p:cNvPr>
                <p:cNvSpPr>
                  <a:spLocks noChangeArrowheads="1"/>
                </p:cNvSpPr>
                <p:nvPr/>
              </p:nvSpPr>
              <p:spPr bwMode="auto">
                <a:xfrm>
                  <a:off x="631" y="2595"/>
                  <a:ext cx="696"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27" name="Rectangle 262">
                <a:extLst>
                  <a:ext uri="{FF2B5EF4-FFF2-40B4-BE49-F238E27FC236}">
                    <a16:creationId xmlns:a16="http://schemas.microsoft.com/office/drawing/2014/main" id="{283833E2-9E6A-EC4E-A8CC-83ADC14E1B22}"/>
                  </a:ext>
                </a:extLst>
              </p:cNvPr>
              <p:cNvSpPr>
                <a:spLocks noChangeArrowheads="1"/>
              </p:cNvSpPr>
              <p:nvPr/>
            </p:nvSpPr>
            <p:spPr bwMode="auto">
              <a:xfrm>
                <a:off x="4215" y="1355"/>
                <a:ext cx="595"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28" name="Rectangle 263">
                <a:extLst>
                  <a:ext uri="{FF2B5EF4-FFF2-40B4-BE49-F238E27FC236}">
                    <a16:creationId xmlns:a16="http://schemas.microsoft.com/office/drawing/2014/main" id="{72732886-1C08-7C45-9F6F-69CB57B77660}"/>
                  </a:ext>
                </a:extLst>
              </p:cNvPr>
              <p:cNvSpPr>
                <a:spLocks noChangeArrowheads="1"/>
              </p:cNvSpPr>
              <p:nvPr/>
            </p:nvSpPr>
            <p:spPr bwMode="auto">
              <a:xfrm>
                <a:off x="4228" y="1653"/>
                <a:ext cx="601"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29" name="Group 264">
                <a:extLst>
                  <a:ext uri="{FF2B5EF4-FFF2-40B4-BE49-F238E27FC236}">
                    <a16:creationId xmlns:a16="http://schemas.microsoft.com/office/drawing/2014/main" id="{F80FFB68-2EC3-9346-8509-64CDCE4976E5}"/>
                  </a:ext>
                </a:extLst>
              </p:cNvPr>
              <p:cNvGrpSpPr>
                <a:grpSpLocks/>
              </p:cNvGrpSpPr>
              <p:nvPr/>
            </p:nvGrpSpPr>
            <p:grpSpPr bwMode="auto">
              <a:xfrm>
                <a:off x="4735" y="1627"/>
                <a:ext cx="582" cy="151"/>
                <a:chOff x="614" y="2568"/>
                <a:chExt cx="725" cy="139"/>
              </a:xfrm>
            </p:grpSpPr>
            <p:sp>
              <p:nvSpPr>
                <p:cNvPr id="645" name="AutoShape 265">
                  <a:extLst>
                    <a:ext uri="{FF2B5EF4-FFF2-40B4-BE49-F238E27FC236}">
                      <a16:creationId xmlns:a16="http://schemas.microsoft.com/office/drawing/2014/main" id="{55598102-FF9E-094C-A817-A698CCABCCE2}"/>
                    </a:ext>
                  </a:extLst>
                </p:cNvPr>
                <p:cNvSpPr>
                  <a:spLocks noChangeArrowheads="1"/>
                </p:cNvSpPr>
                <p:nvPr/>
              </p:nvSpPr>
              <p:spPr bwMode="auto">
                <a:xfrm>
                  <a:off x="615" y="2576"/>
                  <a:ext cx="718" cy="132"/>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6" name="AutoShape 266">
                  <a:extLst>
                    <a:ext uri="{FF2B5EF4-FFF2-40B4-BE49-F238E27FC236}">
                      <a16:creationId xmlns:a16="http://schemas.microsoft.com/office/drawing/2014/main" id="{D7709F49-ABD3-434B-989F-ED0F57022C0B}"/>
                    </a:ext>
                  </a:extLst>
                </p:cNvPr>
                <p:cNvSpPr>
                  <a:spLocks noChangeArrowheads="1"/>
                </p:cNvSpPr>
                <p:nvPr/>
              </p:nvSpPr>
              <p:spPr bwMode="auto">
                <a:xfrm>
                  <a:off x="630" y="2592"/>
                  <a:ext cx="687"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0" name="Freeform 267">
                <a:extLst>
                  <a:ext uri="{FF2B5EF4-FFF2-40B4-BE49-F238E27FC236}">
                    <a16:creationId xmlns:a16="http://schemas.microsoft.com/office/drawing/2014/main" id="{58E0CD6F-F7D1-5D4D-85C8-B937D37C361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31" name="Group 268">
                <a:extLst>
                  <a:ext uri="{FF2B5EF4-FFF2-40B4-BE49-F238E27FC236}">
                    <a16:creationId xmlns:a16="http://schemas.microsoft.com/office/drawing/2014/main" id="{CEE525EE-C76D-CD47-83B8-8D86FCB35A05}"/>
                  </a:ext>
                </a:extLst>
              </p:cNvPr>
              <p:cNvGrpSpPr>
                <a:grpSpLocks/>
              </p:cNvGrpSpPr>
              <p:nvPr/>
            </p:nvGrpSpPr>
            <p:grpSpPr bwMode="auto">
              <a:xfrm>
                <a:off x="4739" y="1327"/>
                <a:ext cx="582" cy="139"/>
                <a:chOff x="614" y="2568"/>
                <a:chExt cx="725" cy="139"/>
              </a:xfrm>
            </p:grpSpPr>
            <p:sp>
              <p:nvSpPr>
                <p:cNvPr id="643" name="AutoShape 269">
                  <a:extLst>
                    <a:ext uri="{FF2B5EF4-FFF2-40B4-BE49-F238E27FC236}">
                      <a16:creationId xmlns:a16="http://schemas.microsoft.com/office/drawing/2014/main" id="{BE4F71D7-817B-934C-9F75-91A7222E7ADE}"/>
                    </a:ext>
                  </a:extLst>
                </p:cNvPr>
                <p:cNvSpPr>
                  <a:spLocks noChangeArrowheads="1"/>
                </p:cNvSpPr>
                <p:nvPr/>
              </p:nvSpPr>
              <p:spPr bwMode="auto">
                <a:xfrm>
                  <a:off x="625" y="2566"/>
                  <a:ext cx="725" cy="14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4" name="AutoShape 270">
                  <a:extLst>
                    <a:ext uri="{FF2B5EF4-FFF2-40B4-BE49-F238E27FC236}">
                      <a16:creationId xmlns:a16="http://schemas.microsoft.com/office/drawing/2014/main" id="{DA479A9C-0837-6141-A6AC-E8D851E4B1F7}"/>
                    </a:ext>
                  </a:extLst>
                </p:cNvPr>
                <p:cNvSpPr>
                  <a:spLocks noChangeArrowheads="1"/>
                </p:cNvSpPr>
                <p:nvPr/>
              </p:nvSpPr>
              <p:spPr bwMode="auto">
                <a:xfrm>
                  <a:off x="633" y="2584"/>
                  <a:ext cx="694" cy="11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32" name="Rectangle 271">
                <a:extLst>
                  <a:ext uri="{FF2B5EF4-FFF2-40B4-BE49-F238E27FC236}">
                    <a16:creationId xmlns:a16="http://schemas.microsoft.com/office/drawing/2014/main" id="{7BAB7EEF-CEF0-7747-B60A-1243972235BC}"/>
                  </a:ext>
                </a:extLst>
              </p:cNvPr>
              <p:cNvSpPr>
                <a:spLocks noChangeArrowheads="1"/>
              </p:cNvSpPr>
              <p:nvPr/>
            </p:nvSpPr>
            <p:spPr bwMode="auto">
              <a:xfrm>
                <a:off x="5250" y="435"/>
                <a:ext cx="68" cy="228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3" name="Freeform 272">
                <a:extLst>
                  <a:ext uri="{FF2B5EF4-FFF2-40B4-BE49-F238E27FC236}">
                    <a16:creationId xmlns:a16="http://schemas.microsoft.com/office/drawing/2014/main" id="{23F88BAC-4F2F-884A-8A11-0DD0411366E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4" name="Freeform 273">
                <a:extLst>
                  <a:ext uri="{FF2B5EF4-FFF2-40B4-BE49-F238E27FC236}">
                    <a16:creationId xmlns:a16="http://schemas.microsoft.com/office/drawing/2014/main" id="{153D6F6F-1B37-4B46-8C7B-5C383D66A5BF}"/>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5" name="Oval 274">
                <a:extLst>
                  <a:ext uri="{FF2B5EF4-FFF2-40B4-BE49-F238E27FC236}">
                    <a16:creationId xmlns:a16="http://schemas.microsoft.com/office/drawing/2014/main" id="{FE063EE0-3ACE-EE46-BFFC-669BFB49B33B}"/>
                  </a:ext>
                </a:extLst>
              </p:cNvPr>
              <p:cNvSpPr>
                <a:spLocks noChangeArrowheads="1"/>
              </p:cNvSpPr>
              <p:nvPr/>
            </p:nvSpPr>
            <p:spPr bwMode="auto">
              <a:xfrm>
                <a:off x="5516" y="2609"/>
                <a:ext cx="50"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6" name="Freeform 275">
                <a:extLst>
                  <a:ext uri="{FF2B5EF4-FFF2-40B4-BE49-F238E27FC236}">
                    <a16:creationId xmlns:a16="http://schemas.microsoft.com/office/drawing/2014/main" id="{F382B54D-43FD-C049-8E97-A803ADCCCEC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37" name="AutoShape 276">
                <a:extLst>
                  <a:ext uri="{FF2B5EF4-FFF2-40B4-BE49-F238E27FC236}">
                    <a16:creationId xmlns:a16="http://schemas.microsoft.com/office/drawing/2014/main" id="{04306910-BCCD-F549-8CAC-9CE8C9FB958C}"/>
                  </a:ext>
                </a:extLst>
              </p:cNvPr>
              <p:cNvSpPr>
                <a:spLocks noChangeArrowheads="1"/>
              </p:cNvSpPr>
              <p:nvPr/>
            </p:nvSpPr>
            <p:spPr bwMode="auto">
              <a:xfrm>
                <a:off x="4141" y="2680"/>
                <a:ext cx="1202"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8" name="AutoShape 277">
                <a:extLst>
                  <a:ext uri="{FF2B5EF4-FFF2-40B4-BE49-F238E27FC236}">
                    <a16:creationId xmlns:a16="http://schemas.microsoft.com/office/drawing/2014/main" id="{A2BF0BB2-374A-E249-971B-EAE24E4D47F2}"/>
                  </a:ext>
                </a:extLst>
              </p:cNvPr>
              <p:cNvSpPr>
                <a:spLocks noChangeArrowheads="1"/>
              </p:cNvSpPr>
              <p:nvPr/>
            </p:nvSpPr>
            <p:spPr bwMode="auto">
              <a:xfrm>
                <a:off x="4203" y="2710"/>
                <a:ext cx="1078"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39" name="Oval 278">
                <a:extLst>
                  <a:ext uri="{FF2B5EF4-FFF2-40B4-BE49-F238E27FC236}">
                    <a16:creationId xmlns:a16="http://schemas.microsoft.com/office/drawing/2014/main" id="{8C0A6A7B-745C-6B46-852C-B11809C108C5}"/>
                  </a:ext>
                </a:extLst>
              </p:cNvPr>
              <p:cNvSpPr>
                <a:spLocks noChangeArrowheads="1"/>
              </p:cNvSpPr>
              <p:nvPr/>
            </p:nvSpPr>
            <p:spPr bwMode="auto">
              <a:xfrm>
                <a:off x="4308" y="2382"/>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0" name="Oval 279">
                <a:extLst>
                  <a:ext uri="{FF2B5EF4-FFF2-40B4-BE49-F238E27FC236}">
                    <a16:creationId xmlns:a16="http://schemas.microsoft.com/office/drawing/2014/main" id="{F519574B-5DE0-1444-8817-E97F7447BAD7}"/>
                  </a:ext>
                </a:extLst>
              </p:cNvPr>
              <p:cNvSpPr>
                <a:spLocks noChangeArrowheads="1"/>
              </p:cNvSpPr>
              <p:nvPr/>
            </p:nvSpPr>
            <p:spPr bwMode="auto">
              <a:xfrm>
                <a:off x="4488" y="2382"/>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41" name="Oval 280">
                <a:extLst>
                  <a:ext uri="{FF2B5EF4-FFF2-40B4-BE49-F238E27FC236}">
                    <a16:creationId xmlns:a16="http://schemas.microsoft.com/office/drawing/2014/main" id="{A1AC7CC8-F925-F640-BE0B-5676C61A1D8F}"/>
                  </a:ext>
                </a:extLst>
              </p:cNvPr>
              <p:cNvSpPr>
                <a:spLocks noChangeArrowheads="1"/>
              </p:cNvSpPr>
              <p:nvPr/>
            </p:nvSpPr>
            <p:spPr bwMode="auto">
              <a:xfrm>
                <a:off x="4661" y="2382"/>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42" name="Rectangle 281">
                <a:extLst>
                  <a:ext uri="{FF2B5EF4-FFF2-40B4-BE49-F238E27FC236}">
                    <a16:creationId xmlns:a16="http://schemas.microsoft.com/office/drawing/2014/main" id="{CC4B114D-F910-7D4F-A5C3-DF3B435A6B38}"/>
                  </a:ext>
                </a:extLst>
              </p:cNvPr>
              <p:cNvSpPr>
                <a:spLocks noChangeArrowheads="1"/>
              </p:cNvSpPr>
              <p:nvPr/>
            </p:nvSpPr>
            <p:spPr bwMode="auto">
              <a:xfrm>
                <a:off x="5064" y="1832"/>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18" name="TextBox 492">
              <a:extLst>
                <a:ext uri="{FF2B5EF4-FFF2-40B4-BE49-F238E27FC236}">
                  <a16:creationId xmlns:a16="http://schemas.microsoft.com/office/drawing/2014/main" id="{85F6E22B-EB95-3A45-AEE7-DFC0ADFCA07F}"/>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grpSp>
        <p:nvGrpSpPr>
          <p:cNvPr id="651" name="Group 468">
            <a:extLst>
              <a:ext uri="{FF2B5EF4-FFF2-40B4-BE49-F238E27FC236}">
                <a16:creationId xmlns:a16="http://schemas.microsoft.com/office/drawing/2014/main" id="{1F4063A8-67FD-484E-8F6F-19E370A56F74}"/>
              </a:ext>
            </a:extLst>
          </p:cNvPr>
          <p:cNvGrpSpPr>
            <a:grpSpLocks/>
          </p:cNvGrpSpPr>
          <p:nvPr/>
        </p:nvGrpSpPr>
        <p:grpSpPr bwMode="auto">
          <a:xfrm>
            <a:off x="7966126" y="4447601"/>
            <a:ext cx="1376362" cy="1355725"/>
            <a:chOff x="7030938" y="1184076"/>
            <a:chExt cx="1375947" cy="1355492"/>
          </a:xfrm>
        </p:grpSpPr>
        <p:sp>
          <p:nvSpPr>
            <p:cNvPr id="652" name="Freeform 1287">
              <a:extLst>
                <a:ext uri="{FF2B5EF4-FFF2-40B4-BE49-F238E27FC236}">
                  <a16:creationId xmlns:a16="http://schemas.microsoft.com/office/drawing/2014/main" id="{B9C0A66B-0217-C040-AA59-40CF97C7DE9C}"/>
                </a:ext>
              </a:extLst>
            </p:cNvPr>
            <p:cNvSpPr>
              <a:spLocks/>
            </p:cNvSpPr>
            <p:nvPr/>
          </p:nvSpPr>
          <p:spPr bwMode="auto">
            <a:xfrm rot="10800000">
              <a:off x="7030938" y="1184076"/>
              <a:ext cx="1300345" cy="1355492"/>
            </a:xfrm>
            <a:custGeom>
              <a:avLst/>
              <a:gdLst>
                <a:gd name="T0" fmla="*/ 2147483647 w 10000"/>
                <a:gd name="T1" fmla="*/ 313820797 h 10000"/>
                <a:gd name="T2" fmla="*/ 2147483647 w 10000"/>
                <a:gd name="T3" fmla="*/ 1882906618 h 10000"/>
                <a:gd name="T4" fmla="*/ 2147483647 w 10000"/>
                <a:gd name="T5" fmla="*/ 2147483647 h 10000"/>
                <a:gd name="T6" fmla="*/ 1806182456 w 10000"/>
                <a:gd name="T7" fmla="*/ 2147483647 h 10000"/>
                <a:gd name="T8" fmla="*/ 367550316 w 10000"/>
                <a:gd name="T9" fmla="*/ 2147483647 h 10000"/>
                <a:gd name="T10" fmla="*/ 255562134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537978644 h 10000"/>
                <a:gd name="T32" fmla="*/ 2147483647 w 10000"/>
                <a:gd name="T33" fmla="*/ 12457243 h 10000"/>
                <a:gd name="T34" fmla="*/ 2147483647 w 10000"/>
                <a:gd name="T35" fmla="*/ 313820797 h 100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0000">
                  <a:moveTo>
                    <a:pt x="6270" y="126"/>
                  </a:moveTo>
                  <a:cubicBezTo>
                    <a:pt x="5642" y="245"/>
                    <a:pt x="4469" y="528"/>
                    <a:pt x="3738" y="756"/>
                  </a:cubicBezTo>
                  <a:cubicBezTo>
                    <a:pt x="3007" y="984"/>
                    <a:pt x="2405" y="1322"/>
                    <a:pt x="1887" y="1495"/>
                  </a:cubicBezTo>
                  <a:cubicBezTo>
                    <a:pt x="1369" y="1668"/>
                    <a:pt x="1195" y="1105"/>
                    <a:pt x="629" y="1793"/>
                  </a:cubicBezTo>
                  <a:cubicBezTo>
                    <a:pt x="63" y="2481"/>
                    <a:pt x="218" y="3574"/>
                    <a:pt x="128" y="4417"/>
                  </a:cubicBezTo>
                  <a:cubicBezTo>
                    <a:pt x="39" y="5260"/>
                    <a:pt x="-87" y="6368"/>
                    <a:pt x="89" y="6848"/>
                  </a:cubicBezTo>
                  <a:cubicBezTo>
                    <a:pt x="265" y="7328"/>
                    <a:pt x="491" y="7223"/>
                    <a:pt x="1207" y="7298"/>
                  </a:cubicBezTo>
                  <a:cubicBezTo>
                    <a:pt x="1924" y="7374"/>
                    <a:pt x="3641" y="7133"/>
                    <a:pt x="4406" y="7298"/>
                  </a:cubicBezTo>
                  <a:cubicBezTo>
                    <a:pt x="5171" y="7463"/>
                    <a:pt x="5298" y="7868"/>
                    <a:pt x="5779" y="8288"/>
                  </a:cubicBezTo>
                  <a:cubicBezTo>
                    <a:pt x="6260" y="8709"/>
                    <a:pt x="6848" y="9549"/>
                    <a:pt x="7290" y="9819"/>
                  </a:cubicBezTo>
                  <a:cubicBezTo>
                    <a:pt x="7731" y="10089"/>
                    <a:pt x="8124" y="10014"/>
                    <a:pt x="8448" y="9879"/>
                  </a:cubicBezTo>
                  <a:cubicBezTo>
                    <a:pt x="8771" y="9744"/>
                    <a:pt x="9056" y="9549"/>
                    <a:pt x="9252" y="9008"/>
                  </a:cubicBezTo>
                  <a:cubicBezTo>
                    <a:pt x="9448" y="8469"/>
                    <a:pt x="9537" y="7418"/>
                    <a:pt x="9644" y="6639"/>
                  </a:cubicBezTo>
                  <a:cubicBezTo>
                    <a:pt x="9752" y="5858"/>
                    <a:pt x="9851" y="5168"/>
                    <a:pt x="9899" y="4327"/>
                  </a:cubicBezTo>
                  <a:cubicBezTo>
                    <a:pt x="9949" y="3486"/>
                    <a:pt x="10076" y="2256"/>
                    <a:pt x="9939" y="1566"/>
                  </a:cubicBezTo>
                  <a:cubicBezTo>
                    <a:pt x="9802" y="876"/>
                    <a:pt x="9478" y="471"/>
                    <a:pt x="9075" y="216"/>
                  </a:cubicBezTo>
                  <a:cubicBezTo>
                    <a:pt x="8674" y="-39"/>
                    <a:pt x="7997" y="20"/>
                    <a:pt x="7525" y="5"/>
                  </a:cubicBezTo>
                  <a:cubicBezTo>
                    <a:pt x="7055" y="-9"/>
                    <a:pt x="6898" y="5"/>
                    <a:pt x="6270" y="126"/>
                  </a:cubicBezTo>
                  <a:close/>
                </a:path>
              </a:pathLst>
            </a:custGeom>
            <a:solidFill>
              <a:srgbClr val="9CDFF9"/>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53" name="Group 249">
              <a:extLst>
                <a:ext uri="{FF2B5EF4-FFF2-40B4-BE49-F238E27FC236}">
                  <a16:creationId xmlns:a16="http://schemas.microsoft.com/office/drawing/2014/main" id="{2D0460A7-D522-2B45-8D08-2C9B88DFAE18}"/>
                </a:ext>
              </a:extLst>
            </p:cNvPr>
            <p:cNvGrpSpPr>
              <a:grpSpLocks/>
            </p:cNvGrpSpPr>
            <p:nvPr/>
          </p:nvGrpSpPr>
          <p:grpSpPr bwMode="auto">
            <a:xfrm>
              <a:off x="7191141" y="1665569"/>
              <a:ext cx="365533" cy="637551"/>
              <a:chOff x="4140" y="429"/>
              <a:chExt cx="1425" cy="2396"/>
            </a:xfrm>
          </p:grpSpPr>
          <p:sp>
            <p:nvSpPr>
              <p:cNvPr id="656" name="Freeform 250">
                <a:extLst>
                  <a:ext uri="{FF2B5EF4-FFF2-40B4-BE49-F238E27FC236}">
                    <a16:creationId xmlns:a16="http://schemas.microsoft.com/office/drawing/2014/main" id="{23138FC9-3550-5249-8349-BED738B58162}"/>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7" name="Rectangle 251">
                <a:extLst>
                  <a:ext uri="{FF2B5EF4-FFF2-40B4-BE49-F238E27FC236}">
                    <a16:creationId xmlns:a16="http://schemas.microsoft.com/office/drawing/2014/main" id="{DFCF1873-FB16-2A47-A936-08D8C3908C75}"/>
                  </a:ext>
                </a:extLst>
              </p:cNvPr>
              <p:cNvSpPr>
                <a:spLocks noChangeArrowheads="1"/>
              </p:cNvSpPr>
              <p:nvPr/>
            </p:nvSpPr>
            <p:spPr bwMode="auto">
              <a:xfrm>
                <a:off x="4202" y="433"/>
                <a:ext cx="1052" cy="2279"/>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58" name="Freeform 252">
                <a:extLst>
                  <a:ext uri="{FF2B5EF4-FFF2-40B4-BE49-F238E27FC236}">
                    <a16:creationId xmlns:a16="http://schemas.microsoft.com/office/drawing/2014/main" id="{8867C201-6EA6-9C40-BFA6-0B88C51117B5}"/>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59" name="Freeform 253">
                <a:extLst>
                  <a:ext uri="{FF2B5EF4-FFF2-40B4-BE49-F238E27FC236}">
                    <a16:creationId xmlns:a16="http://schemas.microsoft.com/office/drawing/2014/main" id="{3AABF7A5-C9C5-0341-A27E-5E16A3148A8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60" name="Rectangle 254">
                <a:extLst>
                  <a:ext uri="{FF2B5EF4-FFF2-40B4-BE49-F238E27FC236}">
                    <a16:creationId xmlns:a16="http://schemas.microsoft.com/office/drawing/2014/main" id="{455C9642-187B-834C-A852-DD74D736A9F1}"/>
                  </a:ext>
                </a:extLst>
              </p:cNvPr>
              <p:cNvSpPr>
                <a:spLocks noChangeArrowheads="1"/>
              </p:cNvSpPr>
              <p:nvPr/>
            </p:nvSpPr>
            <p:spPr bwMode="auto">
              <a:xfrm>
                <a:off x="4215" y="695"/>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1" name="Group 255">
                <a:extLst>
                  <a:ext uri="{FF2B5EF4-FFF2-40B4-BE49-F238E27FC236}">
                    <a16:creationId xmlns:a16="http://schemas.microsoft.com/office/drawing/2014/main" id="{149ADA1A-B66F-F44C-B49C-96E50A1BB861}"/>
                  </a:ext>
                </a:extLst>
              </p:cNvPr>
              <p:cNvGrpSpPr>
                <a:grpSpLocks/>
              </p:cNvGrpSpPr>
              <p:nvPr/>
            </p:nvGrpSpPr>
            <p:grpSpPr bwMode="auto">
              <a:xfrm>
                <a:off x="4749" y="668"/>
                <a:ext cx="581" cy="145"/>
                <a:chOff x="614" y="2568"/>
                <a:chExt cx="725" cy="139"/>
              </a:xfrm>
            </p:grpSpPr>
            <p:sp>
              <p:nvSpPr>
                <p:cNvPr id="686" name="AutoShape 256">
                  <a:extLst>
                    <a:ext uri="{FF2B5EF4-FFF2-40B4-BE49-F238E27FC236}">
                      <a16:creationId xmlns:a16="http://schemas.microsoft.com/office/drawing/2014/main" id="{3D4D4A1D-9D61-334E-A979-8E927E535A8C}"/>
                    </a:ext>
                  </a:extLst>
                </p:cNvPr>
                <p:cNvSpPr>
                  <a:spLocks noChangeArrowheads="1"/>
                </p:cNvSpPr>
                <p:nvPr/>
              </p:nvSpPr>
              <p:spPr bwMode="auto">
                <a:xfrm>
                  <a:off x="611" y="2571"/>
                  <a:ext cx="726"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7" name="AutoShape 257">
                  <a:extLst>
                    <a:ext uri="{FF2B5EF4-FFF2-40B4-BE49-F238E27FC236}">
                      <a16:creationId xmlns:a16="http://schemas.microsoft.com/office/drawing/2014/main" id="{2DFF9622-EBDD-994E-9C23-DFAF566A40E0}"/>
                    </a:ext>
                  </a:extLst>
                </p:cNvPr>
                <p:cNvSpPr>
                  <a:spLocks noChangeArrowheads="1"/>
                </p:cNvSpPr>
                <p:nvPr/>
              </p:nvSpPr>
              <p:spPr bwMode="auto">
                <a:xfrm>
                  <a:off x="627" y="2583"/>
                  <a:ext cx="695"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2" name="Rectangle 258">
                <a:extLst>
                  <a:ext uri="{FF2B5EF4-FFF2-40B4-BE49-F238E27FC236}">
                    <a16:creationId xmlns:a16="http://schemas.microsoft.com/office/drawing/2014/main" id="{67544B8E-E01F-7547-B897-14F34EFC29EA}"/>
                  </a:ext>
                </a:extLst>
              </p:cNvPr>
              <p:cNvSpPr>
                <a:spLocks noChangeArrowheads="1"/>
              </p:cNvSpPr>
              <p:nvPr/>
            </p:nvSpPr>
            <p:spPr bwMode="auto">
              <a:xfrm>
                <a:off x="4227" y="1023"/>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3" name="Group 259">
                <a:extLst>
                  <a:ext uri="{FF2B5EF4-FFF2-40B4-BE49-F238E27FC236}">
                    <a16:creationId xmlns:a16="http://schemas.microsoft.com/office/drawing/2014/main" id="{BB1B2199-F34E-E045-9E41-BBFD51213E27}"/>
                  </a:ext>
                </a:extLst>
              </p:cNvPr>
              <p:cNvGrpSpPr>
                <a:grpSpLocks/>
              </p:cNvGrpSpPr>
              <p:nvPr/>
            </p:nvGrpSpPr>
            <p:grpSpPr bwMode="auto">
              <a:xfrm>
                <a:off x="4747" y="994"/>
                <a:ext cx="581" cy="134"/>
                <a:chOff x="614" y="2568"/>
                <a:chExt cx="725" cy="139"/>
              </a:xfrm>
            </p:grpSpPr>
            <p:sp>
              <p:nvSpPr>
                <p:cNvPr id="684" name="AutoShape 260">
                  <a:extLst>
                    <a:ext uri="{FF2B5EF4-FFF2-40B4-BE49-F238E27FC236}">
                      <a16:creationId xmlns:a16="http://schemas.microsoft.com/office/drawing/2014/main" id="{04EC1E9B-DEF9-7D4F-BB30-E66D453A83EC}"/>
                    </a:ext>
                  </a:extLst>
                </p:cNvPr>
                <p:cNvSpPr>
                  <a:spLocks noChangeArrowheads="1"/>
                </p:cNvSpPr>
                <p:nvPr/>
              </p:nvSpPr>
              <p:spPr bwMode="auto">
                <a:xfrm>
                  <a:off x="614" y="2574"/>
                  <a:ext cx="726" cy="130"/>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5" name="AutoShape 261">
                  <a:extLst>
                    <a:ext uri="{FF2B5EF4-FFF2-40B4-BE49-F238E27FC236}">
                      <a16:creationId xmlns:a16="http://schemas.microsoft.com/office/drawing/2014/main" id="{EA6D699D-898F-BF48-AD9A-A94EAD59BD0C}"/>
                    </a:ext>
                  </a:extLst>
                </p:cNvPr>
                <p:cNvSpPr>
                  <a:spLocks noChangeArrowheads="1"/>
                </p:cNvSpPr>
                <p:nvPr/>
              </p:nvSpPr>
              <p:spPr bwMode="auto">
                <a:xfrm>
                  <a:off x="629" y="2592"/>
                  <a:ext cx="695" cy="9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4" name="Rectangle 262">
                <a:extLst>
                  <a:ext uri="{FF2B5EF4-FFF2-40B4-BE49-F238E27FC236}">
                    <a16:creationId xmlns:a16="http://schemas.microsoft.com/office/drawing/2014/main" id="{30D84565-21B0-BE47-BC52-3F0A28E359B3}"/>
                  </a:ext>
                </a:extLst>
              </p:cNvPr>
              <p:cNvSpPr>
                <a:spLocks noChangeArrowheads="1"/>
              </p:cNvSpPr>
              <p:nvPr/>
            </p:nvSpPr>
            <p:spPr bwMode="auto">
              <a:xfrm>
                <a:off x="4215" y="1357"/>
                <a:ext cx="594"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65" name="Rectangle 263">
                <a:extLst>
                  <a:ext uri="{FF2B5EF4-FFF2-40B4-BE49-F238E27FC236}">
                    <a16:creationId xmlns:a16="http://schemas.microsoft.com/office/drawing/2014/main" id="{3B6F9D69-B90F-DC4E-A12B-6FEA059DFAB6}"/>
                  </a:ext>
                </a:extLst>
              </p:cNvPr>
              <p:cNvSpPr>
                <a:spLocks noChangeArrowheads="1"/>
              </p:cNvSpPr>
              <p:nvPr/>
            </p:nvSpPr>
            <p:spPr bwMode="auto">
              <a:xfrm>
                <a:off x="4227" y="1656"/>
                <a:ext cx="600"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nvGrpSpPr>
              <p:cNvPr id="666" name="Group 264">
                <a:extLst>
                  <a:ext uri="{FF2B5EF4-FFF2-40B4-BE49-F238E27FC236}">
                    <a16:creationId xmlns:a16="http://schemas.microsoft.com/office/drawing/2014/main" id="{7B18D0D0-1ADE-D442-929E-03B5DFF8E07D}"/>
                  </a:ext>
                </a:extLst>
              </p:cNvPr>
              <p:cNvGrpSpPr>
                <a:grpSpLocks/>
              </p:cNvGrpSpPr>
              <p:nvPr/>
            </p:nvGrpSpPr>
            <p:grpSpPr bwMode="auto">
              <a:xfrm>
                <a:off x="4735" y="1627"/>
                <a:ext cx="582" cy="151"/>
                <a:chOff x="614" y="2568"/>
                <a:chExt cx="725" cy="139"/>
              </a:xfrm>
            </p:grpSpPr>
            <p:sp>
              <p:nvSpPr>
                <p:cNvPr id="682" name="AutoShape 265">
                  <a:extLst>
                    <a:ext uri="{FF2B5EF4-FFF2-40B4-BE49-F238E27FC236}">
                      <a16:creationId xmlns:a16="http://schemas.microsoft.com/office/drawing/2014/main" id="{2ED33A29-9B5C-2949-9B49-85A622144C3D}"/>
                    </a:ext>
                  </a:extLst>
                </p:cNvPr>
                <p:cNvSpPr>
                  <a:spLocks noChangeArrowheads="1"/>
                </p:cNvSpPr>
                <p:nvPr/>
              </p:nvSpPr>
              <p:spPr bwMode="auto">
                <a:xfrm>
                  <a:off x="613" y="2572"/>
                  <a:ext cx="717" cy="12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3" name="AutoShape 266">
                  <a:extLst>
                    <a:ext uri="{FF2B5EF4-FFF2-40B4-BE49-F238E27FC236}">
                      <a16:creationId xmlns:a16="http://schemas.microsoft.com/office/drawing/2014/main" id="{DD17768B-B278-F340-9453-6A65E080AC69}"/>
                    </a:ext>
                  </a:extLst>
                </p:cNvPr>
                <p:cNvSpPr>
                  <a:spLocks noChangeArrowheads="1"/>
                </p:cNvSpPr>
                <p:nvPr/>
              </p:nvSpPr>
              <p:spPr bwMode="auto">
                <a:xfrm>
                  <a:off x="629" y="2589"/>
                  <a:ext cx="686" cy="9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7" name="Freeform 267">
                <a:extLst>
                  <a:ext uri="{FF2B5EF4-FFF2-40B4-BE49-F238E27FC236}">
                    <a16:creationId xmlns:a16="http://schemas.microsoft.com/office/drawing/2014/main" id="{44786768-03EF-9C42-9E7E-763D03736EC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668" name="Group 268">
                <a:extLst>
                  <a:ext uri="{FF2B5EF4-FFF2-40B4-BE49-F238E27FC236}">
                    <a16:creationId xmlns:a16="http://schemas.microsoft.com/office/drawing/2014/main" id="{3F092F53-E6C4-294E-B9DB-F9FCB4A11513}"/>
                  </a:ext>
                </a:extLst>
              </p:cNvPr>
              <p:cNvGrpSpPr>
                <a:grpSpLocks/>
              </p:cNvGrpSpPr>
              <p:nvPr/>
            </p:nvGrpSpPr>
            <p:grpSpPr bwMode="auto">
              <a:xfrm>
                <a:off x="4739" y="1327"/>
                <a:ext cx="582" cy="139"/>
                <a:chOff x="614" y="2568"/>
                <a:chExt cx="725" cy="139"/>
              </a:xfrm>
            </p:grpSpPr>
            <p:sp>
              <p:nvSpPr>
                <p:cNvPr id="680" name="AutoShape 269">
                  <a:extLst>
                    <a:ext uri="{FF2B5EF4-FFF2-40B4-BE49-F238E27FC236}">
                      <a16:creationId xmlns:a16="http://schemas.microsoft.com/office/drawing/2014/main" id="{FAFE9E88-3B2B-D44C-92A2-65E4DC3D40E5}"/>
                    </a:ext>
                  </a:extLst>
                </p:cNvPr>
                <p:cNvSpPr>
                  <a:spLocks noChangeArrowheads="1"/>
                </p:cNvSpPr>
                <p:nvPr/>
              </p:nvSpPr>
              <p:spPr bwMode="auto">
                <a:xfrm>
                  <a:off x="616" y="2569"/>
                  <a:ext cx="724" cy="143"/>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81" name="AutoShape 270">
                  <a:extLst>
                    <a:ext uri="{FF2B5EF4-FFF2-40B4-BE49-F238E27FC236}">
                      <a16:creationId xmlns:a16="http://schemas.microsoft.com/office/drawing/2014/main" id="{6C5F47DA-6DEF-FA4E-94CD-9EFA19B5EA7D}"/>
                    </a:ext>
                  </a:extLst>
                </p:cNvPr>
                <p:cNvSpPr>
                  <a:spLocks noChangeArrowheads="1"/>
                </p:cNvSpPr>
                <p:nvPr/>
              </p:nvSpPr>
              <p:spPr bwMode="auto">
                <a:xfrm>
                  <a:off x="631" y="2586"/>
                  <a:ext cx="694" cy="11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69" name="Rectangle 271">
                <a:extLst>
                  <a:ext uri="{FF2B5EF4-FFF2-40B4-BE49-F238E27FC236}">
                    <a16:creationId xmlns:a16="http://schemas.microsoft.com/office/drawing/2014/main" id="{5F9378F9-57E8-B44A-A8D5-701FD5F1026C}"/>
                  </a:ext>
                </a:extLst>
              </p:cNvPr>
              <p:cNvSpPr>
                <a:spLocks noChangeArrowheads="1"/>
              </p:cNvSpPr>
              <p:nvPr/>
            </p:nvSpPr>
            <p:spPr bwMode="auto">
              <a:xfrm>
                <a:off x="5248" y="433"/>
                <a:ext cx="68"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0" name="Freeform 272">
                <a:extLst>
                  <a:ext uri="{FF2B5EF4-FFF2-40B4-BE49-F238E27FC236}">
                    <a16:creationId xmlns:a16="http://schemas.microsoft.com/office/drawing/2014/main" id="{4FA23443-D76D-BE46-A177-4B50A0E5C2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1" name="Freeform 273">
                <a:extLst>
                  <a:ext uri="{FF2B5EF4-FFF2-40B4-BE49-F238E27FC236}">
                    <a16:creationId xmlns:a16="http://schemas.microsoft.com/office/drawing/2014/main" id="{EFD1162B-0D1F-EE4D-B5B8-B0FDE1337318}"/>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2" name="Oval 274">
                <a:extLst>
                  <a:ext uri="{FF2B5EF4-FFF2-40B4-BE49-F238E27FC236}">
                    <a16:creationId xmlns:a16="http://schemas.microsoft.com/office/drawing/2014/main" id="{427FFE7B-3222-8D44-A0E2-7E96B748D881}"/>
                  </a:ext>
                </a:extLst>
              </p:cNvPr>
              <p:cNvSpPr>
                <a:spLocks noChangeArrowheads="1"/>
              </p:cNvSpPr>
              <p:nvPr/>
            </p:nvSpPr>
            <p:spPr bwMode="auto">
              <a:xfrm>
                <a:off x="5514"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3" name="Freeform 275">
                <a:extLst>
                  <a:ext uri="{FF2B5EF4-FFF2-40B4-BE49-F238E27FC236}">
                    <a16:creationId xmlns:a16="http://schemas.microsoft.com/office/drawing/2014/main" id="{2C7795BD-69AA-1B4A-8155-38632EB8DA28}"/>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674" name="AutoShape 276">
                <a:extLst>
                  <a:ext uri="{FF2B5EF4-FFF2-40B4-BE49-F238E27FC236}">
                    <a16:creationId xmlns:a16="http://schemas.microsoft.com/office/drawing/2014/main" id="{3F60B798-45FB-0447-93C8-575681D29E7B}"/>
                  </a:ext>
                </a:extLst>
              </p:cNvPr>
              <p:cNvSpPr>
                <a:spLocks noChangeArrowheads="1"/>
              </p:cNvSpPr>
              <p:nvPr/>
            </p:nvSpPr>
            <p:spPr bwMode="auto">
              <a:xfrm>
                <a:off x="4140" y="2682"/>
                <a:ext cx="1200" cy="143"/>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5" name="AutoShape 277">
                <a:extLst>
                  <a:ext uri="{FF2B5EF4-FFF2-40B4-BE49-F238E27FC236}">
                    <a16:creationId xmlns:a16="http://schemas.microsoft.com/office/drawing/2014/main" id="{8EE24BF1-FE3F-6A49-978C-78AF83087277}"/>
                  </a:ext>
                </a:extLst>
              </p:cNvPr>
              <p:cNvSpPr>
                <a:spLocks noChangeArrowheads="1"/>
              </p:cNvSpPr>
              <p:nvPr/>
            </p:nvSpPr>
            <p:spPr bwMode="auto">
              <a:xfrm>
                <a:off x="4202" y="2711"/>
                <a:ext cx="1077"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6" name="Oval 278">
                <a:extLst>
                  <a:ext uri="{FF2B5EF4-FFF2-40B4-BE49-F238E27FC236}">
                    <a16:creationId xmlns:a16="http://schemas.microsoft.com/office/drawing/2014/main" id="{7F9D4FF6-D896-1D46-A2E5-D174460B906A}"/>
                  </a:ext>
                </a:extLst>
              </p:cNvPr>
              <p:cNvSpPr>
                <a:spLocks noChangeArrowheads="1"/>
              </p:cNvSpPr>
              <p:nvPr/>
            </p:nvSpPr>
            <p:spPr bwMode="auto">
              <a:xfrm>
                <a:off x="4307" y="2383"/>
                <a:ext cx="161" cy="143"/>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7" name="Oval 279">
                <a:extLst>
                  <a:ext uri="{FF2B5EF4-FFF2-40B4-BE49-F238E27FC236}">
                    <a16:creationId xmlns:a16="http://schemas.microsoft.com/office/drawing/2014/main" id="{3D923F1E-7CFC-1044-97F4-EC626AE06894}"/>
                  </a:ext>
                </a:extLst>
              </p:cNvPr>
              <p:cNvSpPr>
                <a:spLocks noChangeArrowheads="1"/>
              </p:cNvSpPr>
              <p:nvPr/>
            </p:nvSpPr>
            <p:spPr bwMode="auto">
              <a:xfrm>
                <a:off x="4487" y="2383"/>
                <a:ext cx="161" cy="143"/>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lgn="ctr">
                  <a:buFont typeface="ZapfDingbats" charset="0"/>
                  <a:buNone/>
                  <a:defRPr/>
                </a:pPr>
                <a:endParaRPr lang="en-US" dirty="0">
                  <a:solidFill>
                    <a:srgbClr val="FF0000"/>
                  </a:solidFill>
                  <a:latin typeface="Arial" charset="0"/>
                  <a:ea typeface="ＭＳ Ｐゴシック" charset="0"/>
                </a:endParaRPr>
              </a:p>
            </p:txBody>
          </p:sp>
          <p:sp>
            <p:nvSpPr>
              <p:cNvPr id="678" name="Oval 280">
                <a:extLst>
                  <a:ext uri="{FF2B5EF4-FFF2-40B4-BE49-F238E27FC236}">
                    <a16:creationId xmlns:a16="http://schemas.microsoft.com/office/drawing/2014/main" id="{68E181CA-FA54-2445-984B-A7F46B46738A}"/>
                  </a:ext>
                </a:extLst>
              </p:cNvPr>
              <p:cNvSpPr>
                <a:spLocks noChangeArrowheads="1"/>
              </p:cNvSpPr>
              <p:nvPr/>
            </p:nvSpPr>
            <p:spPr bwMode="auto">
              <a:xfrm>
                <a:off x="4660" y="2383"/>
                <a:ext cx="161" cy="13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sp>
            <p:nvSpPr>
              <p:cNvPr id="679" name="Rectangle 281">
                <a:extLst>
                  <a:ext uri="{FF2B5EF4-FFF2-40B4-BE49-F238E27FC236}">
                    <a16:creationId xmlns:a16="http://schemas.microsoft.com/office/drawing/2014/main" id="{DFA97CB4-7797-6B4E-91A2-F912B803E474}"/>
                  </a:ext>
                </a:extLst>
              </p:cNvPr>
              <p:cNvSpPr>
                <a:spLocks noChangeArrowheads="1"/>
              </p:cNvSpPr>
              <p:nvPr/>
            </p:nvSpPr>
            <p:spPr bwMode="auto">
              <a:xfrm>
                <a:off x="5062" y="1835"/>
                <a:ext cx="87" cy="764"/>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a:buFont typeface="ZapfDingbats" charset="0"/>
                  <a:buNone/>
                  <a:defRPr/>
                </a:pPr>
                <a:endParaRPr lang="en-US" dirty="0">
                  <a:latin typeface="Arial" charset="0"/>
                  <a:ea typeface="ＭＳ Ｐゴシック" charset="0"/>
                </a:endParaRPr>
              </a:p>
            </p:txBody>
          </p:sp>
        </p:grpSp>
        <p:sp>
          <p:nvSpPr>
            <p:cNvPr id="655" name="TextBox 492">
              <a:extLst>
                <a:ext uri="{FF2B5EF4-FFF2-40B4-BE49-F238E27FC236}">
                  <a16:creationId xmlns:a16="http://schemas.microsoft.com/office/drawing/2014/main" id="{7068FD70-7334-DA44-A8A7-DFAD06A4AB20}"/>
                </a:ext>
              </a:extLst>
            </p:cNvPr>
            <p:cNvSpPr txBox="1">
              <a:spLocks noChangeArrowheads="1"/>
            </p:cNvSpPr>
            <p:nvPr/>
          </p:nvSpPr>
          <p:spPr bwMode="auto">
            <a:xfrm>
              <a:off x="7600043" y="1655943"/>
              <a:ext cx="806842" cy="617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a:lnSpc>
                  <a:spcPts val="1800"/>
                </a:lnSpc>
              </a:pPr>
              <a:r>
                <a:rPr lang="en-US" altLang="en-US" sz="1800" dirty="0">
                  <a:latin typeface="Arial Narrow" panose="020B0604020202020204" pitchFamily="34" charset="0"/>
                </a:rPr>
                <a:t>CDN</a:t>
              </a:r>
            </a:p>
            <a:p>
              <a:pPr>
                <a:lnSpc>
                  <a:spcPts val="1800"/>
                </a:lnSpc>
              </a:pPr>
              <a:r>
                <a:rPr lang="en-US" altLang="en-US" sz="1800" dirty="0">
                  <a:latin typeface="Arial Narrow" panose="020B0604020202020204" pitchFamily="34" charset="0"/>
                </a:rPr>
                <a:t>server </a:t>
              </a:r>
            </a:p>
          </p:txBody>
        </p:sp>
      </p:grpSp>
      <p:cxnSp>
        <p:nvCxnSpPr>
          <p:cNvPr id="274" name="Straight Arrow Connector 504">
            <a:extLst>
              <a:ext uri="{FF2B5EF4-FFF2-40B4-BE49-F238E27FC236}">
                <a16:creationId xmlns:a16="http://schemas.microsoft.com/office/drawing/2014/main" id="{5D4803A6-5120-9249-9B0D-9CEBD23A4B26}"/>
              </a:ext>
            </a:extLst>
          </p:cNvPr>
          <p:cNvCxnSpPr>
            <a:cxnSpLocks noChangeShapeType="1"/>
          </p:cNvCxnSpPr>
          <p:nvPr/>
        </p:nvCxnSpPr>
        <p:spPr bwMode="auto">
          <a:xfrm flipH="1" flipV="1">
            <a:off x="5509310" y="2754538"/>
            <a:ext cx="3175" cy="2352675"/>
          </a:xfrm>
          <a:prstGeom prst="straightConnector1">
            <a:avLst/>
          </a:prstGeom>
          <a:noFill/>
          <a:ln w="254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4" name="Group 506">
            <a:extLst>
              <a:ext uri="{FF2B5EF4-FFF2-40B4-BE49-F238E27FC236}">
                <a16:creationId xmlns:a16="http://schemas.microsoft.com/office/drawing/2014/main" id="{CA80422C-7E02-A144-948D-5245DCC63371}"/>
              </a:ext>
            </a:extLst>
          </p:cNvPr>
          <p:cNvGrpSpPr>
            <a:grpSpLocks/>
          </p:cNvGrpSpPr>
          <p:nvPr/>
        </p:nvGrpSpPr>
        <p:grpSpPr bwMode="auto">
          <a:xfrm>
            <a:off x="5403711" y="4070974"/>
            <a:ext cx="313443" cy="369887"/>
            <a:chOff x="1628337" y="4280420"/>
            <a:chExt cx="313454" cy="369332"/>
          </a:xfrm>
        </p:grpSpPr>
        <p:sp>
          <p:nvSpPr>
            <p:cNvPr id="605" name="Oval 507">
              <a:extLst>
                <a:ext uri="{FF2B5EF4-FFF2-40B4-BE49-F238E27FC236}">
                  <a16:creationId xmlns:a16="http://schemas.microsoft.com/office/drawing/2014/main" id="{6C6E3565-A7E1-BB4F-A5A2-ADC74ED01772}"/>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606" name="TextBox 508">
              <a:extLst>
                <a:ext uri="{FF2B5EF4-FFF2-40B4-BE49-F238E27FC236}">
                  <a16:creationId xmlns:a16="http://schemas.microsoft.com/office/drawing/2014/main" id="{1A915091-292D-DB44-84BE-09CE011ACD41}"/>
                </a:ext>
              </a:extLst>
            </p:cNvPr>
            <p:cNvSpPr txBox="1">
              <a:spLocks noChangeArrowheads="1"/>
            </p:cNvSpPr>
            <p:nvPr/>
          </p:nvSpPr>
          <p:spPr bwMode="auto">
            <a:xfrm>
              <a:off x="1628747"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3</a:t>
              </a:r>
            </a:p>
          </p:txBody>
        </p:sp>
      </p:grpSp>
      <p:grpSp>
        <p:nvGrpSpPr>
          <p:cNvPr id="277" name="Group 61440">
            <a:extLst>
              <a:ext uri="{FF2B5EF4-FFF2-40B4-BE49-F238E27FC236}">
                <a16:creationId xmlns:a16="http://schemas.microsoft.com/office/drawing/2014/main" id="{C9DAF9E7-B368-E648-8480-583CC17D3351}"/>
              </a:ext>
            </a:extLst>
          </p:cNvPr>
          <p:cNvGrpSpPr>
            <a:grpSpLocks/>
          </p:cNvGrpSpPr>
          <p:nvPr/>
        </p:nvGrpSpPr>
        <p:grpSpPr bwMode="auto">
          <a:xfrm>
            <a:off x="6589730" y="5116123"/>
            <a:ext cx="313033" cy="368300"/>
            <a:chOff x="1624009" y="4280420"/>
            <a:chExt cx="313044" cy="369332"/>
          </a:xfrm>
        </p:grpSpPr>
        <p:sp>
          <p:nvSpPr>
            <p:cNvPr id="278" name="Oval 486">
              <a:extLst>
                <a:ext uri="{FF2B5EF4-FFF2-40B4-BE49-F238E27FC236}">
                  <a16:creationId xmlns:a16="http://schemas.microsoft.com/office/drawing/2014/main" id="{D4E0D954-5E01-4D47-909D-D3D467877141}"/>
                </a:ext>
              </a:extLst>
            </p:cNvPr>
            <p:cNvSpPr>
              <a:spLocks noChangeArrowheads="1"/>
            </p:cNvSpPr>
            <p:nvPr/>
          </p:nvSpPr>
          <p:spPr bwMode="auto">
            <a:xfrm>
              <a:off x="1628337" y="4321838"/>
              <a:ext cx="303707" cy="303707"/>
            </a:xfrm>
            <a:prstGeom prst="ellipse">
              <a:avLst/>
            </a:prstGeom>
            <a:solidFill>
              <a:schemeClr val="bg1"/>
            </a:solidFill>
            <a:ln w="15875">
              <a:solidFill>
                <a:schemeClr val="tx1"/>
              </a:solidFill>
              <a:round/>
              <a:headEnd/>
              <a:tailEnd/>
            </a:ln>
          </p:spPr>
          <p:txBody>
            <a:bodyPr wrap="none"/>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endParaRPr lang="en-US" altLang="en-US" dirty="0"/>
            </a:p>
          </p:txBody>
        </p:sp>
        <p:sp>
          <p:nvSpPr>
            <p:cNvPr id="279" name="TextBox 487">
              <a:extLst>
                <a:ext uri="{FF2B5EF4-FFF2-40B4-BE49-F238E27FC236}">
                  <a16:creationId xmlns:a16="http://schemas.microsoft.com/office/drawing/2014/main" id="{115C3489-C4B7-914F-B574-4089A1E61484}"/>
                </a:ext>
              </a:extLst>
            </p:cNvPr>
            <p:cNvSpPr txBox="1">
              <a:spLocks noChangeArrowheads="1"/>
            </p:cNvSpPr>
            <p:nvPr/>
          </p:nvSpPr>
          <p:spPr bwMode="auto">
            <a:xfrm>
              <a:off x="1624009" y="4280420"/>
              <a:ext cx="31304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r>
                <a:rPr lang="en-US" altLang="en-US" sz="1800" dirty="0"/>
                <a:t>4</a:t>
              </a:r>
            </a:p>
          </p:txBody>
        </p:sp>
      </p:grpSp>
      <p:sp>
        <p:nvSpPr>
          <p:cNvPr id="280" name="Slide Number Placeholder 2">
            <a:extLst>
              <a:ext uri="{FF2B5EF4-FFF2-40B4-BE49-F238E27FC236}">
                <a16:creationId xmlns:a16="http://schemas.microsoft.com/office/drawing/2014/main" id="{1C019BC0-6874-A744-88ED-3DAEAB50042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119</a:t>
            </a:fld>
            <a:endParaRPr lang="en-US" dirty="0"/>
          </a:p>
        </p:txBody>
      </p:sp>
    </p:spTree>
    <p:extLst>
      <p:ext uri="{BB962C8B-B14F-4D97-AF65-F5344CB8AC3E}">
        <p14:creationId xmlns:p14="http://schemas.microsoft.com/office/powerpoint/2010/main" val="3419947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59"/>
                                        </p:tgtEl>
                                        <p:attrNameLst>
                                          <p:attrName>style.visibility</p:attrName>
                                        </p:attrNameLst>
                                      </p:cBhvr>
                                      <p:to>
                                        <p:strVal val="visible"/>
                                      </p:to>
                                    </p:set>
                                    <p:animEffect transition="in" filter="dissolve">
                                      <p:cBhvr>
                                        <p:cTn id="10" dur="500"/>
                                        <p:tgtEl>
                                          <p:spTgt spid="45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602"/>
                                        </p:tgtEl>
                                        <p:attrNameLst>
                                          <p:attrName>style.visibility</p:attrName>
                                        </p:attrNameLst>
                                      </p:cBhvr>
                                      <p:to>
                                        <p:strVal val="visible"/>
                                      </p:to>
                                    </p:set>
                                    <p:animEffect transition="in" filter="dissolve">
                                      <p:cBhvr>
                                        <p:cTn id="15" dur="500"/>
                                        <p:tgtEl>
                                          <p:spTgt spid="602"/>
                                        </p:tgtEl>
                                      </p:cBhvr>
                                    </p:animEffect>
                                  </p:childTnLst>
                                </p:cTn>
                              </p:par>
                              <p:par>
                                <p:cTn id="16" presetID="9" presetClass="entr" presetSubtype="0" fill="hold" nodeType="withEffect">
                                  <p:stCondLst>
                                    <p:cond delay="0"/>
                                  </p:stCondLst>
                                  <p:childTnLst>
                                    <p:set>
                                      <p:cBhvr>
                                        <p:cTn id="17" dur="1" fill="hold">
                                          <p:stCondLst>
                                            <p:cond delay="0"/>
                                          </p:stCondLst>
                                        </p:cTn>
                                        <p:tgtEl>
                                          <p:spTgt spid="598"/>
                                        </p:tgtEl>
                                        <p:attrNameLst>
                                          <p:attrName>style.visibility</p:attrName>
                                        </p:attrNameLst>
                                      </p:cBhvr>
                                      <p:to>
                                        <p:strVal val="visible"/>
                                      </p:to>
                                    </p:set>
                                    <p:animEffect transition="in" filter="dissolve">
                                      <p:cBhvr>
                                        <p:cTn id="18" dur="500"/>
                                        <p:tgtEl>
                                          <p:spTgt spid="598"/>
                                        </p:tgtEl>
                                      </p:cBhvr>
                                    </p:animEffect>
                                  </p:childTnLst>
                                </p:cTn>
                              </p:par>
                              <p:par>
                                <p:cTn id="19" presetID="9" presetClass="entr" presetSubtype="0" fill="hold" nodeType="withEffect">
                                  <p:stCondLst>
                                    <p:cond delay="0"/>
                                  </p:stCondLst>
                                  <p:childTnLst>
                                    <p:set>
                                      <p:cBhvr>
                                        <p:cTn id="20" dur="1" fill="hold">
                                          <p:stCondLst>
                                            <p:cond delay="0"/>
                                          </p:stCondLst>
                                        </p:cTn>
                                        <p:tgtEl>
                                          <p:spTgt spid="599"/>
                                        </p:tgtEl>
                                        <p:attrNameLst>
                                          <p:attrName>style.visibility</p:attrName>
                                        </p:attrNameLst>
                                      </p:cBhvr>
                                      <p:to>
                                        <p:strVal val="visible"/>
                                      </p:to>
                                    </p:set>
                                    <p:animEffect transition="in" filter="dissolve">
                                      <p:cBhvr>
                                        <p:cTn id="21" dur="500"/>
                                        <p:tgtEl>
                                          <p:spTgt spid="599"/>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274"/>
                                        </p:tgtEl>
                                        <p:attrNameLst>
                                          <p:attrName>style.visibility</p:attrName>
                                        </p:attrNameLst>
                                      </p:cBhvr>
                                      <p:to>
                                        <p:strVal val="visible"/>
                                      </p:to>
                                    </p:set>
                                    <p:animEffect transition="in" filter="wipe(down)">
                                      <p:cBhvr>
                                        <p:cTn id="26" dur="500"/>
                                        <p:tgtEl>
                                          <p:spTgt spid="274"/>
                                        </p:tgtEl>
                                      </p:cBhvr>
                                    </p:animEffect>
                                  </p:childTnLst>
                                </p:cTn>
                              </p:par>
                            </p:childTnLst>
                          </p:cTn>
                        </p:par>
                        <p:par>
                          <p:cTn id="27" fill="hold">
                            <p:stCondLst>
                              <p:cond delay="500"/>
                            </p:stCondLst>
                            <p:childTnLst>
                              <p:par>
                                <p:cTn id="28" presetID="22" presetClass="entr" presetSubtype="1" fill="hold" nodeType="afterEffect">
                                  <p:stCondLst>
                                    <p:cond delay="0"/>
                                  </p:stCondLst>
                                  <p:childTnLst>
                                    <p:set>
                                      <p:cBhvr>
                                        <p:cTn id="29" dur="1" fill="hold">
                                          <p:stCondLst>
                                            <p:cond delay="0"/>
                                          </p:stCondLst>
                                        </p:cTn>
                                        <p:tgtEl>
                                          <p:spTgt spid="603"/>
                                        </p:tgtEl>
                                        <p:attrNameLst>
                                          <p:attrName>style.visibility</p:attrName>
                                        </p:attrNameLst>
                                      </p:cBhvr>
                                      <p:to>
                                        <p:strVal val="visible"/>
                                      </p:to>
                                    </p:set>
                                    <p:animEffect transition="in" filter="wipe(up)">
                                      <p:cBhvr>
                                        <p:cTn id="30" dur="500"/>
                                        <p:tgtEl>
                                          <p:spTgt spid="603"/>
                                        </p:tgtEl>
                                      </p:cBhvr>
                                    </p:animEffect>
                                  </p:childTnLst>
                                </p:cTn>
                              </p:par>
                              <p:par>
                                <p:cTn id="31" presetID="9" presetClass="entr" presetSubtype="0" fill="hold" nodeType="withEffect">
                                  <p:stCondLst>
                                    <p:cond delay="0"/>
                                  </p:stCondLst>
                                  <p:childTnLst>
                                    <p:set>
                                      <p:cBhvr>
                                        <p:cTn id="32" dur="1" fill="hold">
                                          <p:stCondLst>
                                            <p:cond delay="0"/>
                                          </p:stCondLst>
                                        </p:cTn>
                                        <p:tgtEl>
                                          <p:spTgt spid="604"/>
                                        </p:tgtEl>
                                        <p:attrNameLst>
                                          <p:attrName>style.visibility</p:attrName>
                                        </p:attrNameLst>
                                      </p:cBhvr>
                                      <p:to>
                                        <p:strVal val="visible"/>
                                      </p:to>
                                    </p:set>
                                    <p:animEffect transition="in" filter="dissolve">
                                      <p:cBhvr>
                                        <p:cTn id="33" dur="500"/>
                                        <p:tgtEl>
                                          <p:spTgt spid="604"/>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607"/>
                                        </p:tgtEl>
                                        <p:attrNameLst>
                                          <p:attrName>style.visibility</p:attrName>
                                        </p:attrNameLst>
                                      </p:cBhvr>
                                      <p:to>
                                        <p:strVal val="visible"/>
                                      </p:to>
                                    </p:set>
                                    <p:animEffect transition="in" filter="dissolve">
                                      <p:cBhvr>
                                        <p:cTn id="36" dur="500"/>
                                        <p:tgtEl>
                                          <p:spTgt spid="607"/>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nodeType="clickEffect">
                                  <p:stCondLst>
                                    <p:cond delay="0"/>
                                  </p:stCondLst>
                                  <p:childTnLst>
                                    <p:set>
                                      <p:cBhvr>
                                        <p:cTn id="40" dur="1" fill="hold">
                                          <p:stCondLst>
                                            <p:cond delay="0"/>
                                          </p:stCondLst>
                                        </p:cTn>
                                        <p:tgtEl>
                                          <p:spTgt spid="609"/>
                                        </p:tgtEl>
                                        <p:attrNameLst>
                                          <p:attrName>style.visibility</p:attrName>
                                        </p:attrNameLst>
                                      </p:cBhvr>
                                      <p:to>
                                        <p:strVal val="visible"/>
                                      </p:to>
                                    </p:set>
                                    <p:animEffect transition="in" filter="wipe(left)">
                                      <p:cBhvr>
                                        <p:cTn id="41" dur="500"/>
                                        <p:tgtEl>
                                          <p:spTgt spid="609"/>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608"/>
                                        </p:tgtEl>
                                        <p:attrNameLst>
                                          <p:attrName>style.visibility</p:attrName>
                                        </p:attrNameLst>
                                      </p:cBhvr>
                                      <p:to>
                                        <p:strVal val="visible"/>
                                      </p:to>
                                    </p:set>
                                    <p:animEffect transition="in" filter="wipe(right)">
                                      <p:cBhvr>
                                        <p:cTn id="45" dur="500"/>
                                        <p:tgtEl>
                                          <p:spTgt spid="608"/>
                                        </p:tgtEl>
                                      </p:cBhvr>
                                    </p:animEffect>
                                  </p:childTnLst>
                                </p:cTn>
                              </p:par>
                            </p:childTnLst>
                          </p:cTn>
                        </p:par>
                        <p:par>
                          <p:cTn id="46" fill="hold">
                            <p:stCondLst>
                              <p:cond delay="1000"/>
                            </p:stCondLst>
                            <p:childTnLst>
                              <p:par>
                                <p:cTn id="47" presetID="9" presetClass="entr" presetSubtype="0" fill="hold" nodeType="afterEffect">
                                  <p:stCondLst>
                                    <p:cond delay="0"/>
                                  </p:stCondLst>
                                  <p:childTnLst>
                                    <p:set>
                                      <p:cBhvr>
                                        <p:cTn id="48" dur="1" fill="hold">
                                          <p:stCondLst>
                                            <p:cond delay="0"/>
                                          </p:stCondLst>
                                        </p:cTn>
                                        <p:tgtEl>
                                          <p:spTgt spid="277"/>
                                        </p:tgtEl>
                                        <p:attrNameLst>
                                          <p:attrName>style.visibility</p:attrName>
                                        </p:attrNameLst>
                                      </p:cBhvr>
                                      <p:to>
                                        <p:strVal val="visible"/>
                                      </p:to>
                                    </p:set>
                                    <p:animEffect transition="in" filter="dissolve">
                                      <p:cBhvr>
                                        <p:cTn id="49" dur="500"/>
                                        <p:tgtEl>
                                          <p:spTgt spid="277"/>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610"/>
                                        </p:tgtEl>
                                        <p:attrNameLst>
                                          <p:attrName>style.visibility</p:attrName>
                                        </p:attrNameLst>
                                      </p:cBhvr>
                                      <p:to>
                                        <p:strVal val="visible"/>
                                      </p:to>
                                    </p:set>
                                    <p:animEffect transition="in" filter="dissolve">
                                      <p:cBhvr>
                                        <p:cTn id="52" dur="500"/>
                                        <p:tgtEl>
                                          <p:spTgt spid="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 grpId="0"/>
      <p:bldP spid="602" grpId="0"/>
      <p:bldP spid="607" grpId="0"/>
      <p:bldP spid="608" grpId="0" animBg="1"/>
      <p:bldP spid="61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What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does an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 need?</a:t>
            </a:r>
            <a:endParaRPr lang="en-US" sz="4400" dirty="0"/>
          </a:p>
        </p:txBody>
      </p:sp>
      <p:sp>
        <p:nvSpPr>
          <p:cNvPr id="10" name="Rectangle 3">
            <a:extLst>
              <a:ext uri="{FF2B5EF4-FFF2-40B4-BE49-F238E27FC236}">
                <a16:creationId xmlns:a16="http://schemas.microsoft.com/office/drawing/2014/main" id="{FA2F19F9-C8D7-114F-8257-FB4D95438E3B}"/>
              </a:ext>
            </a:extLst>
          </p:cNvPr>
          <p:cNvSpPr txBox="1">
            <a:spLocks noChangeArrowheads="1"/>
          </p:cNvSpPr>
          <p:nvPr/>
        </p:nvSpPr>
        <p:spPr>
          <a:xfrm>
            <a:off x="676025" y="1406872"/>
            <a:ext cx="4972505" cy="27971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data integrity</a:t>
            </a:r>
          </a:p>
          <a:p>
            <a:pPr marL="233363" marR="0" lvl="0" indent="-219075"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apps (e.g., file transfer, web transactions) require 100% reliable data transfer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other apps (e.g., audio) can tolerate some loss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A728678F-8DEF-4046-89DA-20D9B309E935}"/>
              </a:ext>
            </a:extLst>
          </p:cNvPr>
          <p:cNvSpPr txBox="1">
            <a:spLocks noChangeArrowheads="1"/>
          </p:cNvSpPr>
          <p:nvPr/>
        </p:nvSpPr>
        <p:spPr>
          <a:xfrm>
            <a:off x="544999" y="4365808"/>
            <a:ext cx="5572612" cy="2443163"/>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timing</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Internet telephony, interactive games) require low delay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99205150-A642-0847-95C4-8C48A24DAC8A}"/>
              </a:ext>
            </a:extLst>
          </p:cNvPr>
          <p:cNvSpPr>
            <a:spLocks noChangeArrowheads="1"/>
          </p:cNvSpPr>
          <p:nvPr/>
        </p:nvSpPr>
        <p:spPr bwMode="auto">
          <a:xfrm>
            <a:off x="6586691" y="1377376"/>
            <a:ext cx="4972505" cy="3362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throughput</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some apps (e.g., multimedia) require minimum amount of throughput to be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effective”</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other apps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 apps”) make use of whatever throughput they get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5EA7119B-8447-E949-AF1B-51F99BABCA4A}"/>
              </a:ext>
            </a:extLst>
          </p:cNvPr>
          <p:cNvSpPr>
            <a:spLocks noChangeArrowheads="1"/>
          </p:cNvSpPr>
          <p:nvPr/>
        </p:nvSpPr>
        <p:spPr bwMode="auto">
          <a:xfrm>
            <a:off x="6640666" y="4830189"/>
            <a:ext cx="4533593" cy="1271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60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security</a:t>
            </a:r>
          </a:p>
          <a:p>
            <a:pPr marL="342900" marR="0" lvl="0" indent="-342900" algn="l" defTabSz="914400" rtl="0" eaLnBrk="1" fontAlgn="auto" latinLnBrk="0" hangingPunct="1">
              <a:lnSpc>
                <a:spcPct val="90000"/>
              </a:lnSpc>
              <a:spcBef>
                <a:spcPts val="60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encryption, data integrity, …</a:t>
            </a:r>
          </a:p>
        </p:txBody>
      </p:sp>
      <p:sp>
        <p:nvSpPr>
          <p:cNvPr id="7" name="Slide Number Placeholder 2">
            <a:extLst>
              <a:ext uri="{FF2B5EF4-FFF2-40B4-BE49-F238E27FC236}">
                <a16:creationId xmlns:a16="http://schemas.microsoft.com/office/drawing/2014/main" id="{54A58A9F-013E-E14B-A97A-3F5139157AF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4211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dissolve">
                                      <p:cBhvr>
                                        <p:cTn id="7" dur="500"/>
                                        <p:tgtEl>
                                          <p:spTgt spid="1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1" end="1"/>
                                            </p:txEl>
                                          </p:spTgt>
                                        </p:tgtEl>
                                        <p:attrNameLst>
                                          <p:attrName>style.visibility</p:attrName>
                                        </p:attrNameLst>
                                      </p:cBhvr>
                                      <p:to>
                                        <p:strVal val="visible"/>
                                      </p:to>
                                    </p:set>
                                    <p:animEffect transition="in" filter="dissolve">
                                      <p:cBhvr>
                                        <p:cTn id="10" dur="500"/>
                                        <p:tgtEl>
                                          <p:spTgt spid="11">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3">
                                            <p:txEl>
                                              <p:pRg st="0" end="0"/>
                                            </p:txEl>
                                          </p:spTgt>
                                        </p:tgtEl>
                                        <p:attrNameLst>
                                          <p:attrName>style.visibility</p:attrName>
                                        </p:attrNameLst>
                                      </p:cBhvr>
                                      <p:to>
                                        <p:strVal val="visible"/>
                                      </p:to>
                                    </p:set>
                                    <p:animEffect transition="in" filter="dissolve">
                                      <p:cBhvr>
                                        <p:cTn id="20" dur="500"/>
                                        <p:tgtEl>
                                          <p:spTgt spid="13">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3">
                                            <p:txEl>
                                              <p:pRg st="1" end="1"/>
                                            </p:txEl>
                                          </p:spTgt>
                                        </p:tgtEl>
                                        <p:attrNameLst>
                                          <p:attrName>style.visibility</p:attrName>
                                        </p:attrNameLst>
                                      </p:cBhvr>
                                      <p:to>
                                        <p:strVal val="visible"/>
                                      </p:to>
                                    </p:set>
                                    <p:animEffect transition="in" filter="dissolve">
                                      <p:cBhvr>
                                        <p:cTn id="23" dur="500"/>
                                        <p:tgtEl>
                                          <p:spTgt spid="1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Transport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ervice </a:t>
            </a:r>
            <a:r>
              <a:rPr lang="en-US" altLang="en-US" dirty="0">
                <a:ea typeface="ＭＳ Ｐゴシック" panose="020B0600070205080204" pitchFamily="34" charset="-128"/>
              </a:rPr>
              <a:t>r</a:t>
            </a:r>
            <a:r>
              <a:rPr lang="en-US" altLang="en-US" sz="4400" dirty="0">
                <a:ea typeface="ＭＳ Ｐゴシック" panose="020B0600070205080204" pitchFamily="34" charset="-128"/>
              </a:rPr>
              <a:t>equirements: common apps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audio/video</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Text Box 4">
            <a:extLst>
              <a:ext uri="{FF2B5EF4-FFF2-40B4-BE49-F238E27FC236}">
                <a16:creationId xmlns:a16="http://schemas.microsoft.com/office/drawing/2014/main" id="{AFA70EB7-D6E6-AF43-A3B7-A9035670635E}"/>
              </a:ext>
            </a:extLst>
          </p:cNvPr>
          <p:cNvSpPr txBox="1">
            <a:spLocks noChangeArrowheads="1"/>
          </p:cNvSpPr>
          <p:nvPr/>
        </p:nvSpPr>
        <p:spPr bwMode="auto">
          <a:xfrm>
            <a:off x="3947968" y="1539349"/>
            <a:ext cx="2009076"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loss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loss-tolerant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loss</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5">
            <a:extLst>
              <a:ext uri="{FF2B5EF4-FFF2-40B4-BE49-F238E27FC236}">
                <a16:creationId xmlns:a16="http://schemas.microsoft.com/office/drawing/2014/main" id="{2B53E900-CFB4-8641-AD80-727AE9380A18}"/>
              </a:ext>
            </a:extLst>
          </p:cNvPr>
          <p:cNvSpPr txBox="1">
            <a:spLocks noChangeArrowheads="1"/>
          </p:cNvSpPr>
          <p:nvPr/>
        </p:nvSpPr>
        <p:spPr bwMode="auto">
          <a:xfrm>
            <a:off x="5991692" y="1537762"/>
            <a:ext cx="3025344"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throughput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audio: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5Kbps-1Mbps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10Kbps-5Mbps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same as above </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Kbps+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elastic</a:t>
            </a:r>
          </a:p>
        </p:txBody>
      </p:sp>
      <p:sp>
        <p:nvSpPr>
          <p:cNvPr id="16" name="Text Box 6">
            <a:extLst>
              <a:ext uri="{FF2B5EF4-FFF2-40B4-BE49-F238E27FC236}">
                <a16:creationId xmlns:a16="http://schemas.microsoft.com/office/drawing/2014/main" id="{7DDCF5FE-9982-C44D-9FFC-E56BA98BF00E}"/>
              </a:ext>
            </a:extLst>
          </p:cNvPr>
          <p:cNvSpPr txBox="1">
            <a:spLocks noChangeArrowheads="1"/>
          </p:cNvSpPr>
          <p:nvPr/>
        </p:nvSpPr>
        <p:spPr bwMode="auto">
          <a:xfrm>
            <a:off x="9439064" y="1585760"/>
            <a:ext cx="2936433" cy="47221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 sensitive?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few secs</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10’</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msec</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yes and no</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lide Number Placeholder 2">
            <a:extLst>
              <a:ext uri="{FF2B5EF4-FFF2-40B4-BE49-F238E27FC236}">
                <a16:creationId xmlns:a16="http://schemas.microsoft.com/office/drawing/2014/main" id="{DCA62624-6B99-2E4F-9C54-E08632D8D1A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57020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Internet </a:t>
            </a:r>
            <a:r>
              <a:rPr lang="en-US" altLang="en-US" dirty="0">
                <a:ea typeface="ＭＳ Ｐゴシック" panose="020B0600070205080204" pitchFamily="34" charset="-128"/>
              </a:rPr>
              <a:t>t</a:t>
            </a:r>
            <a:r>
              <a:rPr lang="en-US" altLang="en-US" sz="4400" dirty="0">
                <a:ea typeface="ＭＳ Ｐゴシック" panose="020B0600070205080204" pitchFamily="34" charset="-128"/>
              </a:rPr>
              <a:t>ransport protocols services</a:t>
            </a:r>
            <a:endParaRPr lang="en-US" sz="4400" dirty="0"/>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6016137"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TCP service: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transport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between sending and receiving process</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won’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overwhelm receiver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congestion control:</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throttle sender when network overloaded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connection-oriented:</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setup required between client and server processes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 not provide:</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timing, minimum throughput guarantee, security</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6924091" y="1395634"/>
            <a:ext cx="5038725"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8138"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UDP service: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unreliable data transfer</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between sending and receiving process</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does not provide:</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reliability, flow control, congestion control, timing, throughput guarantee, security, or connection setup.</a:t>
            </a:r>
          </a:p>
        </p:txBody>
      </p:sp>
      <p:sp>
        <p:nvSpPr>
          <p:cNvPr id="19" name="Rectangle 4">
            <a:extLst>
              <a:ext uri="{FF2B5EF4-FFF2-40B4-BE49-F238E27FC236}">
                <a16:creationId xmlns:a16="http://schemas.microsoft.com/office/drawing/2014/main" id="{A063EBCE-3A03-8F4C-B279-46497740F45C}"/>
              </a:ext>
            </a:extLst>
          </p:cNvPr>
          <p:cNvSpPr txBox="1">
            <a:spLocks noChangeArrowheads="1"/>
          </p:cNvSpPr>
          <p:nvPr/>
        </p:nvSpPr>
        <p:spPr>
          <a:xfrm>
            <a:off x="7316721" y="5388865"/>
            <a:ext cx="3651156" cy="125964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why bother?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is there a UDP?</a:t>
            </a:r>
          </a:p>
        </p:txBody>
      </p:sp>
      <p:sp>
        <p:nvSpPr>
          <p:cNvPr id="6" name="Slide Number Placeholder 2">
            <a:extLst>
              <a:ext uri="{FF2B5EF4-FFF2-40B4-BE49-F238E27FC236}">
                <a16:creationId xmlns:a16="http://schemas.microsoft.com/office/drawing/2014/main" id="{F16E5A18-9D2E-8A4C-A214-8B012F33094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18879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7">
                                            <p:txEl>
                                              <p:pRg st="3" end="3"/>
                                            </p:txEl>
                                          </p:spTgt>
                                        </p:tgtEl>
                                        <p:attrNameLst>
                                          <p:attrName>style.visibility</p:attrName>
                                        </p:attrNameLst>
                                      </p:cBhvr>
                                      <p:to>
                                        <p:strVal val="visible"/>
                                      </p:to>
                                    </p:set>
                                    <p:animEffect transition="in" filter="dissolve">
                                      <p:cBhvr>
                                        <p:cTn id="16" dur="500"/>
                                        <p:tgtEl>
                                          <p:spTgt spid="17">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7">
                                            <p:txEl>
                                              <p:pRg st="4" end="4"/>
                                            </p:txEl>
                                          </p:spTgt>
                                        </p:tgtEl>
                                        <p:attrNameLst>
                                          <p:attrName>style.visibility</p:attrName>
                                        </p:attrNameLst>
                                      </p:cBhvr>
                                      <p:to>
                                        <p:strVal val="visible"/>
                                      </p:to>
                                    </p:set>
                                    <p:animEffect transition="in" filter="dissolve">
                                      <p:cBhvr>
                                        <p:cTn id="19" dur="500"/>
                                        <p:tgtEl>
                                          <p:spTgt spid="17">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7">
                                            <p:txEl>
                                              <p:pRg st="5" end="5"/>
                                            </p:txEl>
                                          </p:spTgt>
                                        </p:tgtEl>
                                        <p:attrNameLst>
                                          <p:attrName>style.visibility</p:attrName>
                                        </p:attrNameLst>
                                      </p:cBhvr>
                                      <p:to>
                                        <p:strVal val="visible"/>
                                      </p:to>
                                    </p:set>
                                    <p:animEffect transition="in" filter="dissolve">
                                      <p:cBhvr>
                                        <p:cTn id="22" dur="500"/>
                                        <p:tgtEl>
                                          <p:spTgt spid="17">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xEl>
                                              <p:pRg st="0" end="0"/>
                                            </p:txEl>
                                          </p:spTgt>
                                        </p:tgtEl>
                                        <p:attrNameLst>
                                          <p:attrName>style.visibility</p:attrName>
                                        </p:attrNameLst>
                                      </p:cBhvr>
                                      <p:to>
                                        <p:strVal val="visible"/>
                                      </p:to>
                                    </p:set>
                                    <p:animEffect transition="in" filter="dissolve">
                                      <p:cBhvr>
                                        <p:cTn id="27" dur="500"/>
                                        <p:tgtEl>
                                          <p:spTgt spid="18">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8">
                                            <p:txEl>
                                              <p:pRg st="1" end="1"/>
                                            </p:txEl>
                                          </p:spTgt>
                                        </p:tgtEl>
                                        <p:attrNameLst>
                                          <p:attrName>style.visibility</p:attrName>
                                        </p:attrNameLst>
                                      </p:cBhvr>
                                      <p:to>
                                        <p:strVal val="visible"/>
                                      </p:to>
                                    </p:set>
                                    <p:animEffect transition="in" filter="dissolve">
                                      <p:cBhvr>
                                        <p:cTn id="30" dur="500"/>
                                        <p:tgtEl>
                                          <p:spTgt spid="18">
                                            <p:txEl>
                                              <p:pRg st="1" end="1"/>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8">
                                            <p:txEl>
                                              <p:pRg st="2" end="2"/>
                                            </p:txEl>
                                          </p:spTgt>
                                        </p:tgtEl>
                                        <p:attrNameLst>
                                          <p:attrName>style.visibility</p:attrName>
                                        </p:attrNameLst>
                                      </p:cBhvr>
                                      <p:to>
                                        <p:strVal val="visible"/>
                                      </p:to>
                                    </p:set>
                                    <p:animEffect transition="in" filter="dissolve">
                                      <p:cBhvr>
                                        <p:cTn id="33" dur="500"/>
                                        <p:tgtEl>
                                          <p:spTgt spid="18">
                                            <p:txEl>
                                              <p:pRg st="2" end="2"/>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0" end="0"/>
                                            </p:txEl>
                                          </p:spTgt>
                                        </p:tgtEl>
                                        <p:attrNameLst>
                                          <p:attrName>style.visibility</p:attrName>
                                        </p:attrNameLst>
                                      </p:cBhvr>
                                      <p:to>
                                        <p:strVal val="visible"/>
                                      </p:to>
                                    </p:set>
                                    <p:animEffect transition="in" filter="dissolve">
                                      <p:cBhvr>
                                        <p:cTn id="38" dur="500"/>
                                        <p:tgtEl>
                                          <p:spTgt spid="1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fontScale="90000"/>
          </a:bodyPr>
          <a:lstStyle/>
          <a:p>
            <a:r>
              <a:rPr lang="en-US" altLang="en-US" sz="4400" dirty="0">
                <a:ea typeface="ＭＳ Ｐゴシック" panose="020B0600070205080204" pitchFamily="34" charset="-128"/>
              </a:rPr>
              <a:t>Internet applications, and transport protocols</a:t>
            </a:r>
            <a:endParaRPr lang="en-US" sz="4400" dirty="0"/>
          </a:p>
        </p:txBody>
      </p:sp>
      <p:sp>
        <p:nvSpPr>
          <p:cNvPr id="8" name="Text Box 3">
            <a:extLst>
              <a:ext uri="{FF2B5EF4-FFF2-40B4-BE49-F238E27FC236}">
                <a16:creationId xmlns:a16="http://schemas.microsoft.com/office/drawing/2014/main" id="{E374FB7B-D397-7246-99E8-CE483DFACD5D}"/>
              </a:ext>
            </a:extLst>
          </p:cNvPr>
          <p:cNvSpPr txBox="1">
            <a:spLocks noChangeArrowheads="1"/>
          </p:cNvSpPr>
          <p:nvPr/>
        </p:nvSpPr>
        <p:spPr bwMode="auto">
          <a:xfrm>
            <a:off x="114330" y="1536174"/>
            <a:ext cx="3479735"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 transfer/download</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 documents</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telephony</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audio/video</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interactive games</a:t>
            </a:r>
          </a:p>
        </p:txBody>
      </p:sp>
      <p:cxnSp>
        <p:nvCxnSpPr>
          <p:cNvPr id="4" name="Straight Connector 3">
            <a:extLst>
              <a:ext uri="{FF2B5EF4-FFF2-40B4-BE49-F238E27FC236}">
                <a16:creationId xmlns:a16="http://schemas.microsoft.com/office/drawing/2014/main" id="{162228CC-A1AA-2642-A56E-E4F7B0293C25}"/>
              </a:ext>
            </a:extLst>
          </p:cNvPr>
          <p:cNvCxnSpPr/>
          <p:nvPr/>
        </p:nvCxnSpPr>
        <p:spPr>
          <a:xfrm>
            <a:off x="1931843" y="2115070"/>
            <a:ext cx="9382448" cy="0"/>
          </a:xfrm>
          <a:prstGeom prst="line">
            <a:avLst/>
          </a:prstGeom>
          <a:ln w="31750">
            <a:solidFill>
              <a:srgbClr val="0000A8"/>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E9224A1-0105-BB4F-B94B-90B305877290}"/>
              </a:ext>
            </a:extLst>
          </p:cNvPr>
          <p:cNvCxnSpPr/>
          <p:nvPr/>
        </p:nvCxnSpPr>
        <p:spPr>
          <a:xfrm>
            <a:off x="1939865" y="2900516"/>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4A7C77C-B9C9-EE46-B426-55950F26169C}"/>
              </a:ext>
            </a:extLst>
          </p:cNvPr>
          <p:cNvCxnSpPr/>
          <p:nvPr/>
        </p:nvCxnSpPr>
        <p:spPr>
          <a:xfrm>
            <a:off x="1939865" y="3426882"/>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5440764-46DB-324A-BB6F-3C97D7643878}"/>
              </a:ext>
            </a:extLst>
          </p:cNvPr>
          <p:cNvCxnSpPr/>
          <p:nvPr/>
        </p:nvCxnSpPr>
        <p:spPr>
          <a:xfrm>
            <a:off x="1939865" y="387196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F40DC4FF-F8E4-5448-B459-EE842599FEE7}"/>
              </a:ext>
            </a:extLst>
          </p:cNvPr>
          <p:cNvCxnSpPr/>
          <p:nvPr/>
        </p:nvCxnSpPr>
        <p:spPr>
          <a:xfrm>
            <a:off x="1943100" y="4810618"/>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F59182A-878C-AA49-B17B-09494DE9E7C7}"/>
              </a:ext>
            </a:extLst>
          </p:cNvPr>
          <p:cNvCxnSpPr/>
          <p:nvPr/>
        </p:nvCxnSpPr>
        <p:spPr>
          <a:xfrm>
            <a:off x="1943876" y="526399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FFF0474-E5A5-BA49-A926-1DB9D2E63B31}"/>
              </a:ext>
            </a:extLst>
          </p:cNvPr>
          <p:cNvCxnSpPr/>
          <p:nvPr/>
        </p:nvCxnSpPr>
        <p:spPr>
          <a:xfrm>
            <a:off x="1943876" y="5745521"/>
            <a:ext cx="9382448" cy="0"/>
          </a:xfrm>
          <a:prstGeom prst="line">
            <a:avLst/>
          </a:prstGeom>
          <a:ln w="158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5B1BE3BE-D970-9F49-A4D6-24B7C05F2DA3}"/>
              </a:ext>
            </a:extLst>
          </p:cNvPr>
          <p:cNvSpPr txBox="1">
            <a:spLocks noChangeArrowheads="1"/>
          </p:cNvSpPr>
          <p:nvPr/>
        </p:nvSpPr>
        <p:spPr bwMode="auto">
          <a:xfrm>
            <a:off x="4375021" y="1113609"/>
            <a:ext cx="4019427" cy="5153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FTP [RFC 959]</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[RFC 5321]</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[RFC 7230,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9110</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SIP [RFC 3261], RTP [RFC 3550], or proprietary HTTP [RFC 7230], DASH</a:t>
            </a:r>
          </a:p>
          <a:p>
            <a:pPr marL="0" marR="0" lvl="0" indent="0" algn="l" defTabSz="914400" rtl="0" eaLnBrk="1" fontAlgn="auto" latinLnBrk="0" hangingPunct="1">
              <a:lnSpc>
                <a:spcPct val="110000"/>
              </a:lnSpc>
              <a:spcBef>
                <a:spcPct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WOW, FPS (proprietary) </a:t>
            </a:r>
            <a:b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b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Text Box 3">
            <a:extLst>
              <a:ext uri="{FF2B5EF4-FFF2-40B4-BE49-F238E27FC236}">
                <a16:creationId xmlns:a16="http://schemas.microsoft.com/office/drawing/2014/main" id="{EC200A6A-DCEC-4843-B6A0-ED8F92661D9A}"/>
              </a:ext>
            </a:extLst>
          </p:cNvPr>
          <p:cNvSpPr txBox="1">
            <a:spLocks noChangeArrowheads="1"/>
          </p:cNvSpPr>
          <p:nvPr/>
        </p:nvSpPr>
        <p:spPr bwMode="auto">
          <a:xfrm>
            <a:off x="8407541" y="1566040"/>
            <a:ext cx="2914772" cy="424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0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or UDP</a:t>
            </a:r>
          </a:p>
          <a:p>
            <a:pPr marL="0" marR="0" lvl="0" indent="0" algn="r" defTabSz="914400" rtl="0" eaLnBrk="1" fontAlgn="auto" latinLnBrk="0" hangingPunct="1">
              <a:lnSpc>
                <a:spcPct val="110000"/>
              </a:lnSpc>
              <a:spcBef>
                <a:spcPct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a:t>
            </a:r>
          </a:p>
          <a:p>
            <a:pPr marL="0" marR="0" lvl="0" indent="0" algn="r" defTabSz="914400" rtl="0" eaLnBrk="1" fontAlgn="auto" latinLnBrk="0" hangingPunct="1">
              <a:lnSpc>
                <a:spcPct val="11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UDP or TCP</a:t>
            </a:r>
          </a:p>
        </p:txBody>
      </p:sp>
      <p:sp>
        <p:nvSpPr>
          <p:cNvPr id="13" name="Slide Number Placeholder 2">
            <a:extLst>
              <a:ext uri="{FF2B5EF4-FFF2-40B4-BE49-F238E27FC236}">
                <a16:creationId xmlns:a16="http://schemas.microsoft.com/office/drawing/2014/main" id="{93C3B59E-F3F5-494A-B878-7AC0C33A93C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42923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solidFill>
                  <a:srgbClr val="0000A8"/>
                </a:solidFill>
                <a:ea typeface="ＭＳ Ｐゴシック" panose="020B0600070205080204" pitchFamily="34" charset="-128"/>
              </a:rPr>
              <a:t>Securing TCP</a:t>
            </a:r>
            <a:endParaRPr lang="en-US" sz="4400" dirty="0">
              <a:solidFill>
                <a:srgbClr val="0000A8"/>
              </a:solidFill>
            </a:endParaRPr>
          </a:p>
        </p:txBody>
      </p:sp>
      <p:sp>
        <p:nvSpPr>
          <p:cNvPr id="17" name="Rectangle 3">
            <a:extLst>
              <a:ext uri="{FF2B5EF4-FFF2-40B4-BE49-F238E27FC236}">
                <a16:creationId xmlns:a16="http://schemas.microsoft.com/office/drawing/2014/main" id="{DDE501EC-BB63-AE43-9802-69590E95725F}"/>
              </a:ext>
            </a:extLst>
          </p:cNvPr>
          <p:cNvSpPr txBox="1">
            <a:spLocks noChangeArrowheads="1"/>
          </p:cNvSpPr>
          <p:nvPr/>
        </p:nvSpPr>
        <p:spPr>
          <a:xfrm>
            <a:off x="753320" y="1383910"/>
            <a:ext cx="5957195" cy="4953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Vanilla TCP &amp; UDP sockets:</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encryption</a:t>
            </a:r>
          </a:p>
          <a:p>
            <a:pPr marL="349250" marR="0" lvl="0" indent="-219075" algn="l" defTabSz="914400" rtl="0" eaLnBrk="1" fontAlgn="auto" latinLnBrk="0" hangingPunct="1">
              <a:lnSpc>
                <a:spcPct val="90000"/>
              </a:lnSpc>
              <a:spcBef>
                <a:spcPts val="4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cleartext passwords sent into socket traverse Internet  in cleartext (!)</a:t>
            </a:r>
          </a:p>
          <a:p>
            <a:pPr marL="0" marR="0" lvl="0" indent="0" algn="l" defTabSz="914400" rtl="0" eaLnBrk="1" fontAlgn="auto" latinLnBrk="0" hangingPunct="1">
              <a:lnSpc>
                <a:spcPct val="90000"/>
              </a:lnSpc>
              <a:spcBef>
                <a:spcPts val="1000"/>
              </a:spcBef>
              <a:spcAft>
                <a:spcPts val="0"/>
              </a:spcAft>
              <a:buClr>
                <a:srgbClr val="0000A3"/>
              </a:buClr>
              <a:buSzTx/>
              <a:buFont typeface="Wingdings" charset="2"/>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 Security </a:t>
            </a: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(TLS) </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provides encrypted TCP connections</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integrity</a:t>
            </a:r>
          </a:p>
          <a:p>
            <a:pPr marL="349250" marR="0" lvl="0" indent="-219075"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end-point authenticatio</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4">
            <a:extLst>
              <a:ext uri="{FF2B5EF4-FFF2-40B4-BE49-F238E27FC236}">
                <a16:creationId xmlns:a16="http://schemas.microsoft.com/office/drawing/2014/main" id="{385CB224-459F-9A46-AAC8-FC8111271826}"/>
              </a:ext>
            </a:extLst>
          </p:cNvPr>
          <p:cNvSpPr txBox="1">
            <a:spLocks noChangeArrowheads="1"/>
          </p:cNvSpPr>
          <p:nvPr/>
        </p:nvSpPr>
        <p:spPr>
          <a:xfrm>
            <a:off x="7115815" y="1395634"/>
            <a:ext cx="4514589"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2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TLS implemented in application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apps use TLS libraries, that use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in turn</a:t>
            </a:r>
            <a:endPar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endParaRP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cleartext sent into “socket”  traverse Internet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encrypted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233363" marR="0" lvl="1" indent="-23336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Chapter 8</a:t>
            </a:r>
          </a:p>
        </p:txBody>
      </p:sp>
      <p:sp>
        <p:nvSpPr>
          <p:cNvPr id="5" name="Slide Number Placeholder 2">
            <a:extLst>
              <a:ext uri="{FF2B5EF4-FFF2-40B4-BE49-F238E27FC236}">
                <a16:creationId xmlns:a16="http://schemas.microsoft.com/office/drawing/2014/main" id="{D4741FF1-2F57-E94D-AE55-790B077EB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8379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Effect transition="in" filter="dissolve">
                                      <p:cBhvr>
                                        <p:cTn id="7" dur="500"/>
                                        <p:tgtEl>
                                          <p:spTgt spid="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7">
                                            <p:txEl>
                                              <p:pRg st="1" end="1"/>
                                            </p:txEl>
                                          </p:spTgt>
                                        </p:tgtEl>
                                        <p:attrNameLst>
                                          <p:attrName>style.visibility</p:attrName>
                                        </p:attrNameLst>
                                      </p:cBhvr>
                                      <p:to>
                                        <p:strVal val="visible"/>
                                      </p:to>
                                    </p:set>
                                    <p:animEffect transition="in" filter="dissolve">
                                      <p:cBhvr>
                                        <p:cTn id="10" dur="500"/>
                                        <p:tgtEl>
                                          <p:spTgt spid="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7">
                                            <p:txEl>
                                              <p:pRg st="2" end="2"/>
                                            </p:txEl>
                                          </p:spTgt>
                                        </p:tgtEl>
                                        <p:attrNameLst>
                                          <p:attrName>style.visibility</p:attrName>
                                        </p:attrNameLst>
                                      </p:cBhvr>
                                      <p:to>
                                        <p:strVal val="visible"/>
                                      </p:to>
                                    </p:set>
                                    <p:animEffect transition="in" filter="dissolve">
                                      <p:cBhvr>
                                        <p:cTn id="13" dur="500"/>
                                        <p:tgtEl>
                                          <p:spTgt spid="1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7">
                                            <p:txEl>
                                              <p:pRg st="3" end="3"/>
                                            </p:txEl>
                                          </p:spTgt>
                                        </p:tgtEl>
                                        <p:attrNameLst>
                                          <p:attrName>style.visibility</p:attrName>
                                        </p:attrNameLst>
                                      </p:cBhvr>
                                      <p:to>
                                        <p:strVal val="visible"/>
                                      </p:to>
                                    </p:set>
                                    <p:animEffect transition="in" filter="dissolve">
                                      <p:cBhvr>
                                        <p:cTn id="18" dur="500"/>
                                        <p:tgtEl>
                                          <p:spTgt spid="17">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7">
                                            <p:txEl>
                                              <p:pRg st="4" end="4"/>
                                            </p:txEl>
                                          </p:spTgt>
                                        </p:tgtEl>
                                        <p:attrNameLst>
                                          <p:attrName>style.visibility</p:attrName>
                                        </p:attrNameLst>
                                      </p:cBhvr>
                                      <p:to>
                                        <p:strVal val="visible"/>
                                      </p:to>
                                    </p:set>
                                    <p:animEffect transition="in" filter="dissolve">
                                      <p:cBhvr>
                                        <p:cTn id="21" dur="500"/>
                                        <p:tgtEl>
                                          <p:spTgt spid="17">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7">
                                            <p:txEl>
                                              <p:pRg st="5" end="5"/>
                                            </p:txEl>
                                          </p:spTgt>
                                        </p:tgtEl>
                                        <p:attrNameLst>
                                          <p:attrName>style.visibility</p:attrName>
                                        </p:attrNameLst>
                                      </p:cBhvr>
                                      <p:to>
                                        <p:strVal val="visible"/>
                                      </p:to>
                                    </p:set>
                                    <p:animEffect transition="in" filter="dissolve">
                                      <p:cBhvr>
                                        <p:cTn id="24" dur="500"/>
                                        <p:tgtEl>
                                          <p:spTgt spid="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xEl>
                                              <p:pRg st="6" end="6"/>
                                            </p:txEl>
                                          </p:spTgt>
                                        </p:tgtEl>
                                        <p:attrNameLst>
                                          <p:attrName>style.visibility</p:attrName>
                                        </p:attrNameLst>
                                      </p:cBhvr>
                                      <p:to>
                                        <p:strVal val="visible"/>
                                      </p:to>
                                    </p:set>
                                    <p:animEffect transition="in" filter="dissolve">
                                      <p:cBhvr>
                                        <p:cTn id="27" dur="500"/>
                                        <p:tgtEl>
                                          <p:spTgt spid="17">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dissolve">
                                      <p:cBhvr>
                                        <p:cTn id="3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uiExpand="1" build="p"/>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Principles of network applications</a:t>
            </a:r>
          </a:p>
          <a:p>
            <a:pPr marL="401638" marR="0" lvl="0" indent="-401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Web and HTTP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E-mail, SMTP, IMAP</a:t>
            </a:r>
          </a:p>
          <a:p>
            <a:pPr marL="401638" marR="0" lvl="0" indent="-401638"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3200" b="0" i="0" u="none" strike="noStrike" kern="1200" cap="none" spc="0" normalizeH="0" baseline="0" noProof="0" dirty="0">
                <a:ln>
                  <a:noFill/>
                </a:ln>
                <a:solidFill>
                  <a:prstClr val="white">
                    <a:lumMod val="75000"/>
                  </a:prstClr>
                </a:solidFill>
                <a:effectLst/>
                <a:uLnTx/>
                <a:uFillTx/>
                <a:latin typeface="Calibri" panose="020F0502020204030204" pitchFamily="34" charset="0"/>
                <a:ea typeface="+mn-ea"/>
                <a:cs typeface="Calibri" panose="020F0502020204030204" pitchFamily="34" charset="0"/>
              </a:rPr>
              <a:t>The 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video streaming and content distribution networks</a:t>
            </a:r>
          </a:p>
          <a:p>
            <a:pPr marL="349250" marR="0" lvl="0" indent="-349250"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altLang="en-US" sz="32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mn-cs"/>
              </a:rPr>
              <a:t>socket programming with UDP and TCP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7678C80D-64D1-299A-EEAA-651AA06838EC}"/>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A888B69-5FBF-72D1-C23E-E871C67D0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48229B71-E65C-C3F5-EED7-7D152243B3EF}"/>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428083705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Web and HTTP</a:t>
            </a:r>
            <a:endParaRPr lang="en-US" sz="4400" dirty="0"/>
          </a:p>
        </p:txBody>
      </p:sp>
      <p:sp>
        <p:nvSpPr>
          <p:cNvPr id="8" name="Rectangle 3">
            <a:extLst>
              <a:ext uri="{FF2B5EF4-FFF2-40B4-BE49-F238E27FC236}">
                <a16:creationId xmlns:a16="http://schemas.microsoft.com/office/drawing/2014/main" id="{2AB7AFB9-05B7-8F45-B2AB-A2B2DBC22CCE}"/>
              </a:ext>
            </a:extLst>
          </p:cNvPr>
          <p:cNvSpPr txBox="1">
            <a:spLocks noChangeArrowheads="1"/>
          </p:cNvSpPr>
          <p:nvPr/>
        </p:nvSpPr>
        <p:spPr>
          <a:xfrm>
            <a:off x="669395" y="1559756"/>
            <a:ext cx="10774192"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First, a quick review…</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objects,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each of</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which can be stored on different Web servers</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 can be HTML file, JPEG image, Java applet, audio file,…</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page consists of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base HTML-file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which includes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several referenced objects, each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addressable by a </a:t>
            </a: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URL,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3" name="Group 10">
            <a:extLst>
              <a:ext uri="{FF2B5EF4-FFF2-40B4-BE49-F238E27FC236}">
                <a16:creationId xmlns:a16="http://schemas.microsoft.com/office/drawing/2014/main" id="{A0C8A734-DC35-F347-AF3E-C7E64B7D785E}"/>
              </a:ext>
            </a:extLst>
          </p:cNvPr>
          <p:cNvGrpSpPr>
            <a:grpSpLocks/>
          </p:cNvGrpSpPr>
          <p:nvPr/>
        </p:nvGrpSpPr>
        <p:grpSpPr bwMode="auto">
          <a:xfrm>
            <a:off x="2463366" y="4853073"/>
            <a:ext cx="6835775" cy="1144588"/>
            <a:chOff x="788" y="2955"/>
            <a:chExt cx="4306" cy="721"/>
          </a:xfrm>
        </p:grpSpPr>
        <p:sp>
          <p:nvSpPr>
            <p:cNvPr id="14" name="Text Box 5">
              <a:extLst>
                <a:ext uri="{FF2B5EF4-FFF2-40B4-BE49-F238E27FC236}">
                  <a16:creationId xmlns:a16="http://schemas.microsoft.com/office/drawing/2014/main" id="{07B49400-3628-264C-8D3A-69378F85C8C1}"/>
                </a:ext>
              </a:extLst>
            </p:cNvPr>
            <p:cNvSpPr txBox="1">
              <a:spLocks noChangeArrowheads="1"/>
            </p:cNvSpPr>
            <p:nvPr/>
          </p:nvSpPr>
          <p:spPr bwMode="auto">
            <a:xfrm>
              <a:off x="788" y="2955"/>
              <a:ext cx="41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www.someschool.edu/someDept/pic.gif</a:t>
              </a:r>
            </a:p>
          </p:txBody>
        </p:sp>
        <p:sp>
          <p:nvSpPr>
            <p:cNvPr id="15" name="AutoShape 6">
              <a:extLst>
                <a:ext uri="{FF2B5EF4-FFF2-40B4-BE49-F238E27FC236}">
                  <a16:creationId xmlns:a16="http://schemas.microsoft.com/office/drawing/2014/main" id="{5B0BF68B-EFB6-904F-A81E-8D4DB716D3BA}"/>
                </a:ext>
              </a:extLst>
            </p:cNvPr>
            <p:cNvSpPr>
              <a:spLocks/>
            </p:cNvSpPr>
            <p:nvPr/>
          </p:nvSpPr>
          <p:spPr bwMode="auto">
            <a:xfrm rot="-5400000">
              <a:off x="1821" y="2281"/>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6" name="AutoShape 7">
              <a:extLst>
                <a:ext uri="{FF2B5EF4-FFF2-40B4-BE49-F238E27FC236}">
                  <a16:creationId xmlns:a16="http://schemas.microsoft.com/office/drawing/2014/main" id="{BF004AC2-43AC-6449-B799-0D73A5E5822D}"/>
                </a:ext>
              </a:extLst>
            </p:cNvPr>
            <p:cNvSpPr>
              <a:spLocks/>
            </p:cNvSpPr>
            <p:nvPr/>
          </p:nvSpPr>
          <p:spPr bwMode="auto">
            <a:xfrm rot="-5400000">
              <a:off x="4024" y="2277"/>
              <a:ext cx="57" cy="2083"/>
            </a:xfrm>
            <a:prstGeom prst="leftBrace">
              <a:avLst>
                <a:gd name="adj1" fmla="val 304532"/>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8">
              <a:extLst>
                <a:ext uri="{FF2B5EF4-FFF2-40B4-BE49-F238E27FC236}">
                  <a16:creationId xmlns:a16="http://schemas.microsoft.com/office/drawing/2014/main" id="{4D5B851A-267A-1546-B45E-931C3F7AF0F8}"/>
                </a:ext>
              </a:extLst>
            </p:cNvPr>
            <p:cNvSpPr txBox="1">
              <a:spLocks noChangeArrowheads="1"/>
            </p:cNvSpPr>
            <p:nvPr/>
          </p:nvSpPr>
          <p:spPr bwMode="auto">
            <a:xfrm>
              <a:off x="1389" y="3388"/>
              <a:ext cx="1013"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 name</a:t>
              </a:r>
            </a:p>
          </p:txBody>
        </p:sp>
        <p:sp>
          <p:nvSpPr>
            <p:cNvPr id="18" name="Text Box 9">
              <a:extLst>
                <a:ext uri="{FF2B5EF4-FFF2-40B4-BE49-F238E27FC236}">
                  <a16:creationId xmlns:a16="http://schemas.microsoft.com/office/drawing/2014/main" id="{4EA9C80E-6BB3-B44E-A522-3C7B027B4CFC}"/>
                </a:ext>
              </a:extLst>
            </p:cNvPr>
            <p:cNvSpPr txBox="1">
              <a:spLocks noChangeArrowheads="1"/>
            </p:cNvSpPr>
            <p:nvPr/>
          </p:nvSpPr>
          <p:spPr bwMode="auto">
            <a:xfrm>
              <a:off x="3485" y="3338"/>
              <a:ext cx="1028"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path</a:t>
              </a:r>
              <a:r>
                <a:rPr kumimoji="0" lang="en-US" altLang="en-US" sz="24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name</a:t>
              </a:r>
            </a:p>
          </p:txBody>
        </p:sp>
      </p:grpSp>
      <p:sp>
        <p:nvSpPr>
          <p:cNvPr id="10" name="Slide Number Placeholder 2">
            <a:extLst>
              <a:ext uri="{FF2B5EF4-FFF2-40B4-BE49-F238E27FC236}">
                <a16:creationId xmlns:a16="http://schemas.microsoft.com/office/drawing/2014/main" id="{31E9D565-6810-E44B-9B1D-6FAB7B7F8E1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6367251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a:t>
            </a:r>
            <a:endParaRPr lang="en-US" sz="4400" dirty="0"/>
          </a:p>
        </p:txBody>
      </p:sp>
      <p:sp>
        <p:nvSpPr>
          <p:cNvPr id="71" name="Rectangle 3">
            <a:extLst>
              <a:ext uri="{FF2B5EF4-FFF2-40B4-BE49-F238E27FC236}">
                <a16:creationId xmlns:a16="http://schemas.microsoft.com/office/drawing/2014/main" id="{D0A9535F-9718-644A-A429-D02A2397C27B}"/>
              </a:ext>
            </a:extLst>
          </p:cNvPr>
          <p:cNvSpPr txBox="1">
            <a:spLocks noChangeArrowheads="1"/>
          </p:cNvSpPr>
          <p:nvPr/>
        </p:nvSpPr>
        <p:spPr bwMode="auto">
          <a:xfrm>
            <a:off x="791849" y="1608374"/>
            <a:ext cx="5988172"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0"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HTTP: hypertext transfer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Web’</a:t>
            </a:r>
            <a:r>
              <a:rPr kumimoji="0" lang="en-US" altLang="ja-JP"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application-layer protocol</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Char char="§"/>
              <a:tabLst/>
              <a:defRPr/>
            </a:pPr>
            <a:r>
              <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client/server model:</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client</a:t>
            </a:r>
            <a:r>
              <a:rPr kumimoji="0" lang="en-US" altLang="en-US" sz="2800" b="0" i="1" u="none" strike="noStrike" kern="0" cap="none" spc="0" normalizeH="0" baseline="0" noProof="0" dirty="0">
                <a:ln>
                  <a:noFill/>
                </a:ln>
                <a:solidFill>
                  <a:srgbClr val="FF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browser that requests, receives, (using HTTP protocol) and </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displays</a:t>
            </a:r>
            <a:r>
              <a:rPr kumimoji="0" lang="ja-JP" altLang="en-US" sz="2800" b="0" i="0" u="none" strike="noStrike" kern="0" cap="none" spc="0" normalizeH="0" baseline="0" noProof="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t>
            </a:r>
            <a:r>
              <a:rPr kumimoji="0" lang="en-US" altLang="ja-JP"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objects </a:t>
            </a:r>
          </a:p>
          <a:p>
            <a:pPr marL="685800" marR="0" lvl="1" indent="-228600" algn="l" defTabSz="914400" rtl="0" eaLnBrk="0" fontAlgn="base" latinLnBrk="0" hangingPunct="0">
              <a:lnSpc>
                <a:spcPct val="90000"/>
              </a:lnSpc>
              <a:spcBef>
                <a:spcPct val="20000"/>
              </a:spcBef>
              <a:spcAft>
                <a:spcPct val="0"/>
              </a:spcAft>
              <a:buClr>
                <a:srgbClr val="000099"/>
              </a:buClr>
              <a:buSzTx/>
              <a:buFont typeface="Arial" panose="020B0604020202020204" pitchFamily="34" charset="0"/>
              <a:buChar char="•"/>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server:</a:t>
            </a:r>
            <a:r>
              <a:rPr kumimoji="0" lang="en-US" altLang="en-US" sz="28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 Web server sends (using HTTP protocol) objects in response to requests</a:t>
            </a:r>
          </a:p>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endParaRPr kumimoji="0" lang="en-US" altLang="en-US" sz="3200" b="0" i="0" u="none" strike="noStrike" kern="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75" name="Group 35">
            <a:extLst>
              <a:ext uri="{FF2B5EF4-FFF2-40B4-BE49-F238E27FC236}">
                <a16:creationId xmlns:a16="http://schemas.microsoft.com/office/drawing/2014/main" id="{9F18C3DA-1F75-254F-8252-0752283DD6D8}"/>
              </a:ext>
            </a:extLst>
          </p:cNvPr>
          <p:cNvGrpSpPr>
            <a:grpSpLocks/>
          </p:cNvGrpSpPr>
          <p:nvPr/>
        </p:nvGrpSpPr>
        <p:grpSpPr bwMode="auto">
          <a:xfrm>
            <a:off x="8129954" y="2391117"/>
            <a:ext cx="2101850" cy="946150"/>
            <a:chOff x="3640" y="1346"/>
            <a:chExt cx="1324" cy="596"/>
          </a:xfrm>
        </p:grpSpPr>
        <p:sp>
          <p:nvSpPr>
            <p:cNvPr id="76" name="Line 19">
              <a:extLst>
                <a:ext uri="{FF2B5EF4-FFF2-40B4-BE49-F238E27FC236}">
                  <a16:creationId xmlns:a16="http://schemas.microsoft.com/office/drawing/2014/main" id="{32A5B725-224A-8641-84D7-5E247267A891}"/>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24">
              <a:extLst>
                <a:ext uri="{FF2B5EF4-FFF2-40B4-BE49-F238E27FC236}">
                  <a16:creationId xmlns:a16="http://schemas.microsoft.com/office/drawing/2014/main" id="{AFF1AA49-1EC5-FD4D-A4C7-4E97FBE86C40}"/>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8" name="Group 36">
            <a:extLst>
              <a:ext uri="{FF2B5EF4-FFF2-40B4-BE49-F238E27FC236}">
                <a16:creationId xmlns:a16="http://schemas.microsoft.com/office/drawing/2014/main" id="{CCF7DC4F-F784-E14E-9279-0C9C13F3B891}"/>
              </a:ext>
            </a:extLst>
          </p:cNvPr>
          <p:cNvGrpSpPr>
            <a:grpSpLocks/>
          </p:cNvGrpSpPr>
          <p:nvPr/>
        </p:nvGrpSpPr>
        <p:grpSpPr bwMode="auto">
          <a:xfrm>
            <a:off x="8241079" y="2599080"/>
            <a:ext cx="1971675" cy="904875"/>
            <a:chOff x="4141" y="394"/>
            <a:chExt cx="1242" cy="570"/>
          </a:xfrm>
        </p:grpSpPr>
        <p:sp>
          <p:nvSpPr>
            <p:cNvPr id="79" name="Line 20">
              <a:extLst>
                <a:ext uri="{FF2B5EF4-FFF2-40B4-BE49-F238E27FC236}">
                  <a16:creationId xmlns:a16="http://schemas.microsoft.com/office/drawing/2014/main" id="{162E51BA-C1E2-004B-832B-C97F73DD43E5}"/>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8A281BFE-8385-CA42-BA62-2631AB1C4BEF}"/>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1" name="Group 37">
            <a:extLst>
              <a:ext uri="{FF2B5EF4-FFF2-40B4-BE49-F238E27FC236}">
                <a16:creationId xmlns:a16="http://schemas.microsoft.com/office/drawing/2014/main" id="{75AC8EC6-FB97-154F-8581-1A51362C9E51}"/>
              </a:ext>
            </a:extLst>
          </p:cNvPr>
          <p:cNvGrpSpPr>
            <a:grpSpLocks/>
          </p:cNvGrpSpPr>
          <p:nvPr/>
        </p:nvGrpSpPr>
        <p:grpSpPr bwMode="auto">
          <a:xfrm rot="-3183056">
            <a:off x="8106142" y="3884955"/>
            <a:ext cx="2101850" cy="946150"/>
            <a:chOff x="3640" y="1346"/>
            <a:chExt cx="1324" cy="596"/>
          </a:xfrm>
        </p:grpSpPr>
        <p:sp>
          <p:nvSpPr>
            <p:cNvPr id="82" name="Line 19">
              <a:extLst>
                <a:ext uri="{FF2B5EF4-FFF2-40B4-BE49-F238E27FC236}">
                  <a16:creationId xmlns:a16="http://schemas.microsoft.com/office/drawing/2014/main" id="{69FABD09-8D01-A244-A69C-7220481CAE7B}"/>
                </a:ext>
              </a:extLst>
            </p:cNvPr>
            <p:cNvSpPr>
              <a:spLocks noChangeShapeType="1"/>
            </p:cNvSpPr>
            <p:nvPr/>
          </p:nvSpPr>
          <p:spPr bwMode="auto">
            <a:xfrm>
              <a:off x="3640" y="1346"/>
              <a:ext cx="1324" cy="596"/>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4">
              <a:extLst>
                <a:ext uri="{FF2B5EF4-FFF2-40B4-BE49-F238E27FC236}">
                  <a16:creationId xmlns:a16="http://schemas.microsoft.com/office/drawing/2014/main" id="{96F64D17-51D6-0A4A-BDA6-07C403F43898}"/>
                </a:ext>
              </a:extLst>
            </p:cNvPr>
            <p:cNvSpPr txBox="1">
              <a:spLocks noChangeArrowheads="1"/>
            </p:cNvSpPr>
            <p:nvPr/>
          </p:nvSpPr>
          <p:spPr bwMode="auto">
            <a:xfrm rot="1422049">
              <a:off x="3860" y="1445"/>
              <a:ext cx="912"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request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40">
            <a:extLst>
              <a:ext uri="{FF2B5EF4-FFF2-40B4-BE49-F238E27FC236}">
                <a16:creationId xmlns:a16="http://schemas.microsoft.com/office/drawing/2014/main" id="{B9736B82-D8C5-DA43-B8F2-093DA6AB6E5D}"/>
              </a:ext>
            </a:extLst>
          </p:cNvPr>
          <p:cNvGrpSpPr>
            <a:grpSpLocks/>
          </p:cNvGrpSpPr>
          <p:nvPr/>
        </p:nvGrpSpPr>
        <p:grpSpPr bwMode="auto">
          <a:xfrm rot="-3264937">
            <a:off x="8152179" y="4124667"/>
            <a:ext cx="1971675" cy="904875"/>
            <a:chOff x="4141" y="394"/>
            <a:chExt cx="1242" cy="570"/>
          </a:xfrm>
        </p:grpSpPr>
        <p:sp>
          <p:nvSpPr>
            <p:cNvPr id="85" name="Line 20">
              <a:extLst>
                <a:ext uri="{FF2B5EF4-FFF2-40B4-BE49-F238E27FC236}">
                  <a16:creationId xmlns:a16="http://schemas.microsoft.com/office/drawing/2014/main" id="{1D55C3D5-A428-CC44-8B43-7C6CB47D04C9}"/>
                </a:ext>
              </a:extLst>
            </p:cNvPr>
            <p:cNvSpPr>
              <a:spLocks noChangeShapeType="1"/>
            </p:cNvSpPr>
            <p:nvPr/>
          </p:nvSpPr>
          <p:spPr bwMode="auto">
            <a:xfrm flipH="1" flipV="1">
              <a:off x="4141" y="394"/>
              <a:ext cx="1242" cy="57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26">
              <a:extLst>
                <a:ext uri="{FF2B5EF4-FFF2-40B4-BE49-F238E27FC236}">
                  <a16:creationId xmlns:a16="http://schemas.microsoft.com/office/drawing/2014/main" id="{98847E99-AF68-1F43-AC46-9AD80D6458C5}"/>
                </a:ext>
              </a:extLst>
            </p:cNvPr>
            <p:cNvSpPr txBox="1">
              <a:spLocks noChangeArrowheads="1"/>
            </p:cNvSpPr>
            <p:nvPr/>
          </p:nvSpPr>
          <p:spPr bwMode="auto">
            <a:xfrm rot="1411598">
              <a:off x="4304" y="706"/>
              <a:ext cx="1011"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HTTP response</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067724E3-B9EF-784C-81CF-0208D90CEEBE}"/>
              </a:ext>
            </a:extLst>
          </p:cNvPr>
          <p:cNvGrpSpPr/>
          <p:nvPr/>
        </p:nvGrpSpPr>
        <p:grpSpPr>
          <a:xfrm>
            <a:off x="7046475" y="4540592"/>
            <a:ext cx="2210665" cy="1578194"/>
            <a:chOff x="7046475" y="4540592"/>
            <a:chExt cx="2210665" cy="1578194"/>
          </a:xfrm>
        </p:grpSpPr>
        <p:sp>
          <p:nvSpPr>
            <p:cNvPr id="74" name="Text Box 23">
              <a:extLst>
                <a:ext uri="{FF2B5EF4-FFF2-40B4-BE49-F238E27FC236}">
                  <a16:creationId xmlns:a16="http://schemas.microsoft.com/office/drawing/2014/main" id="{61B2A806-9EFC-9449-97BE-336492E83009}"/>
                </a:ext>
              </a:extLst>
            </p:cNvPr>
            <p:cNvSpPr txBox="1">
              <a:spLocks noChangeArrowheads="1"/>
            </p:cNvSpPr>
            <p:nvPr/>
          </p:nvSpPr>
          <p:spPr bwMode="auto">
            <a:xfrm>
              <a:off x="7046475" y="5472455"/>
              <a:ext cx="221066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iPhone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Safari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pic>
          <p:nvPicPr>
            <p:cNvPr id="87" name="Picture 43" descr="iphone_stylized_small">
              <a:extLst>
                <a:ext uri="{FF2B5EF4-FFF2-40B4-BE49-F238E27FC236}">
                  <a16:creationId xmlns:a16="http://schemas.microsoft.com/office/drawing/2014/main" id="{D1E934F1-FF6C-B341-A221-38110724AC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4179" y="4540592"/>
              <a:ext cx="382588" cy="917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a:extLst>
              <a:ext uri="{FF2B5EF4-FFF2-40B4-BE49-F238E27FC236}">
                <a16:creationId xmlns:a16="http://schemas.microsoft.com/office/drawing/2014/main" id="{E5E3F8E5-5BB6-9F4D-BD7D-96E3FCFF937E}"/>
              </a:ext>
            </a:extLst>
          </p:cNvPr>
          <p:cNvGrpSpPr/>
          <p:nvPr/>
        </p:nvGrpSpPr>
        <p:grpSpPr>
          <a:xfrm>
            <a:off x="6584832" y="1722780"/>
            <a:ext cx="2270564" cy="1610628"/>
            <a:chOff x="6584832" y="1722780"/>
            <a:chExt cx="2270564" cy="1610628"/>
          </a:xfrm>
        </p:grpSpPr>
        <p:sp>
          <p:nvSpPr>
            <p:cNvPr id="72" name="Text Box 7">
              <a:extLst>
                <a:ext uri="{FF2B5EF4-FFF2-40B4-BE49-F238E27FC236}">
                  <a16:creationId xmlns:a16="http://schemas.microsoft.com/office/drawing/2014/main" id="{EE5DED9F-E1C4-F34D-899C-5E5BAFDADC9E}"/>
                </a:ext>
              </a:extLst>
            </p:cNvPr>
            <p:cNvSpPr txBox="1">
              <a:spLocks noChangeArrowheads="1"/>
            </p:cNvSpPr>
            <p:nvPr/>
          </p:nvSpPr>
          <p:spPr bwMode="auto">
            <a:xfrm>
              <a:off x="6584832" y="2687077"/>
              <a:ext cx="22705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PC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Firefox browser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88" name="Group 44">
              <a:extLst>
                <a:ext uri="{FF2B5EF4-FFF2-40B4-BE49-F238E27FC236}">
                  <a16:creationId xmlns:a16="http://schemas.microsoft.com/office/drawing/2014/main" id="{9EAD6FC3-A72E-8241-AA6C-FE53B680C4A5}"/>
                </a:ext>
              </a:extLst>
            </p:cNvPr>
            <p:cNvGrpSpPr>
              <a:grpSpLocks/>
            </p:cNvGrpSpPr>
            <p:nvPr/>
          </p:nvGrpSpPr>
          <p:grpSpPr bwMode="auto">
            <a:xfrm>
              <a:off x="7109192" y="1722780"/>
              <a:ext cx="1066800" cy="1079500"/>
              <a:chOff x="-44" y="1473"/>
              <a:chExt cx="981" cy="1105"/>
            </a:xfrm>
          </p:grpSpPr>
          <p:pic>
            <p:nvPicPr>
              <p:cNvPr id="89" name="Picture 45" descr="desktop_computer_stylized_medium">
                <a:extLst>
                  <a:ext uri="{FF2B5EF4-FFF2-40B4-BE49-F238E27FC236}">
                    <a16:creationId xmlns:a16="http://schemas.microsoft.com/office/drawing/2014/main" id="{1ADDC1FA-6D07-3F4E-8F74-21843504B2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46">
                <a:extLst>
                  <a:ext uri="{FF2B5EF4-FFF2-40B4-BE49-F238E27FC236}">
                    <a16:creationId xmlns:a16="http://schemas.microsoft.com/office/drawing/2014/main" id="{42A6104A-05E4-B94E-8AC8-1F8524B85F7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3" name="Group 2">
            <a:extLst>
              <a:ext uri="{FF2B5EF4-FFF2-40B4-BE49-F238E27FC236}">
                <a16:creationId xmlns:a16="http://schemas.microsoft.com/office/drawing/2014/main" id="{046FA54E-9DBE-BF46-9FA4-0BD5D56FE85D}"/>
              </a:ext>
            </a:extLst>
          </p:cNvPr>
          <p:cNvGrpSpPr/>
          <p:nvPr/>
        </p:nvGrpSpPr>
        <p:grpSpPr>
          <a:xfrm>
            <a:off x="9655810" y="2888005"/>
            <a:ext cx="2414547" cy="2197950"/>
            <a:chOff x="9655810" y="2888005"/>
            <a:chExt cx="2414547" cy="2197950"/>
          </a:xfrm>
        </p:grpSpPr>
        <p:sp>
          <p:nvSpPr>
            <p:cNvPr id="73" name="Text Box 9">
              <a:extLst>
                <a:ext uri="{FF2B5EF4-FFF2-40B4-BE49-F238E27FC236}">
                  <a16:creationId xmlns:a16="http://schemas.microsoft.com/office/drawing/2014/main" id="{1DB0406D-8424-A242-88CD-CF99DD0C8226}"/>
                </a:ext>
              </a:extLst>
            </p:cNvPr>
            <p:cNvSpPr txBox="1">
              <a:spLocks noChangeArrowheads="1"/>
            </p:cNvSpPr>
            <p:nvPr/>
          </p:nvSpPr>
          <p:spPr bwMode="auto">
            <a:xfrm>
              <a:off x="9655810" y="4162625"/>
              <a:ext cx="241454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 running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Apache Web</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server</a:t>
              </a:r>
              <a:endParaRPr kumimoji="0" lang="en-US" altLang="en-US" sz="32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91" name="Group 47">
              <a:extLst>
                <a:ext uri="{FF2B5EF4-FFF2-40B4-BE49-F238E27FC236}">
                  <a16:creationId xmlns:a16="http://schemas.microsoft.com/office/drawing/2014/main" id="{1578750D-9ADE-FF47-A035-3F58F7F95E77}"/>
                </a:ext>
              </a:extLst>
            </p:cNvPr>
            <p:cNvGrpSpPr>
              <a:grpSpLocks/>
            </p:cNvGrpSpPr>
            <p:nvPr/>
          </p:nvGrpSpPr>
          <p:grpSpPr bwMode="auto">
            <a:xfrm>
              <a:off x="10230217" y="2888005"/>
              <a:ext cx="695325" cy="1282700"/>
              <a:chOff x="4140" y="429"/>
              <a:chExt cx="1425" cy="2396"/>
            </a:xfrm>
          </p:grpSpPr>
          <p:sp>
            <p:nvSpPr>
              <p:cNvPr id="92" name="Freeform 48">
                <a:extLst>
                  <a:ext uri="{FF2B5EF4-FFF2-40B4-BE49-F238E27FC236}">
                    <a16:creationId xmlns:a16="http://schemas.microsoft.com/office/drawing/2014/main" id="{30FC1D0E-933E-6B40-9A42-0E971723843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49">
                <a:extLst>
                  <a:ext uri="{FF2B5EF4-FFF2-40B4-BE49-F238E27FC236}">
                    <a16:creationId xmlns:a16="http://schemas.microsoft.com/office/drawing/2014/main" id="{B5655423-6CF0-CD49-B3A9-063B782C1F8A}"/>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 name="Freeform 50">
                <a:extLst>
                  <a:ext uri="{FF2B5EF4-FFF2-40B4-BE49-F238E27FC236}">
                    <a16:creationId xmlns:a16="http://schemas.microsoft.com/office/drawing/2014/main" id="{A0AC0D67-FA58-B147-A1DC-191134726C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Freeform 51">
                <a:extLst>
                  <a:ext uri="{FF2B5EF4-FFF2-40B4-BE49-F238E27FC236}">
                    <a16:creationId xmlns:a16="http://schemas.microsoft.com/office/drawing/2014/main" id="{DE00B670-08D8-5142-A593-67DE6409B9C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52">
                <a:extLst>
                  <a:ext uri="{FF2B5EF4-FFF2-40B4-BE49-F238E27FC236}">
                    <a16:creationId xmlns:a16="http://schemas.microsoft.com/office/drawing/2014/main" id="{C0F46C25-0562-1D41-A932-B4DCFBC60F32}"/>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7" name="Group 53">
                <a:extLst>
                  <a:ext uri="{FF2B5EF4-FFF2-40B4-BE49-F238E27FC236}">
                    <a16:creationId xmlns:a16="http://schemas.microsoft.com/office/drawing/2014/main" id="{42D2ADD9-FBDF-B348-8727-B1428057A192}"/>
                  </a:ext>
                </a:extLst>
              </p:cNvPr>
              <p:cNvGrpSpPr>
                <a:grpSpLocks/>
              </p:cNvGrpSpPr>
              <p:nvPr/>
            </p:nvGrpSpPr>
            <p:grpSpPr bwMode="auto">
              <a:xfrm>
                <a:off x="4749" y="668"/>
                <a:ext cx="581" cy="145"/>
                <a:chOff x="614" y="2568"/>
                <a:chExt cx="725" cy="139"/>
              </a:xfrm>
            </p:grpSpPr>
            <p:sp>
              <p:nvSpPr>
                <p:cNvPr id="122" name="AutoShape 54">
                  <a:extLst>
                    <a:ext uri="{FF2B5EF4-FFF2-40B4-BE49-F238E27FC236}">
                      <a16:creationId xmlns:a16="http://schemas.microsoft.com/office/drawing/2014/main" id="{B3A024BC-0571-B343-B957-96A9956CB100}"/>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AutoShape 55">
                  <a:extLst>
                    <a:ext uri="{FF2B5EF4-FFF2-40B4-BE49-F238E27FC236}">
                      <a16:creationId xmlns:a16="http://schemas.microsoft.com/office/drawing/2014/main" id="{BCE631BE-5109-0446-9778-CCBD1DF0A6B3}"/>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8" name="Rectangle 56">
                <a:extLst>
                  <a:ext uri="{FF2B5EF4-FFF2-40B4-BE49-F238E27FC236}">
                    <a16:creationId xmlns:a16="http://schemas.microsoft.com/office/drawing/2014/main" id="{5D3DFADC-1C8D-AF4C-85AA-0F7A2C55C87C}"/>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99" name="Group 57">
                <a:extLst>
                  <a:ext uri="{FF2B5EF4-FFF2-40B4-BE49-F238E27FC236}">
                    <a16:creationId xmlns:a16="http://schemas.microsoft.com/office/drawing/2014/main" id="{C1D33EC1-1E29-8544-B98D-73191F02F73D}"/>
                  </a:ext>
                </a:extLst>
              </p:cNvPr>
              <p:cNvGrpSpPr>
                <a:grpSpLocks/>
              </p:cNvGrpSpPr>
              <p:nvPr/>
            </p:nvGrpSpPr>
            <p:grpSpPr bwMode="auto">
              <a:xfrm>
                <a:off x="4747" y="994"/>
                <a:ext cx="581" cy="134"/>
                <a:chOff x="614" y="2568"/>
                <a:chExt cx="725" cy="139"/>
              </a:xfrm>
            </p:grpSpPr>
            <p:sp>
              <p:nvSpPr>
                <p:cNvPr id="120" name="AutoShape 58">
                  <a:extLst>
                    <a:ext uri="{FF2B5EF4-FFF2-40B4-BE49-F238E27FC236}">
                      <a16:creationId xmlns:a16="http://schemas.microsoft.com/office/drawing/2014/main" id="{82D153A1-613C-9C4E-A2C0-B1C929BC01CE}"/>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AutoShape 59">
                  <a:extLst>
                    <a:ext uri="{FF2B5EF4-FFF2-40B4-BE49-F238E27FC236}">
                      <a16:creationId xmlns:a16="http://schemas.microsoft.com/office/drawing/2014/main" id="{F147FCC4-6131-8F44-A906-F0D80C4D7263}"/>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0" name="Rectangle 60">
                <a:extLst>
                  <a:ext uri="{FF2B5EF4-FFF2-40B4-BE49-F238E27FC236}">
                    <a16:creationId xmlns:a16="http://schemas.microsoft.com/office/drawing/2014/main" id="{85C735FA-9571-F248-9BA5-6CDBDBE01BD6}"/>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61">
                <a:extLst>
                  <a:ext uri="{FF2B5EF4-FFF2-40B4-BE49-F238E27FC236}">
                    <a16:creationId xmlns:a16="http://schemas.microsoft.com/office/drawing/2014/main" id="{5812C6A4-3EC0-A249-9E63-F46527542665}"/>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2" name="Group 62">
                <a:extLst>
                  <a:ext uri="{FF2B5EF4-FFF2-40B4-BE49-F238E27FC236}">
                    <a16:creationId xmlns:a16="http://schemas.microsoft.com/office/drawing/2014/main" id="{7E620A9B-CBE1-F240-88FD-585574663314}"/>
                  </a:ext>
                </a:extLst>
              </p:cNvPr>
              <p:cNvGrpSpPr>
                <a:grpSpLocks/>
              </p:cNvGrpSpPr>
              <p:nvPr/>
            </p:nvGrpSpPr>
            <p:grpSpPr bwMode="auto">
              <a:xfrm>
                <a:off x="4735" y="1627"/>
                <a:ext cx="582" cy="151"/>
                <a:chOff x="614" y="2568"/>
                <a:chExt cx="725" cy="139"/>
              </a:xfrm>
            </p:grpSpPr>
            <p:sp>
              <p:nvSpPr>
                <p:cNvPr id="118" name="AutoShape 63">
                  <a:extLst>
                    <a:ext uri="{FF2B5EF4-FFF2-40B4-BE49-F238E27FC236}">
                      <a16:creationId xmlns:a16="http://schemas.microsoft.com/office/drawing/2014/main" id="{042898BA-1F4B-D343-83D2-32F6B871E166}"/>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AutoShape 64">
                  <a:extLst>
                    <a:ext uri="{FF2B5EF4-FFF2-40B4-BE49-F238E27FC236}">
                      <a16:creationId xmlns:a16="http://schemas.microsoft.com/office/drawing/2014/main" id="{43D7819E-9A5B-E741-ACC4-82E6487AE398}"/>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3" name="Freeform 65">
                <a:extLst>
                  <a:ext uri="{FF2B5EF4-FFF2-40B4-BE49-F238E27FC236}">
                    <a16:creationId xmlns:a16="http://schemas.microsoft.com/office/drawing/2014/main" id="{7CC2BA69-A482-5D4B-8CA5-B5AC73726D7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04" name="Group 66">
                <a:extLst>
                  <a:ext uri="{FF2B5EF4-FFF2-40B4-BE49-F238E27FC236}">
                    <a16:creationId xmlns:a16="http://schemas.microsoft.com/office/drawing/2014/main" id="{F21B3CA3-EDB9-ED4A-9790-00B6351372FF}"/>
                  </a:ext>
                </a:extLst>
              </p:cNvPr>
              <p:cNvGrpSpPr>
                <a:grpSpLocks/>
              </p:cNvGrpSpPr>
              <p:nvPr/>
            </p:nvGrpSpPr>
            <p:grpSpPr bwMode="auto">
              <a:xfrm>
                <a:off x="4739" y="1327"/>
                <a:ext cx="582" cy="139"/>
                <a:chOff x="614" y="2568"/>
                <a:chExt cx="725" cy="139"/>
              </a:xfrm>
            </p:grpSpPr>
            <p:sp>
              <p:nvSpPr>
                <p:cNvPr id="116" name="AutoShape 67">
                  <a:extLst>
                    <a:ext uri="{FF2B5EF4-FFF2-40B4-BE49-F238E27FC236}">
                      <a16:creationId xmlns:a16="http://schemas.microsoft.com/office/drawing/2014/main" id="{9EDB1FCF-F653-F642-8D80-BF382D9E0C35}"/>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AutoShape 68">
                  <a:extLst>
                    <a:ext uri="{FF2B5EF4-FFF2-40B4-BE49-F238E27FC236}">
                      <a16:creationId xmlns:a16="http://schemas.microsoft.com/office/drawing/2014/main" id="{609BFCAD-4861-EE43-8362-EA6C48556301}"/>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05" name="Rectangle 69">
                <a:extLst>
                  <a:ext uri="{FF2B5EF4-FFF2-40B4-BE49-F238E27FC236}">
                    <a16:creationId xmlns:a16="http://schemas.microsoft.com/office/drawing/2014/main" id="{5D47278C-43D3-204F-86FD-15B20209028D}"/>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Freeform 70">
                <a:extLst>
                  <a:ext uri="{FF2B5EF4-FFF2-40B4-BE49-F238E27FC236}">
                    <a16:creationId xmlns:a16="http://schemas.microsoft.com/office/drawing/2014/main" id="{C4685EB6-AA09-4243-9AED-1759E88D18E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Freeform 71">
                <a:extLst>
                  <a:ext uri="{FF2B5EF4-FFF2-40B4-BE49-F238E27FC236}">
                    <a16:creationId xmlns:a16="http://schemas.microsoft.com/office/drawing/2014/main" id="{F8013113-6639-D746-8787-464D70E731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BAF4B182-B231-9044-AFF9-C80B2E27F7A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Freeform 73">
                <a:extLst>
                  <a:ext uri="{FF2B5EF4-FFF2-40B4-BE49-F238E27FC236}">
                    <a16:creationId xmlns:a16="http://schemas.microsoft.com/office/drawing/2014/main" id="{5BF1720C-9B23-A442-9078-1CB2D3EAD126}"/>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AutoShape 74">
                <a:extLst>
                  <a:ext uri="{FF2B5EF4-FFF2-40B4-BE49-F238E27FC236}">
                    <a16:creationId xmlns:a16="http://schemas.microsoft.com/office/drawing/2014/main" id="{5C72D219-90B2-E948-8C51-2DF4C76E6710}"/>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75">
                <a:extLst>
                  <a:ext uri="{FF2B5EF4-FFF2-40B4-BE49-F238E27FC236}">
                    <a16:creationId xmlns:a16="http://schemas.microsoft.com/office/drawing/2014/main" id="{83107432-CCDD-3F4A-A673-5C965AB6622C}"/>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Oval 76">
                <a:extLst>
                  <a:ext uri="{FF2B5EF4-FFF2-40B4-BE49-F238E27FC236}">
                    <a16:creationId xmlns:a16="http://schemas.microsoft.com/office/drawing/2014/main" id="{93D83AE9-CB35-4043-B0A0-1FFA790871DB}"/>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Oval 77">
                <a:extLst>
                  <a:ext uri="{FF2B5EF4-FFF2-40B4-BE49-F238E27FC236}">
                    <a16:creationId xmlns:a16="http://schemas.microsoft.com/office/drawing/2014/main" id="{C8BA1D5C-380B-5844-9DFE-FB0350399A3E}"/>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14" name="Oval 78">
                <a:extLst>
                  <a:ext uri="{FF2B5EF4-FFF2-40B4-BE49-F238E27FC236}">
                    <a16:creationId xmlns:a16="http://schemas.microsoft.com/office/drawing/2014/main" id="{EF0EACD3-D07B-0F4F-BB94-4F2D6391297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79">
                <a:extLst>
                  <a:ext uri="{FF2B5EF4-FFF2-40B4-BE49-F238E27FC236}">
                    <a16:creationId xmlns:a16="http://schemas.microsoft.com/office/drawing/2014/main" id="{C545DB8D-EFCD-9A46-858D-A246B93C7BA5}"/>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9" name="Slide Number Placeholder 2">
            <a:extLst>
              <a:ext uri="{FF2B5EF4-FFF2-40B4-BE49-F238E27FC236}">
                <a16:creationId xmlns:a16="http://schemas.microsoft.com/office/drawing/2014/main" id="{C473C8CC-FB59-904B-86D0-BFB6A61402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54433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1">
                                            <p:txEl>
                                              <p:pRg st="3" end="3"/>
                                            </p:txEl>
                                          </p:spTgt>
                                        </p:tgtEl>
                                        <p:attrNameLst>
                                          <p:attrName>style.visibility</p:attrName>
                                        </p:attrNameLst>
                                      </p:cBhvr>
                                      <p:to>
                                        <p:strVal val="visible"/>
                                      </p:to>
                                    </p:set>
                                    <p:animEffect transition="in" filter="dissolve">
                                      <p:cBhvr>
                                        <p:cTn id="7" dur="500"/>
                                        <p:tgtEl>
                                          <p:spTgt spid="71">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1">
                                            <p:txEl>
                                              <p:pRg st="4" end="4"/>
                                            </p:txEl>
                                          </p:spTgt>
                                        </p:tgtEl>
                                        <p:attrNameLst>
                                          <p:attrName>style.visibility</p:attrName>
                                        </p:attrNameLst>
                                      </p:cBhvr>
                                      <p:to>
                                        <p:strVal val="visible"/>
                                      </p:to>
                                    </p:set>
                                    <p:animEffect transition="in" filter="dissolve">
                                      <p:cBhvr>
                                        <p:cTn id="12" dur="500"/>
                                        <p:tgtEl>
                                          <p:spTgt spid="71">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par>
                                <p:cTn id="18" presetID="9" presetClass="entr" presetSubtype="0"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par>
                                <p:cTn id="21" presetID="9" presetClass="entr" presetSubtype="0"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dissolve">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5"/>
                                        </p:tgtEl>
                                        <p:attrNameLst>
                                          <p:attrName>style.visibility</p:attrName>
                                        </p:attrNameLst>
                                      </p:cBhvr>
                                      <p:to>
                                        <p:strVal val="visible"/>
                                      </p:to>
                                    </p:set>
                                    <p:animEffect transition="in" filter="wipe(left)">
                                      <p:cBhvr>
                                        <p:cTn id="28" dur="500"/>
                                        <p:tgtEl>
                                          <p:spTgt spid="75"/>
                                        </p:tgtEl>
                                      </p:cBhvr>
                                    </p:animEffect>
                                  </p:childTnLst>
                                </p:cTn>
                              </p:par>
                            </p:childTnLst>
                          </p:cTn>
                        </p:par>
                        <p:par>
                          <p:cTn id="29" fill="hold">
                            <p:stCondLst>
                              <p:cond delay="500"/>
                            </p:stCondLst>
                            <p:childTnLst>
                              <p:par>
                                <p:cTn id="30" presetID="22" presetClass="entr" presetSubtype="2" fill="hold" nodeType="afterEffect">
                                  <p:stCondLst>
                                    <p:cond delay="0"/>
                                  </p:stCondLst>
                                  <p:childTnLst>
                                    <p:set>
                                      <p:cBhvr>
                                        <p:cTn id="31" dur="1" fill="hold">
                                          <p:stCondLst>
                                            <p:cond delay="0"/>
                                          </p:stCondLst>
                                        </p:cTn>
                                        <p:tgtEl>
                                          <p:spTgt spid="78"/>
                                        </p:tgtEl>
                                        <p:attrNameLst>
                                          <p:attrName>style.visibility</p:attrName>
                                        </p:attrNameLst>
                                      </p:cBhvr>
                                      <p:to>
                                        <p:strVal val="visible"/>
                                      </p:to>
                                    </p:set>
                                    <p:animEffect transition="in" filter="wipe(right)">
                                      <p:cBhvr>
                                        <p:cTn id="32" dur="500"/>
                                        <p:tgtEl>
                                          <p:spTgt spid="78"/>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wipe(left)">
                                      <p:cBhvr>
                                        <p:cTn id="36" dur="500"/>
                                        <p:tgtEl>
                                          <p:spTgt spid="81"/>
                                        </p:tgtEl>
                                      </p:cBhvr>
                                    </p:animEffect>
                                  </p:childTnLst>
                                </p:cTn>
                              </p:par>
                            </p:childTnLst>
                          </p:cTn>
                        </p:par>
                        <p:par>
                          <p:cTn id="37" fill="hold">
                            <p:stCondLst>
                              <p:cond delay="1500"/>
                            </p:stCondLst>
                            <p:childTnLst>
                              <p:par>
                                <p:cTn id="38" presetID="22" presetClass="entr" presetSubtype="2" fill="hold" nodeType="afterEffect">
                                  <p:stCondLst>
                                    <p:cond delay="0"/>
                                  </p:stCondLst>
                                  <p:childTnLst>
                                    <p:set>
                                      <p:cBhvr>
                                        <p:cTn id="39" dur="1" fill="hold">
                                          <p:stCondLst>
                                            <p:cond delay="0"/>
                                          </p:stCondLst>
                                        </p:cTn>
                                        <p:tgtEl>
                                          <p:spTgt spid="84"/>
                                        </p:tgtEl>
                                        <p:attrNameLst>
                                          <p:attrName>style.visibility</p:attrName>
                                        </p:attrNameLst>
                                      </p:cBhvr>
                                      <p:to>
                                        <p:strVal val="visible"/>
                                      </p:to>
                                    </p:set>
                                    <p:animEffect transition="in" filter="wipe(right)">
                                      <p:cBhvr>
                                        <p:cTn id="40"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layer: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defRPr/>
            </a:pPr>
            <a:r>
              <a:rPr lang="en-US" sz="3200" dirty="0">
                <a:solidFill>
                  <a:srgbClr val="CC0000"/>
                </a:solidFill>
                <a:latin typeface="Calibri" panose="020F0502020204030204" pitchFamily="34" charset="0"/>
                <a:cs typeface="Calibri" panose="020F0502020204030204" pitchFamily="34" charset="0"/>
              </a:rPr>
              <a:t>Principles of network applications</a:t>
            </a:r>
          </a:p>
          <a:p>
            <a:pPr marL="401638" indent="-401638">
              <a:defRPr/>
            </a:pPr>
            <a:r>
              <a:rPr lang="en-US" sz="3200" dirty="0">
                <a:latin typeface="Calibri" panose="020F0502020204030204" pitchFamily="34" charset="0"/>
                <a:cs typeface="Calibri" panose="020F0502020204030204" pitchFamily="34" charset="0"/>
              </a:rPr>
              <a:t>Web and HTTP</a:t>
            </a:r>
          </a:p>
          <a:p>
            <a:pPr marL="401638" indent="-401638">
              <a:defRPr/>
            </a:pPr>
            <a:r>
              <a:rPr lang="en-US" sz="3200" dirty="0">
                <a:latin typeface="Calibri" panose="020F0502020204030204" pitchFamily="34" charset="0"/>
                <a:cs typeface="Calibri" panose="020F0502020204030204" pitchFamily="34" charset="0"/>
              </a:rPr>
              <a:t>E-mail, SMTP, IMAP</a:t>
            </a:r>
          </a:p>
          <a:p>
            <a:pPr marL="401638" indent="-401638">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r>
              <a:rPr lang="en-US" altLang="en-US" sz="3200" dirty="0">
                <a:ea typeface="ＭＳ Ｐゴシック" panose="020B0600070205080204" pitchFamily="34" charset="-128"/>
              </a:rPr>
              <a:t>video streaming and content distribution networks</a:t>
            </a:r>
          </a:p>
          <a:p>
            <a:pPr marL="349250" indent="-349250"/>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2</a:t>
            </a:fld>
            <a:endParaRPr lang="en-US" dirty="0"/>
          </a:p>
        </p:txBody>
      </p:sp>
      <p:grpSp>
        <p:nvGrpSpPr>
          <p:cNvPr id="2" name="Group 1">
            <a:extLst>
              <a:ext uri="{FF2B5EF4-FFF2-40B4-BE49-F238E27FC236}">
                <a16:creationId xmlns:a16="http://schemas.microsoft.com/office/drawing/2014/main" id="{9FDFE827-5196-3991-8F2B-0A802892356A}"/>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F56F9EFE-A1B4-4816-391B-F77C8E94719F}"/>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0772240-C9BB-5CCD-82C0-554DBD4F278B}"/>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9522144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overview (continued)</a:t>
            </a:r>
            <a:endParaRPr lang="en-US" sz="4400" dirty="0"/>
          </a:p>
        </p:txBody>
      </p:sp>
      <p:sp>
        <p:nvSpPr>
          <p:cNvPr id="64" name="Rectangle 3">
            <a:extLst>
              <a:ext uri="{FF2B5EF4-FFF2-40B4-BE49-F238E27FC236}">
                <a16:creationId xmlns:a16="http://schemas.microsoft.com/office/drawing/2014/main" id="{FA4476ED-595B-8542-B50D-C134553D5523}"/>
              </a:ext>
            </a:extLst>
          </p:cNvPr>
          <p:cNvSpPr txBox="1">
            <a:spLocks noChangeArrowheads="1"/>
          </p:cNvSpPr>
          <p:nvPr/>
        </p:nvSpPr>
        <p:spPr bwMode="auto">
          <a:xfrm>
            <a:off x="947614" y="1548630"/>
            <a:ext cx="5551487"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3200" b="0" i="1" u="none" strike="noStrike" kern="0" cap="none" spc="0" normalizeH="0" baseline="0" noProof="0" dirty="0">
                <a:ln>
                  <a:noFill/>
                </a:ln>
                <a:solidFill>
                  <a:srgbClr val="CC0000"/>
                </a:solidFill>
                <a:effectLst/>
                <a:uLnTx/>
                <a:uFillTx/>
                <a:latin typeface="Calibri"/>
                <a:ea typeface="ＭＳ Ｐゴシック" charset="0"/>
              </a:rPr>
              <a:t>HTTP uses TCP:</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client initiates TCP connection (creates socket) to server,  port 80</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server accepts TCP connection from client</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HTTP messages (application-layer protocol messages) exchanged between browser (HTTP client) and Web server (HTTP server)</a:t>
            </a:r>
          </a:p>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a:ea typeface="ＭＳ Ｐゴシック" charset="0"/>
              </a:rPr>
              <a:t>TCP connection closed</a:t>
            </a:r>
          </a:p>
        </p:txBody>
      </p:sp>
      <p:sp>
        <p:nvSpPr>
          <p:cNvPr id="65" name="Rectangle 4">
            <a:extLst>
              <a:ext uri="{FF2B5EF4-FFF2-40B4-BE49-F238E27FC236}">
                <a16:creationId xmlns:a16="http://schemas.microsoft.com/office/drawing/2014/main" id="{1CC4B9E5-1262-0749-B776-9A1B21976CBD}"/>
              </a:ext>
            </a:extLst>
          </p:cNvPr>
          <p:cNvSpPr txBox="1">
            <a:spLocks noChangeArrowheads="1"/>
          </p:cNvSpPr>
          <p:nvPr/>
        </p:nvSpPr>
        <p:spPr bwMode="auto">
          <a:xfrm>
            <a:off x="6909801" y="1582098"/>
            <a:ext cx="5053013" cy="170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pitchFamily="2" charset="2"/>
              <a:buNone/>
              <a:tabLst/>
              <a:defRPr/>
            </a:pPr>
            <a:r>
              <a:rPr kumimoji="0" lang="en-US" altLang="en-US"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HTTP is “</a:t>
            </a:r>
            <a:r>
              <a:rPr kumimoji="0" lang="en-US" altLang="ja-JP" sz="32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rPr>
              <a:t>stateless”</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server maintains</a:t>
            </a:r>
            <a:r>
              <a:rPr kumimoji="0" lang="en-US" altLang="en-US" sz="2800" b="0" i="1" u="none" strike="noStrike" kern="0" cap="none" spc="0" normalizeH="0" baseline="0" noProof="0" dirty="0">
                <a:ln>
                  <a:noFill/>
                </a:ln>
                <a:solidFill>
                  <a:prstClr val="black"/>
                </a:solidFill>
                <a:effectLst/>
                <a:uLnTx/>
                <a:uFillTx/>
                <a:latin typeface="Calibri"/>
                <a:ea typeface="ＭＳ Ｐゴシック" panose="020B0600070205080204" pitchFamily="34" charset="-128"/>
              </a:rPr>
              <a:t> no </a:t>
            </a:r>
            <a:r>
              <a:rPr kumimoji="0" lang="en-US" altLang="en-US" sz="2800" b="0" i="0" u="none" strike="noStrike" kern="0" cap="none" spc="0" normalizeH="0" baseline="0" noProof="0" dirty="0">
                <a:ln>
                  <a:noFill/>
                </a:ln>
                <a:solidFill>
                  <a:prstClr val="black"/>
                </a:solidFill>
                <a:effectLst/>
                <a:uLnTx/>
                <a:uFillTx/>
                <a:latin typeface="Calibri"/>
                <a:ea typeface="ＭＳ Ｐゴシック" panose="020B0600070205080204" pitchFamily="34" charset="-128"/>
              </a:rPr>
              <a:t>information about past client requests</a:t>
            </a:r>
          </a:p>
        </p:txBody>
      </p:sp>
      <p:grpSp>
        <p:nvGrpSpPr>
          <p:cNvPr id="2" name="Group 1">
            <a:extLst>
              <a:ext uri="{FF2B5EF4-FFF2-40B4-BE49-F238E27FC236}">
                <a16:creationId xmlns:a16="http://schemas.microsoft.com/office/drawing/2014/main" id="{4594DB0D-84CB-6F41-9F45-5FA35ED2C87F}"/>
              </a:ext>
            </a:extLst>
          </p:cNvPr>
          <p:cNvGrpSpPr/>
          <p:nvPr/>
        </p:nvGrpSpPr>
        <p:grpSpPr>
          <a:xfrm>
            <a:off x="6909802" y="3209500"/>
            <a:ext cx="5053013" cy="3248103"/>
            <a:chOff x="6909802" y="3209500"/>
            <a:chExt cx="5053013" cy="3248103"/>
          </a:xfrm>
        </p:grpSpPr>
        <p:sp>
          <p:nvSpPr>
            <p:cNvPr id="63" name="Rectangle 9">
              <a:extLst>
                <a:ext uri="{FF2B5EF4-FFF2-40B4-BE49-F238E27FC236}">
                  <a16:creationId xmlns:a16="http://schemas.microsoft.com/office/drawing/2014/main" id="{74F3501A-F7F5-FD47-A745-1E00F8869416}"/>
                </a:ext>
              </a:extLst>
            </p:cNvPr>
            <p:cNvSpPr>
              <a:spLocks noChangeArrowheads="1"/>
            </p:cNvSpPr>
            <p:nvPr/>
          </p:nvSpPr>
          <p:spPr bwMode="auto">
            <a:xfrm>
              <a:off x="10186403" y="3383184"/>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4" name="Rectangle 7">
              <a:extLst>
                <a:ext uri="{FF2B5EF4-FFF2-40B4-BE49-F238E27FC236}">
                  <a16:creationId xmlns:a16="http://schemas.microsoft.com/office/drawing/2014/main" id="{21466037-84B8-2C47-8046-BD516C96CDEE}"/>
                </a:ext>
              </a:extLst>
            </p:cNvPr>
            <p:cNvSpPr>
              <a:spLocks noChangeArrowheads="1"/>
            </p:cNvSpPr>
            <p:nvPr/>
          </p:nvSpPr>
          <p:spPr bwMode="auto">
            <a:xfrm>
              <a:off x="6909802" y="3449212"/>
              <a:ext cx="5053013" cy="2847974"/>
            </a:xfrm>
            <a:prstGeom prst="rect">
              <a:avLst/>
            </a:prstGeom>
            <a:solidFill>
              <a:srgbClr val="FFFFFF"/>
            </a:solidFill>
            <a:ln w="19050">
              <a:solidFill>
                <a:srgbClr val="CC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5" name="Rectangle 9">
              <a:extLst>
                <a:ext uri="{FF2B5EF4-FFF2-40B4-BE49-F238E27FC236}">
                  <a16:creationId xmlns:a16="http://schemas.microsoft.com/office/drawing/2014/main" id="{132EE02F-99A4-C148-8E27-84A38CF87F2F}"/>
                </a:ext>
              </a:extLst>
            </p:cNvPr>
            <p:cNvSpPr>
              <a:spLocks noChangeArrowheads="1"/>
            </p:cNvSpPr>
            <p:nvPr/>
          </p:nvSpPr>
          <p:spPr bwMode="auto">
            <a:xfrm>
              <a:off x="9795878" y="3287287"/>
              <a:ext cx="828675" cy="2952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6" name="Rectangle 6">
              <a:extLst>
                <a:ext uri="{FF2B5EF4-FFF2-40B4-BE49-F238E27FC236}">
                  <a16:creationId xmlns:a16="http://schemas.microsoft.com/office/drawing/2014/main" id="{64A41E8B-84D6-BE48-B3C9-3F388FD9B677}"/>
                </a:ext>
              </a:extLst>
            </p:cNvPr>
            <p:cNvSpPr>
              <a:spLocks noChangeArrowheads="1"/>
            </p:cNvSpPr>
            <p:nvPr/>
          </p:nvSpPr>
          <p:spPr bwMode="auto">
            <a:xfrm>
              <a:off x="7138987" y="3609628"/>
              <a:ext cx="4565333" cy="284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3333CC"/>
                </a:buClr>
                <a:buSzPct val="85000"/>
                <a:buFont typeface="ZapfDingbats" charset="2"/>
                <a:buNone/>
                <a:tabLst/>
                <a:defRPr/>
              </a:pPr>
              <a:r>
                <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protocols that maintain “</a:t>
              </a:r>
              <a:r>
                <a:rPr kumimoji="0" lang="en-US" altLang="ja-JP"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state” are complex!</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past history (state) must be maintained</a:t>
              </a:r>
            </a:p>
            <a:p>
              <a:pPr marL="230188" marR="0" lvl="0" indent="-230188" algn="l" defTabSz="914400" rtl="0" eaLnBrk="0" fontAlgn="base" latinLnBrk="0" hangingPunct="0">
                <a:lnSpc>
                  <a:spcPct val="90000"/>
                </a:lnSpc>
                <a:spcBef>
                  <a:spcPts val="4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if server/client crashes, their views of “</a:t>
              </a:r>
              <a:r>
                <a:rPr kumimoji="0" lang="en-US" altLang="ja-JP"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rPr>
                <a:t>state” may be inconsistent, must be reconciled</a:t>
              </a:r>
            </a:p>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Char char="r"/>
                <a:tabLst/>
                <a:defRPr/>
              </a:pPr>
              <a:endParaRPr kumimoji="0" lang="en-US" altLang="en-US" sz="24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Text Box 8">
              <a:extLst>
                <a:ext uri="{FF2B5EF4-FFF2-40B4-BE49-F238E27FC236}">
                  <a16:creationId xmlns:a16="http://schemas.microsoft.com/office/drawing/2014/main" id="{ADCE3EE0-3E4E-7741-A055-6E8599605060}"/>
                </a:ext>
              </a:extLst>
            </p:cNvPr>
            <p:cNvSpPr txBox="1">
              <a:spLocks noChangeArrowheads="1"/>
            </p:cNvSpPr>
            <p:nvPr/>
          </p:nvSpPr>
          <p:spPr bwMode="auto">
            <a:xfrm>
              <a:off x="9716532" y="3209500"/>
              <a:ext cx="94609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aside</a:t>
              </a:r>
            </a:p>
          </p:txBody>
        </p:sp>
      </p:grpSp>
      <p:sp>
        <p:nvSpPr>
          <p:cNvPr id="11" name="Slide Number Placeholder 2">
            <a:extLst>
              <a:ext uri="{FF2B5EF4-FFF2-40B4-BE49-F238E27FC236}">
                <a16:creationId xmlns:a16="http://schemas.microsoft.com/office/drawing/2014/main" id="{F43C0D7C-054F-1B4F-AC91-25A09EF9905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26131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dissolve">
                                      <p:cBhvr>
                                        <p:cTn id="7" dur="500"/>
                                        <p:tgtEl>
                                          <p:spTgt spid="6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connections: two types</a:t>
            </a:r>
            <a:endParaRPr lang="en-US" sz="4400" dirty="0"/>
          </a:p>
        </p:txBody>
      </p:sp>
      <p:sp>
        <p:nvSpPr>
          <p:cNvPr id="11" name="Rectangle 3">
            <a:extLst>
              <a:ext uri="{FF2B5EF4-FFF2-40B4-BE49-F238E27FC236}">
                <a16:creationId xmlns:a16="http://schemas.microsoft.com/office/drawing/2014/main" id="{D0F92E26-A453-3745-8C0F-BF92C1E3A8B6}"/>
              </a:ext>
            </a:extLst>
          </p:cNvPr>
          <p:cNvSpPr txBox="1">
            <a:spLocks noChangeArrowheads="1"/>
          </p:cNvSpPr>
          <p:nvPr/>
        </p:nvSpPr>
        <p:spPr>
          <a:xfrm>
            <a:off x="798690"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Non-persistent HTTP</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most one object sent over TCP connection</a:t>
            </a:r>
          </a:p>
          <a:p>
            <a:pPr marL="644525" marR="0" lvl="0" indent="-514350"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downloading multiple objects required multiple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2" name="Rectangle 4">
            <a:extLst>
              <a:ext uri="{FF2B5EF4-FFF2-40B4-BE49-F238E27FC236}">
                <a16:creationId xmlns:a16="http://schemas.microsoft.com/office/drawing/2014/main" id="{7E46F3CB-B7A2-6C4C-B085-55F383976BB8}"/>
              </a:ext>
            </a:extLst>
          </p:cNvPr>
          <p:cNvSpPr txBox="1">
            <a:spLocks noChangeArrowheads="1"/>
          </p:cNvSpPr>
          <p:nvPr/>
        </p:nvSpPr>
        <p:spPr>
          <a:xfrm>
            <a:off x="6781215" y="1543086"/>
            <a:ext cx="503940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Persistent HTTP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opened to a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multiple objects can be sent over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single</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TCP connection between client, and that server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connection closed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55A10CF-7248-164C-A5EF-FC5AA96E941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14156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2" end="2"/>
                                            </p:txEl>
                                          </p:spTgt>
                                        </p:tgtEl>
                                        <p:attrNameLst>
                                          <p:attrName>style.visibility</p:attrName>
                                        </p:attrNameLst>
                                      </p:cBhvr>
                                      <p:to>
                                        <p:strVal val="visible"/>
                                      </p:to>
                                    </p:set>
                                    <p:animEffect transition="in" filter="dissolve">
                                      <p:cBhvr>
                                        <p:cTn id="10" dur="500"/>
                                        <p:tgtEl>
                                          <p:spTgt spid="11">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Effect transition="in" filter="dissolve">
                                      <p:cBhvr>
                                        <p:cTn id="13" dur="500"/>
                                        <p:tgtEl>
                                          <p:spTgt spid="11">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4" end="4"/>
                                            </p:txEl>
                                          </p:spTgt>
                                        </p:tgtEl>
                                        <p:attrNameLst>
                                          <p:attrName>style.visibility</p:attrName>
                                        </p:attrNameLst>
                                      </p:cBhvr>
                                      <p:to>
                                        <p:strVal val="visible"/>
                                      </p:to>
                                    </p:set>
                                    <p:animEffect transition="in" filter="dissolve">
                                      <p:cBhvr>
                                        <p:cTn id="16" dur="500"/>
                                        <p:tgtEl>
                                          <p:spTgt spid="11">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2">
                                            <p:txEl>
                                              <p:pRg st="1" end="1"/>
                                            </p:txEl>
                                          </p:spTgt>
                                        </p:tgtEl>
                                        <p:attrNameLst>
                                          <p:attrName>style.visibility</p:attrName>
                                        </p:attrNameLst>
                                      </p:cBhvr>
                                      <p:to>
                                        <p:strVal val="visible"/>
                                      </p:to>
                                    </p:set>
                                    <p:animEffect transition="in" filter="dissolve">
                                      <p:cBhvr>
                                        <p:cTn id="21" dur="500"/>
                                        <p:tgtEl>
                                          <p:spTgt spid="12">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2" end="2"/>
                                            </p:txEl>
                                          </p:spTgt>
                                        </p:tgtEl>
                                        <p:attrNameLst>
                                          <p:attrName>style.visibility</p:attrName>
                                        </p:attrNameLst>
                                      </p:cBhvr>
                                      <p:to>
                                        <p:strVal val="visible"/>
                                      </p:to>
                                    </p:set>
                                    <p:animEffect transition="in" filter="dissolve">
                                      <p:cBhvr>
                                        <p:cTn id="24" dur="500"/>
                                        <p:tgtEl>
                                          <p:spTgt spid="12">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
                                            <p:txEl>
                                              <p:pRg st="3" end="3"/>
                                            </p:txEl>
                                          </p:spTgt>
                                        </p:tgtEl>
                                        <p:attrNameLst>
                                          <p:attrName>style.visibility</p:attrName>
                                        </p:attrNameLst>
                                      </p:cBhvr>
                                      <p:to>
                                        <p:strVal val="visible"/>
                                      </p:to>
                                    </p:set>
                                    <p:animEffect transition="in" filter="dissolve">
                                      <p:cBhvr>
                                        <p:cTn id="27" dur="500"/>
                                        <p:tgtEl>
                                          <p:spTgt spid="12">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a:t>
            </a:r>
            <a:endParaRPr lang="en-US" sz="4400" dirty="0"/>
          </a:p>
        </p:txBody>
      </p:sp>
      <p:sp>
        <p:nvSpPr>
          <p:cNvPr id="6" name="Line 11">
            <a:extLst>
              <a:ext uri="{FF2B5EF4-FFF2-40B4-BE49-F238E27FC236}">
                <a16:creationId xmlns:a16="http://schemas.microsoft.com/office/drawing/2014/main" id="{67AC580C-18A4-D247-92B5-6D862101F771}"/>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3">
            <a:extLst>
              <a:ext uri="{FF2B5EF4-FFF2-40B4-BE49-F238E27FC236}">
                <a16:creationId xmlns:a16="http://schemas.microsoft.com/office/drawing/2014/main" id="{1301A620-3B2F-B341-BCAC-A3E4F12C85AA}"/>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10" name="Rectangle 4">
            <a:extLst>
              <a:ext uri="{FF2B5EF4-FFF2-40B4-BE49-F238E27FC236}">
                <a16:creationId xmlns:a16="http://schemas.microsoft.com/office/drawing/2014/main" id="{8E22C996-6035-504C-97CC-082C3EAD4AF4}"/>
              </a:ext>
            </a:extLst>
          </p:cNvPr>
          <p:cNvSpPr txBox="1">
            <a:spLocks noChangeArrowheads="1"/>
          </p:cNvSpPr>
          <p:nvPr/>
        </p:nvSpPr>
        <p:spPr>
          <a:xfrm>
            <a:off x="944384" y="2447251"/>
            <a:ext cx="4850242"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1a</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initiates TCP connection to HTTP server (process)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 port 80</a:t>
            </a:r>
          </a:p>
        </p:txBody>
      </p:sp>
      <p:sp>
        <p:nvSpPr>
          <p:cNvPr id="13" name="Rectangle 5">
            <a:extLst>
              <a:ext uri="{FF2B5EF4-FFF2-40B4-BE49-F238E27FC236}">
                <a16:creationId xmlns:a16="http://schemas.microsoft.com/office/drawing/2014/main" id="{4518B9B7-A17A-DD48-BBA8-A1AC04589450}"/>
              </a:ext>
            </a:extLst>
          </p:cNvPr>
          <p:cNvSpPr>
            <a:spLocks noChangeArrowheads="1"/>
          </p:cNvSpPr>
          <p:nvPr/>
        </p:nvSpPr>
        <p:spPr bwMode="auto">
          <a:xfrm>
            <a:off x="1172983" y="4077834"/>
            <a:ext cx="421653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sends HTTP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URL) into TCP connection socket. Message indicates that client wants object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someDepartment/home.index</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4" name="Rectangle 6">
            <a:extLst>
              <a:ext uri="{FF2B5EF4-FFF2-40B4-BE49-F238E27FC236}">
                <a16:creationId xmlns:a16="http://schemas.microsoft.com/office/drawing/2014/main" id="{AC1983CF-C4CB-FF47-A69D-3E65B8C96824}"/>
              </a:ext>
            </a:extLst>
          </p:cNvPr>
          <p:cNvSpPr>
            <a:spLocks noChangeArrowheads="1"/>
          </p:cNvSpPr>
          <p:nvPr/>
        </p:nvSpPr>
        <p:spPr bwMode="auto">
          <a:xfrm>
            <a:off x="6717018" y="2733157"/>
            <a:ext cx="5389528" cy="150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1b</a:t>
            </a:r>
            <a:r>
              <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at host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www.someSchool.edu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waiting for TCP connection at port 80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accepts” connection, notifying 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5" name="Rectangle 7">
            <a:extLst>
              <a:ext uri="{FF2B5EF4-FFF2-40B4-BE49-F238E27FC236}">
                <a16:creationId xmlns:a16="http://schemas.microsoft.com/office/drawing/2014/main" id="{0B2B9504-D191-9144-8C84-929183C16C80}"/>
              </a:ext>
            </a:extLst>
          </p:cNvPr>
          <p:cNvSpPr>
            <a:spLocks noChangeArrowheads="1"/>
          </p:cNvSpPr>
          <p:nvPr/>
        </p:nvSpPr>
        <p:spPr bwMode="auto">
          <a:xfrm>
            <a:off x="6843976" y="4739906"/>
            <a:ext cx="5394870"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a:t>
            </a:r>
            <a:r>
              <a:rPr kumimoji="0" lang="en-US" altLang="en-US" sz="20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mn-cs"/>
              </a:rPr>
              <a:t>.</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server receives request message, forms </a:t>
            </a:r>
            <a:r>
              <a:rPr kumimoji="0" lang="en-US" altLang="en-US" sz="2400" b="0" i="1"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response message</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containing requested object, and sends message into its socket</a:t>
            </a: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Line 9">
            <a:extLst>
              <a:ext uri="{FF2B5EF4-FFF2-40B4-BE49-F238E27FC236}">
                <a16:creationId xmlns:a16="http://schemas.microsoft.com/office/drawing/2014/main" id="{B4DAFA34-3C73-6F47-8061-690804DAF277}"/>
              </a:ext>
            </a:extLst>
          </p:cNvPr>
          <p:cNvSpPr>
            <a:spLocks noChangeShapeType="1"/>
          </p:cNvSpPr>
          <p:nvPr/>
        </p:nvSpPr>
        <p:spPr bwMode="auto">
          <a:xfrm>
            <a:off x="5102530" y="4961816"/>
            <a:ext cx="1800180" cy="60195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0">
            <a:extLst>
              <a:ext uri="{FF2B5EF4-FFF2-40B4-BE49-F238E27FC236}">
                <a16:creationId xmlns:a16="http://schemas.microsoft.com/office/drawing/2014/main" id="{0A9DB4DB-78BB-C14F-903C-4C820480B188}"/>
              </a:ext>
            </a:extLst>
          </p:cNvPr>
          <p:cNvSpPr>
            <a:spLocks noChangeShapeType="1"/>
          </p:cNvSpPr>
          <p:nvPr/>
        </p:nvSpPr>
        <p:spPr bwMode="auto">
          <a:xfrm flipH="1">
            <a:off x="5389517" y="5671992"/>
            <a:ext cx="1410287" cy="89186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2">
            <a:extLst>
              <a:ext uri="{FF2B5EF4-FFF2-40B4-BE49-F238E27FC236}">
                <a16:creationId xmlns:a16="http://schemas.microsoft.com/office/drawing/2014/main" id="{27BF3D34-DFF2-A04F-84F9-CBAE80221F3D}"/>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19" name="Line 8">
            <a:extLst>
              <a:ext uri="{FF2B5EF4-FFF2-40B4-BE49-F238E27FC236}">
                <a16:creationId xmlns:a16="http://schemas.microsoft.com/office/drawing/2014/main" id="{8D8A0BF5-72E5-9E41-A2AE-DE0F79C9B132}"/>
              </a:ext>
            </a:extLst>
          </p:cNvPr>
          <p:cNvSpPr>
            <a:spLocks noChangeShapeType="1"/>
          </p:cNvSpPr>
          <p:nvPr/>
        </p:nvSpPr>
        <p:spPr bwMode="auto">
          <a:xfrm>
            <a:off x="5156851" y="2779258"/>
            <a:ext cx="155102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Line 14">
            <a:extLst>
              <a:ext uri="{FF2B5EF4-FFF2-40B4-BE49-F238E27FC236}">
                <a16:creationId xmlns:a16="http://schemas.microsoft.com/office/drawing/2014/main" id="{054521BF-054B-B342-A343-164F3CB503B3}"/>
              </a:ext>
            </a:extLst>
          </p:cNvPr>
          <p:cNvSpPr>
            <a:spLocks noChangeShapeType="1"/>
          </p:cNvSpPr>
          <p:nvPr/>
        </p:nvSpPr>
        <p:spPr bwMode="auto">
          <a:xfrm flipH="1">
            <a:off x="5102530" y="3366635"/>
            <a:ext cx="1551026" cy="1006986"/>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Slide Number Placeholder 2">
            <a:extLst>
              <a:ext uri="{FF2B5EF4-FFF2-40B4-BE49-F238E27FC236}">
                <a16:creationId xmlns:a16="http://schemas.microsoft.com/office/drawing/2014/main" id="{FD2215CF-ECE6-6746-8DE5-3833EE2398C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805243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wipe(left)">
                                      <p:cBhvr>
                                        <p:cTn id="11" dur="500"/>
                                        <p:tgtEl>
                                          <p:spTgt spid="19"/>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dissolve">
                                      <p:cBhvr>
                                        <p:cTn id="15" dur="500"/>
                                        <p:tgtEl>
                                          <p:spTgt spid="14"/>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wipe(right)">
                                      <p:cBhvr>
                                        <p:cTn id="19" dur="500"/>
                                        <p:tgtEl>
                                          <p:spTgt spid="2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dissolve">
                                      <p:cBhvr>
                                        <p:cTn id="24" dur="500"/>
                                        <p:tgtEl>
                                          <p:spTgt spid="13"/>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childTnLst>
                          </p:cTn>
                        </p:par>
                        <p:par>
                          <p:cTn id="29" fill="hold">
                            <p:stCondLst>
                              <p:cond delay="1000"/>
                            </p:stCondLst>
                            <p:childTnLst>
                              <p:par>
                                <p:cTn id="30" presetID="9" presetClass="entr" presetSubtype="0" fill="hold" grpId="0" nodeType="after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par>
                          <p:cTn id="33" fill="hold">
                            <p:stCondLst>
                              <p:cond delay="1500"/>
                            </p:stCondLst>
                            <p:childTnLst>
                              <p:par>
                                <p:cTn id="34" presetID="22" presetClass="entr" presetSubtype="2" fill="hold"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wipe(right)">
                                      <p:cBhvr>
                                        <p:cTn id="36"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13" grpId="0"/>
      <p:bldP spid="14" grpId="0"/>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example (cont.)</a:t>
            </a:r>
            <a:endParaRPr lang="en-US" sz="4400" dirty="0"/>
          </a:p>
        </p:txBody>
      </p:sp>
      <p:sp>
        <p:nvSpPr>
          <p:cNvPr id="8" name="Rectangle 3">
            <a:extLst>
              <a:ext uri="{FF2B5EF4-FFF2-40B4-BE49-F238E27FC236}">
                <a16:creationId xmlns:a16="http://schemas.microsoft.com/office/drawing/2014/main" id="{44008892-5F15-CD46-8B74-F28D8BF76E3B}"/>
              </a:ext>
            </a:extLst>
          </p:cNvPr>
          <p:cNvSpPr txBox="1">
            <a:spLocks noChangeArrowheads="1"/>
          </p:cNvSpPr>
          <p:nvPr/>
        </p:nvSpPr>
        <p:spPr>
          <a:xfrm>
            <a:off x="809349" y="1351435"/>
            <a:ext cx="7942262"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enters URL:</a:t>
            </a:r>
          </a:p>
        </p:txBody>
      </p:sp>
      <p:sp>
        <p:nvSpPr>
          <p:cNvPr id="21" name="Text Box 15">
            <a:extLst>
              <a:ext uri="{FF2B5EF4-FFF2-40B4-BE49-F238E27FC236}">
                <a16:creationId xmlns:a16="http://schemas.microsoft.com/office/drawing/2014/main" id="{B64D7167-BDDE-A148-84EB-4FB5D33E4E55}"/>
              </a:ext>
            </a:extLst>
          </p:cNvPr>
          <p:cNvSpPr txBox="1">
            <a:spLocks noChangeArrowheads="1"/>
          </p:cNvSpPr>
          <p:nvPr/>
        </p:nvSpPr>
        <p:spPr bwMode="auto">
          <a:xfrm>
            <a:off x="4677390" y="1660654"/>
            <a:ext cx="63784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(containing text, references to 10 jpeg images)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2" name="Rectangle 3">
            <a:extLst>
              <a:ext uri="{FF2B5EF4-FFF2-40B4-BE49-F238E27FC236}">
                <a16:creationId xmlns:a16="http://schemas.microsoft.com/office/drawing/2014/main" id="{E52A420B-2488-A04D-8D7F-CC71C334B2CC}"/>
              </a:ext>
            </a:extLst>
          </p:cNvPr>
          <p:cNvSpPr>
            <a:spLocks noChangeArrowheads="1"/>
          </p:cNvSpPr>
          <p:nvPr/>
        </p:nvSpPr>
        <p:spPr bwMode="auto">
          <a:xfrm>
            <a:off x="3508021" y="1414937"/>
            <a:ext cx="7942263"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ts val="0"/>
              </a:spcBef>
              <a:spcAft>
                <a:spcPts val="0"/>
              </a:spcAft>
              <a:buClr>
                <a:srgbClr val="000099"/>
              </a:buClr>
              <a:buSzPct val="65000"/>
              <a:buFont typeface="Wingdings" pitchFamily="2" charset="2"/>
              <a:buNone/>
              <a:tabLst/>
              <a:defRPr/>
            </a:pPr>
            <a:r>
              <a:rPr kumimoji="0" lang="en-US" altLang="en-US" sz="20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www.someSchool.edu/someDepartment/home.index</a:t>
            </a:r>
          </a:p>
        </p:txBody>
      </p:sp>
      <p:grpSp>
        <p:nvGrpSpPr>
          <p:cNvPr id="23" name="Group 44">
            <a:extLst>
              <a:ext uri="{FF2B5EF4-FFF2-40B4-BE49-F238E27FC236}">
                <a16:creationId xmlns:a16="http://schemas.microsoft.com/office/drawing/2014/main" id="{2394097B-A6BF-8042-8504-A7CA070914D8}"/>
              </a:ext>
            </a:extLst>
          </p:cNvPr>
          <p:cNvGrpSpPr>
            <a:grpSpLocks/>
          </p:cNvGrpSpPr>
          <p:nvPr/>
        </p:nvGrpSpPr>
        <p:grpSpPr bwMode="auto">
          <a:xfrm>
            <a:off x="371687" y="2060763"/>
            <a:ext cx="784845" cy="730423"/>
            <a:chOff x="-44" y="1473"/>
            <a:chExt cx="981" cy="1105"/>
          </a:xfrm>
        </p:grpSpPr>
        <p:pic>
          <p:nvPicPr>
            <p:cNvPr id="24" name="Picture 45" descr="desktop_computer_stylized_medium">
              <a:extLst>
                <a:ext uri="{FF2B5EF4-FFF2-40B4-BE49-F238E27FC236}">
                  <a16:creationId xmlns:a16="http://schemas.microsoft.com/office/drawing/2014/main" id="{807C0FED-FCBE-2D4E-A1F2-CBF2C81D34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Freeform 46">
              <a:extLst>
                <a:ext uri="{FF2B5EF4-FFF2-40B4-BE49-F238E27FC236}">
                  <a16:creationId xmlns:a16="http://schemas.microsoft.com/office/drawing/2014/main" id="{9119D5B0-5ADB-2048-9F8B-D683AC19EAE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 name="Group 47">
            <a:extLst>
              <a:ext uri="{FF2B5EF4-FFF2-40B4-BE49-F238E27FC236}">
                <a16:creationId xmlns:a16="http://schemas.microsoft.com/office/drawing/2014/main" id="{DB78F20D-7762-EC45-A5F7-9DBB8F599433}"/>
              </a:ext>
            </a:extLst>
          </p:cNvPr>
          <p:cNvGrpSpPr>
            <a:grpSpLocks/>
          </p:cNvGrpSpPr>
          <p:nvPr/>
        </p:nvGrpSpPr>
        <p:grpSpPr bwMode="auto">
          <a:xfrm>
            <a:off x="6367322" y="2347016"/>
            <a:ext cx="286234" cy="640019"/>
            <a:chOff x="4140" y="429"/>
            <a:chExt cx="1425" cy="2396"/>
          </a:xfrm>
        </p:grpSpPr>
        <p:sp>
          <p:nvSpPr>
            <p:cNvPr id="27" name="Freeform 48">
              <a:extLst>
                <a:ext uri="{FF2B5EF4-FFF2-40B4-BE49-F238E27FC236}">
                  <a16:creationId xmlns:a16="http://schemas.microsoft.com/office/drawing/2014/main" id="{9F7835DE-1DB5-554B-9435-F21099237C4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 name="Rectangle 49">
              <a:extLst>
                <a:ext uri="{FF2B5EF4-FFF2-40B4-BE49-F238E27FC236}">
                  <a16:creationId xmlns:a16="http://schemas.microsoft.com/office/drawing/2014/main" id="{D58C67CB-FC2C-6C45-A584-0EE3943CCB4F}"/>
                </a:ext>
              </a:extLst>
            </p:cNvPr>
            <p:cNvSpPr>
              <a:spLocks noChangeArrowheads="1"/>
            </p:cNvSpPr>
            <p:nvPr/>
          </p:nvSpPr>
          <p:spPr bwMode="auto">
            <a:xfrm>
              <a:off x="4205"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Freeform 50">
              <a:extLst>
                <a:ext uri="{FF2B5EF4-FFF2-40B4-BE49-F238E27FC236}">
                  <a16:creationId xmlns:a16="http://schemas.microsoft.com/office/drawing/2014/main" id="{2E7357FA-BE14-7B45-B9C8-D3AD131C802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Freeform 51">
              <a:extLst>
                <a:ext uri="{FF2B5EF4-FFF2-40B4-BE49-F238E27FC236}">
                  <a16:creationId xmlns:a16="http://schemas.microsoft.com/office/drawing/2014/main" id="{86D743E9-08EF-3443-A09F-9FD39BD6BF3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52">
              <a:extLst>
                <a:ext uri="{FF2B5EF4-FFF2-40B4-BE49-F238E27FC236}">
                  <a16:creationId xmlns:a16="http://schemas.microsoft.com/office/drawing/2014/main" id="{147C38BE-745B-5043-B214-0B9EA392BF0F}"/>
                </a:ext>
              </a:extLst>
            </p:cNvPr>
            <p:cNvSpPr>
              <a:spLocks noChangeArrowheads="1"/>
            </p:cNvSpPr>
            <p:nvPr/>
          </p:nvSpPr>
          <p:spPr bwMode="auto">
            <a:xfrm>
              <a:off x="4212" y="693"/>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53">
              <a:extLst>
                <a:ext uri="{FF2B5EF4-FFF2-40B4-BE49-F238E27FC236}">
                  <a16:creationId xmlns:a16="http://schemas.microsoft.com/office/drawing/2014/main" id="{FBCFE8CA-D754-EF47-A59B-C987FE102036}"/>
                </a:ext>
              </a:extLst>
            </p:cNvPr>
            <p:cNvGrpSpPr>
              <a:grpSpLocks/>
            </p:cNvGrpSpPr>
            <p:nvPr/>
          </p:nvGrpSpPr>
          <p:grpSpPr bwMode="auto">
            <a:xfrm>
              <a:off x="4749" y="668"/>
              <a:ext cx="581" cy="145"/>
              <a:chOff x="614" y="2568"/>
              <a:chExt cx="725" cy="139"/>
            </a:xfrm>
          </p:grpSpPr>
          <p:sp>
            <p:nvSpPr>
              <p:cNvPr id="57" name="AutoShape 54">
                <a:extLst>
                  <a:ext uri="{FF2B5EF4-FFF2-40B4-BE49-F238E27FC236}">
                    <a16:creationId xmlns:a16="http://schemas.microsoft.com/office/drawing/2014/main" id="{4CB48C03-464D-0344-AF93-DBB0CF131319}"/>
                  </a:ext>
                </a:extLst>
              </p:cNvPr>
              <p:cNvSpPr>
                <a:spLocks noChangeArrowheads="1"/>
              </p:cNvSpPr>
              <p:nvPr/>
            </p:nvSpPr>
            <p:spPr bwMode="auto">
              <a:xfrm>
                <a:off x="613" y="2569"/>
                <a:ext cx="727"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AutoShape 55">
                <a:extLst>
                  <a:ext uri="{FF2B5EF4-FFF2-40B4-BE49-F238E27FC236}">
                    <a16:creationId xmlns:a16="http://schemas.microsoft.com/office/drawing/2014/main" id="{9545D198-3BD7-694B-B5DC-4ED4C79FCEE0}"/>
                  </a:ext>
                </a:extLst>
              </p:cNvPr>
              <p:cNvSpPr>
                <a:spLocks noChangeArrowheads="1"/>
              </p:cNvSpPr>
              <p:nvPr/>
            </p:nvSpPr>
            <p:spPr bwMode="auto">
              <a:xfrm>
                <a:off x="629" y="2586"/>
                <a:ext cx="694"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 name="Rectangle 56">
              <a:extLst>
                <a:ext uri="{FF2B5EF4-FFF2-40B4-BE49-F238E27FC236}">
                  <a16:creationId xmlns:a16="http://schemas.microsoft.com/office/drawing/2014/main" id="{BB7A1A44-103A-4142-BB05-0C014EC72C83}"/>
                </a:ext>
              </a:extLst>
            </p:cNvPr>
            <p:cNvSpPr>
              <a:spLocks noChangeArrowheads="1"/>
            </p:cNvSpPr>
            <p:nvPr/>
          </p:nvSpPr>
          <p:spPr bwMode="auto">
            <a:xfrm>
              <a:off x="4225" y="1019"/>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 name="Group 57">
              <a:extLst>
                <a:ext uri="{FF2B5EF4-FFF2-40B4-BE49-F238E27FC236}">
                  <a16:creationId xmlns:a16="http://schemas.microsoft.com/office/drawing/2014/main" id="{A7308D7F-AFED-CA43-852A-E750251C679D}"/>
                </a:ext>
              </a:extLst>
            </p:cNvPr>
            <p:cNvGrpSpPr>
              <a:grpSpLocks/>
            </p:cNvGrpSpPr>
            <p:nvPr/>
          </p:nvGrpSpPr>
          <p:grpSpPr bwMode="auto">
            <a:xfrm>
              <a:off x="4747" y="994"/>
              <a:ext cx="581" cy="134"/>
              <a:chOff x="614" y="2568"/>
              <a:chExt cx="725" cy="139"/>
            </a:xfrm>
          </p:grpSpPr>
          <p:sp>
            <p:nvSpPr>
              <p:cNvPr id="55" name="AutoShape 58">
                <a:extLst>
                  <a:ext uri="{FF2B5EF4-FFF2-40B4-BE49-F238E27FC236}">
                    <a16:creationId xmlns:a16="http://schemas.microsoft.com/office/drawing/2014/main" id="{72E4409D-5ADE-A147-AA65-DA449963160A}"/>
                  </a:ext>
                </a:extLst>
              </p:cNvPr>
              <p:cNvSpPr>
                <a:spLocks noChangeArrowheads="1"/>
              </p:cNvSpPr>
              <p:nvPr/>
            </p:nvSpPr>
            <p:spPr bwMode="auto">
              <a:xfrm>
                <a:off x="616" y="2569"/>
                <a:ext cx="723"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AutoShape 59">
                <a:extLst>
                  <a:ext uri="{FF2B5EF4-FFF2-40B4-BE49-F238E27FC236}">
                    <a16:creationId xmlns:a16="http://schemas.microsoft.com/office/drawing/2014/main" id="{B7CA2B3C-6AEB-7A43-B3B4-4DF7057698E6}"/>
                  </a:ext>
                </a:extLst>
              </p:cNvPr>
              <p:cNvSpPr>
                <a:spLocks noChangeArrowheads="1"/>
              </p:cNvSpPr>
              <p:nvPr/>
            </p:nvSpPr>
            <p:spPr bwMode="auto">
              <a:xfrm>
                <a:off x="632" y="2588"/>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 name="Rectangle 60">
              <a:extLst>
                <a:ext uri="{FF2B5EF4-FFF2-40B4-BE49-F238E27FC236}">
                  <a16:creationId xmlns:a16="http://schemas.microsoft.com/office/drawing/2014/main" id="{BA20BEBE-68B5-1249-B593-1C7CD6B37989}"/>
                </a:ext>
              </a:extLst>
            </p:cNvPr>
            <p:cNvSpPr>
              <a:spLocks noChangeArrowheads="1"/>
            </p:cNvSpPr>
            <p:nvPr/>
          </p:nvSpPr>
          <p:spPr bwMode="auto">
            <a:xfrm>
              <a:off x="4218" y="1357"/>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61">
              <a:extLst>
                <a:ext uri="{FF2B5EF4-FFF2-40B4-BE49-F238E27FC236}">
                  <a16:creationId xmlns:a16="http://schemas.microsoft.com/office/drawing/2014/main" id="{E5963EC5-6FAF-A14D-AB16-7FE0DA31DBE8}"/>
                </a:ext>
              </a:extLst>
            </p:cNvPr>
            <p:cNvSpPr>
              <a:spLocks noChangeArrowheads="1"/>
            </p:cNvSpPr>
            <p:nvPr/>
          </p:nvSpPr>
          <p:spPr bwMode="auto">
            <a:xfrm>
              <a:off x="4228" y="1654"/>
              <a:ext cx="595"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 name="Group 62">
              <a:extLst>
                <a:ext uri="{FF2B5EF4-FFF2-40B4-BE49-F238E27FC236}">
                  <a16:creationId xmlns:a16="http://schemas.microsoft.com/office/drawing/2014/main" id="{A8DEC631-5A58-7849-9209-1EB5AB569523}"/>
                </a:ext>
              </a:extLst>
            </p:cNvPr>
            <p:cNvGrpSpPr>
              <a:grpSpLocks/>
            </p:cNvGrpSpPr>
            <p:nvPr/>
          </p:nvGrpSpPr>
          <p:grpSpPr bwMode="auto">
            <a:xfrm>
              <a:off x="4735" y="1627"/>
              <a:ext cx="582" cy="151"/>
              <a:chOff x="614" y="2568"/>
              <a:chExt cx="725" cy="139"/>
            </a:xfrm>
          </p:grpSpPr>
          <p:sp>
            <p:nvSpPr>
              <p:cNvPr id="53" name="AutoShape 63">
                <a:extLst>
                  <a:ext uri="{FF2B5EF4-FFF2-40B4-BE49-F238E27FC236}">
                    <a16:creationId xmlns:a16="http://schemas.microsoft.com/office/drawing/2014/main" id="{6FBD34E3-C5B6-E944-B4E7-984347F693AD}"/>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AutoShape 64">
                <a:extLst>
                  <a:ext uri="{FF2B5EF4-FFF2-40B4-BE49-F238E27FC236}">
                    <a16:creationId xmlns:a16="http://schemas.microsoft.com/office/drawing/2014/main" id="{444700C5-DD16-7045-A6DF-957B4E655DE6}"/>
                  </a:ext>
                </a:extLst>
              </p:cNvPr>
              <p:cNvSpPr>
                <a:spLocks noChangeArrowheads="1"/>
              </p:cNvSpPr>
              <p:nvPr/>
            </p:nvSpPr>
            <p:spPr bwMode="auto">
              <a:xfrm>
                <a:off x="631" y="2584"/>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 name="Freeform 65">
              <a:extLst>
                <a:ext uri="{FF2B5EF4-FFF2-40B4-BE49-F238E27FC236}">
                  <a16:creationId xmlns:a16="http://schemas.microsoft.com/office/drawing/2014/main" id="{210F459F-9F66-B847-B785-6AE02157E12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9" name="Group 66">
              <a:extLst>
                <a:ext uri="{FF2B5EF4-FFF2-40B4-BE49-F238E27FC236}">
                  <a16:creationId xmlns:a16="http://schemas.microsoft.com/office/drawing/2014/main" id="{07904654-EF90-4B4C-B348-E6F299ADAFC1}"/>
                </a:ext>
              </a:extLst>
            </p:cNvPr>
            <p:cNvGrpSpPr>
              <a:grpSpLocks/>
            </p:cNvGrpSpPr>
            <p:nvPr/>
          </p:nvGrpSpPr>
          <p:grpSpPr bwMode="auto">
            <a:xfrm>
              <a:off x="4739" y="1327"/>
              <a:ext cx="582" cy="139"/>
              <a:chOff x="614" y="2568"/>
              <a:chExt cx="725" cy="139"/>
            </a:xfrm>
          </p:grpSpPr>
          <p:sp>
            <p:nvSpPr>
              <p:cNvPr id="51" name="AutoShape 67">
                <a:extLst>
                  <a:ext uri="{FF2B5EF4-FFF2-40B4-BE49-F238E27FC236}">
                    <a16:creationId xmlns:a16="http://schemas.microsoft.com/office/drawing/2014/main" id="{927A6F56-7195-2A4B-A9FF-BD73015A7667}"/>
                  </a:ext>
                </a:extLst>
              </p:cNvPr>
              <p:cNvSpPr>
                <a:spLocks noChangeArrowheads="1"/>
              </p:cNvSpPr>
              <p:nvPr/>
            </p:nvSpPr>
            <p:spPr bwMode="auto">
              <a:xfrm>
                <a:off x="614" y="2568"/>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AutoShape 68">
                <a:extLst>
                  <a:ext uri="{FF2B5EF4-FFF2-40B4-BE49-F238E27FC236}">
                    <a16:creationId xmlns:a16="http://schemas.microsoft.com/office/drawing/2014/main" id="{AE3156D8-7946-6043-B3B8-2B13B72930EB}"/>
                  </a:ext>
                </a:extLst>
              </p:cNvPr>
              <p:cNvSpPr>
                <a:spLocks noChangeArrowheads="1"/>
              </p:cNvSpPr>
              <p:nvPr/>
            </p:nvSpPr>
            <p:spPr bwMode="auto">
              <a:xfrm>
                <a:off x="630"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 name="Rectangle 69">
              <a:extLst>
                <a:ext uri="{FF2B5EF4-FFF2-40B4-BE49-F238E27FC236}">
                  <a16:creationId xmlns:a16="http://schemas.microsoft.com/office/drawing/2014/main" id="{CE18F5A0-5742-0B4F-982F-6BC169203DB9}"/>
                </a:ext>
              </a:extLst>
            </p:cNvPr>
            <p:cNvSpPr>
              <a:spLocks noChangeArrowheads="1"/>
            </p:cNvSpPr>
            <p:nvPr/>
          </p:nvSpPr>
          <p:spPr bwMode="auto">
            <a:xfrm>
              <a:off x="5249" y="432"/>
              <a:ext cx="68"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Freeform 70">
              <a:extLst>
                <a:ext uri="{FF2B5EF4-FFF2-40B4-BE49-F238E27FC236}">
                  <a16:creationId xmlns:a16="http://schemas.microsoft.com/office/drawing/2014/main" id="{2BD50CD9-1EF1-ED4C-AFCE-14AD1B90C3B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Freeform 71">
              <a:extLst>
                <a:ext uri="{FF2B5EF4-FFF2-40B4-BE49-F238E27FC236}">
                  <a16:creationId xmlns:a16="http://schemas.microsoft.com/office/drawing/2014/main" id="{577EA932-97EB-4149-8C8C-9011420A3E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Oval 72">
              <a:extLst>
                <a:ext uri="{FF2B5EF4-FFF2-40B4-BE49-F238E27FC236}">
                  <a16:creationId xmlns:a16="http://schemas.microsoft.com/office/drawing/2014/main" id="{49966F96-01DC-0A43-BCBA-D06A3569E54F}"/>
                </a:ext>
              </a:extLst>
            </p:cNvPr>
            <p:cNvSpPr>
              <a:spLocks noChangeArrowheads="1"/>
            </p:cNvSpPr>
            <p:nvPr/>
          </p:nvSpPr>
          <p:spPr bwMode="auto">
            <a:xfrm>
              <a:off x="5516" y="2611"/>
              <a:ext cx="49"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Freeform 73">
              <a:extLst>
                <a:ext uri="{FF2B5EF4-FFF2-40B4-BE49-F238E27FC236}">
                  <a16:creationId xmlns:a16="http://schemas.microsoft.com/office/drawing/2014/main" id="{F1C686DE-B7D5-2148-BCC7-2FAC2C010BA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AutoShape 74">
              <a:extLst>
                <a:ext uri="{FF2B5EF4-FFF2-40B4-BE49-F238E27FC236}">
                  <a16:creationId xmlns:a16="http://schemas.microsoft.com/office/drawing/2014/main" id="{F82F43AD-BE0F-344E-BEE9-58D59D825684}"/>
                </a:ext>
              </a:extLst>
            </p:cNvPr>
            <p:cNvSpPr>
              <a:spLocks noChangeArrowheads="1"/>
            </p:cNvSpPr>
            <p:nvPr/>
          </p:nvSpPr>
          <p:spPr bwMode="auto">
            <a:xfrm>
              <a:off x="4140" y="2677"/>
              <a:ext cx="1201"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 name="AutoShape 75">
              <a:extLst>
                <a:ext uri="{FF2B5EF4-FFF2-40B4-BE49-F238E27FC236}">
                  <a16:creationId xmlns:a16="http://schemas.microsoft.com/office/drawing/2014/main" id="{50B859D7-FD53-4C47-95AC-855D1B2F398F}"/>
                </a:ext>
              </a:extLst>
            </p:cNvPr>
            <p:cNvSpPr>
              <a:spLocks noChangeArrowheads="1"/>
            </p:cNvSpPr>
            <p:nvPr/>
          </p:nvSpPr>
          <p:spPr bwMode="auto">
            <a:xfrm>
              <a:off x="4205" y="2712"/>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 name="Oval 76">
              <a:extLst>
                <a:ext uri="{FF2B5EF4-FFF2-40B4-BE49-F238E27FC236}">
                  <a16:creationId xmlns:a16="http://schemas.microsoft.com/office/drawing/2014/main" id="{83896475-9FE1-9143-9428-50459AAB83ED}"/>
                </a:ext>
              </a:extLst>
            </p:cNvPr>
            <p:cNvSpPr>
              <a:spLocks noChangeArrowheads="1"/>
            </p:cNvSpPr>
            <p:nvPr/>
          </p:nvSpPr>
          <p:spPr bwMode="auto">
            <a:xfrm>
              <a:off x="4309" y="2383"/>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Oval 77">
              <a:extLst>
                <a:ext uri="{FF2B5EF4-FFF2-40B4-BE49-F238E27FC236}">
                  <a16:creationId xmlns:a16="http://schemas.microsoft.com/office/drawing/2014/main" id="{10EA96BE-EF36-2B49-A03B-AEC865105807}"/>
                </a:ext>
              </a:extLst>
            </p:cNvPr>
            <p:cNvSpPr>
              <a:spLocks noChangeArrowheads="1"/>
            </p:cNvSpPr>
            <p:nvPr/>
          </p:nvSpPr>
          <p:spPr bwMode="auto">
            <a:xfrm>
              <a:off x="4485" y="2383"/>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9" name="Oval 78">
              <a:extLst>
                <a:ext uri="{FF2B5EF4-FFF2-40B4-BE49-F238E27FC236}">
                  <a16:creationId xmlns:a16="http://schemas.microsoft.com/office/drawing/2014/main" id="{BE8642C4-0C45-D94F-821D-2190EC5469F2}"/>
                </a:ext>
              </a:extLst>
            </p:cNvPr>
            <p:cNvSpPr>
              <a:spLocks noChangeArrowheads="1"/>
            </p:cNvSpPr>
            <p:nvPr/>
          </p:nvSpPr>
          <p:spPr bwMode="auto">
            <a:xfrm>
              <a:off x="4661" y="2380"/>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79">
              <a:extLst>
                <a:ext uri="{FF2B5EF4-FFF2-40B4-BE49-F238E27FC236}">
                  <a16:creationId xmlns:a16="http://schemas.microsoft.com/office/drawing/2014/main" id="{C9A770C5-A3F8-D845-B1BA-3D43D933CB1A}"/>
                </a:ext>
              </a:extLst>
            </p:cNvPr>
            <p:cNvSpPr>
              <a:spLocks noChangeArrowheads="1"/>
            </p:cNvSpPr>
            <p:nvPr/>
          </p:nvSpPr>
          <p:spPr bwMode="auto">
            <a:xfrm>
              <a:off x="5061" y="1835"/>
              <a:ext cx="88"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Rectangle 6">
            <a:extLst>
              <a:ext uri="{FF2B5EF4-FFF2-40B4-BE49-F238E27FC236}">
                <a16:creationId xmlns:a16="http://schemas.microsoft.com/office/drawing/2014/main" id="{F5ECC14E-6AC7-4243-86F2-25BD5F2B8464}"/>
              </a:ext>
            </a:extLst>
          </p:cNvPr>
          <p:cNvSpPr txBox="1">
            <a:spLocks noChangeArrowheads="1"/>
          </p:cNvSpPr>
          <p:nvPr/>
        </p:nvSpPr>
        <p:spPr>
          <a:xfrm>
            <a:off x="798691" y="3200188"/>
            <a:ext cx="5085273" cy="201012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a:t>
            </a: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client receives response message containing html file, displays html.  Parsing html file, finds 10 referenced jpeg  objects</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
            <a:extLst>
              <a:ext uri="{FF2B5EF4-FFF2-40B4-BE49-F238E27FC236}">
                <a16:creationId xmlns:a16="http://schemas.microsoft.com/office/drawing/2014/main" id="{D3260771-3905-E24E-8B12-64D566C6B98F}"/>
              </a:ext>
            </a:extLst>
          </p:cNvPr>
          <p:cNvSpPr>
            <a:spLocks noChangeArrowheads="1"/>
          </p:cNvSpPr>
          <p:nvPr/>
        </p:nvSpPr>
        <p:spPr bwMode="auto">
          <a:xfrm>
            <a:off x="970480" y="4851930"/>
            <a:ext cx="3810000" cy="66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6.</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Steps 1-5 repeated for each of 10 jpeg objects</a:t>
            </a:r>
          </a:p>
        </p:txBody>
      </p:sp>
      <p:sp>
        <p:nvSpPr>
          <p:cNvPr id="61" name="Rectangle 8">
            <a:extLst>
              <a:ext uri="{FF2B5EF4-FFF2-40B4-BE49-F238E27FC236}">
                <a16:creationId xmlns:a16="http://schemas.microsoft.com/office/drawing/2014/main" id="{9E1B76BD-C8EB-7245-9B75-E2D499F3E682}"/>
              </a:ext>
            </a:extLst>
          </p:cNvPr>
          <p:cNvSpPr>
            <a:spLocks noChangeArrowheads="1"/>
          </p:cNvSpPr>
          <p:nvPr/>
        </p:nvSpPr>
        <p:spPr bwMode="auto">
          <a:xfrm>
            <a:off x="6706580" y="2782360"/>
            <a:ext cx="3810000"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HTTP server closes TCP connection. </a:t>
            </a:r>
          </a:p>
        </p:txBody>
      </p:sp>
      <p:sp>
        <p:nvSpPr>
          <p:cNvPr id="65" name="Line 17">
            <a:extLst>
              <a:ext uri="{FF2B5EF4-FFF2-40B4-BE49-F238E27FC236}">
                <a16:creationId xmlns:a16="http://schemas.microsoft.com/office/drawing/2014/main" id="{4F85C1F3-F91B-C04C-B746-8E5570895A91}"/>
              </a:ext>
            </a:extLst>
          </p:cNvPr>
          <p:cNvSpPr>
            <a:spLocks noChangeShapeType="1"/>
          </p:cNvSpPr>
          <p:nvPr/>
        </p:nvSpPr>
        <p:spPr bwMode="auto">
          <a:xfrm flipH="1">
            <a:off x="5587465" y="3200187"/>
            <a:ext cx="1095375" cy="52387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66" name="Line 11">
            <a:extLst>
              <a:ext uri="{FF2B5EF4-FFF2-40B4-BE49-F238E27FC236}">
                <a16:creationId xmlns:a16="http://schemas.microsoft.com/office/drawing/2014/main" id="{F8CE636E-DC4B-BA4E-A771-E70EE904FB25}"/>
              </a:ext>
            </a:extLst>
          </p:cNvPr>
          <p:cNvSpPr>
            <a:spLocks noChangeShapeType="1"/>
          </p:cNvSpPr>
          <p:nvPr/>
        </p:nvSpPr>
        <p:spPr bwMode="auto">
          <a:xfrm>
            <a:off x="798691" y="2868166"/>
            <a:ext cx="10658" cy="3480471"/>
          </a:xfrm>
          <a:prstGeom prst="line">
            <a:avLst/>
          </a:prstGeom>
          <a:noFill/>
          <a:ln w="19050">
            <a:solidFill>
              <a:schemeClr val="bg1">
                <a:lumMod val="65000"/>
              </a:schemeClr>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Rectangle 13">
            <a:extLst>
              <a:ext uri="{FF2B5EF4-FFF2-40B4-BE49-F238E27FC236}">
                <a16:creationId xmlns:a16="http://schemas.microsoft.com/office/drawing/2014/main" id="{3787AF32-7BD3-C144-BD02-222C4290083B}"/>
              </a:ext>
            </a:extLst>
          </p:cNvPr>
          <p:cNvSpPr>
            <a:spLocks noChangeArrowheads="1"/>
          </p:cNvSpPr>
          <p:nvPr/>
        </p:nvSpPr>
        <p:spPr bwMode="auto">
          <a:xfrm>
            <a:off x="490358" y="5641558"/>
            <a:ext cx="657225" cy="2952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Text Box 12">
            <a:extLst>
              <a:ext uri="{FF2B5EF4-FFF2-40B4-BE49-F238E27FC236}">
                <a16:creationId xmlns:a16="http://schemas.microsoft.com/office/drawing/2014/main" id="{B3CFBAD8-5CBD-8B48-A941-3E86D5E65FF6}"/>
              </a:ext>
            </a:extLst>
          </p:cNvPr>
          <p:cNvSpPr txBox="1">
            <a:spLocks noChangeArrowheads="1"/>
          </p:cNvSpPr>
          <p:nvPr/>
        </p:nvSpPr>
        <p:spPr bwMode="auto">
          <a:xfrm>
            <a:off x="499883" y="5563771"/>
            <a:ext cx="673100" cy="4064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62" name="Slide Number Placeholder 2">
            <a:extLst>
              <a:ext uri="{FF2B5EF4-FFF2-40B4-BE49-F238E27FC236}">
                <a16:creationId xmlns:a16="http://schemas.microsoft.com/office/drawing/2014/main" id="{805F15D5-7E9E-E54C-BDFB-FEFBBAA1DB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63266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dissolve">
                                      <p:cBhvr>
                                        <p:cTn id="7" dur="500"/>
                                        <p:tgtEl>
                                          <p:spTgt spid="61"/>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wipe(right)">
                                      <p:cBhvr>
                                        <p:cTn id="11" dur="500"/>
                                        <p:tgtEl>
                                          <p:spTgt spid="65"/>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59">
                                            <p:txEl>
                                              <p:pRg st="0" end="0"/>
                                            </p:txEl>
                                          </p:spTgt>
                                        </p:tgtEl>
                                        <p:attrNameLst>
                                          <p:attrName>style.visibility</p:attrName>
                                        </p:attrNameLst>
                                      </p:cBhvr>
                                      <p:to>
                                        <p:strVal val="visible"/>
                                      </p:to>
                                    </p:set>
                                    <p:animEffect transition="in" filter="dissolve">
                                      <p:cBhvr>
                                        <p:cTn id="15" dur="500"/>
                                        <p:tgtEl>
                                          <p:spTgt spid="59">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60">
                                            <p:txEl>
                                              <p:pRg st="0" end="0"/>
                                            </p:txEl>
                                          </p:spTgt>
                                        </p:tgtEl>
                                        <p:attrNameLst>
                                          <p:attrName>style.visibility</p:attrName>
                                        </p:attrNameLst>
                                      </p:cBhvr>
                                      <p:to>
                                        <p:strVal val="visible"/>
                                      </p:to>
                                    </p:set>
                                    <p:animEffect transition="in" filter="dissolve">
                                      <p:cBhvr>
                                        <p:cTn id="20" dur="500"/>
                                        <p:tgtEl>
                                          <p:spTgt spid="6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build="p"/>
      <p:bldP spid="6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Non-persistent HTTP: response time</a:t>
            </a:r>
            <a:endParaRPr lang="en-US" sz="4400" dirty="0"/>
          </a:p>
        </p:txBody>
      </p:sp>
      <p:sp>
        <p:nvSpPr>
          <p:cNvPr id="62" name="Rectangle 3">
            <a:extLst>
              <a:ext uri="{FF2B5EF4-FFF2-40B4-BE49-F238E27FC236}">
                <a16:creationId xmlns:a16="http://schemas.microsoft.com/office/drawing/2014/main" id="{6FDB6615-546D-6440-BBC8-3C06990BF0E4}"/>
              </a:ext>
            </a:extLst>
          </p:cNvPr>
          <p:cNvSpPr txBox="1">
            <a:spLocks noChangeArrowheads="1"/>
          </p:cNvSpPr>
          <p:nvPr/>
        </p:nvSpPr>
        <p:spPr>
          <a:xfrm>
            <a:off x="736393" y="1919178"/>
            <a:ext cx="5683502" cy="33373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RTT (definition):</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time for a small packet to travel from client to server and back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 time (per object):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to initiate TCP connection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one RTT for HTTP request and first few bytes of HTTP response to return</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object/file transmission time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Line 15">
            <a:extLst>
              <a:ext uri="{FF2B5EF4-FFF2-40B4-BE49-F238E27FC236}">
                <a16:creationId xmlns:a16="http://schemas.microsoft.com/office/drawing/2014/main" id="{4929D219-0DD0-EE4D-B40F-3D0B3F80F653}"/>
              </a:ext>
            </a:extLst>
          </p:cNvPr>
          <p:cNvSpPr>
            <a:spLocks noChangeShapeType="1"/>
          </p:cNvSpPr>
          <p:nvPr/>
        </p:nvSpPr>
        <p:spPr bwMode="auto">
          <a:xfrm>
            <a:off x="8197229" y="2671284"/>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Line 16">
            <a:extLst>
              <a:ext uri="{FF2B5EF4-FFF2-40B4-BE49-F238E27FC236}">
                <a16:creationId xmlns:a16="http://schemas.microsoft.com/office/drawing/2014/main" id="{8CAAC30A-AACE-CA43-94F8-6356C7DBF909}"/>
              </a:ext>
            </a:extLst>
          </p:cNvPr>
          <p:cNvSpPr>
            <a:spLocks noChangeShapeType="1"/>
          </p:cNvSpPr>
          <p:nvPr/>
        </p:nvSpPr>
        <p:spPr bwMode="auto">
          <a:xfrm>
            <a:off x="9887916" y="2664934"/>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69" name="Line 17">
            <a:extLst>
              <a:ext uri="{FF2B5EF4-FFF2-40B4-BE49-F238E27FC236}">
                <a16:creationId xmlns:a16="http://schemas.microsoft.com/office/drawing/2014/main" id="{AF42B5BB-493F-1A4F-A479-A45F6B47212F}"/>
              </a:ext>
            </a:extLst>
          </p:cNvPr>
          <p:cNvSpPr>
            <a:spLocks noChangeShapeType="1"/>
          </p:cNvSpPr>
          <p:nvPr/>
        </p:nvSpPr>
        <p:spPr bwMode="auto">
          <a:xfrm>
            <a:off x="8211516" y="290305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0" name="Line 18">
            <a:extLst>
              <a:ext uri="{FF2B5EF4-FFF2-40B4-BE49-F238E27FC236}">
                <a16:creationId xmlns:a16="http://schemas.microsoft.com/office/drawing/2014/main" id="{C9AE042D-B868-CC49-B9F2-374B1A84C6CD}"/>
              </a:ext>
            </a:extLst>
          </p:cNvPr>
          <p:cNvSpPr>
            <a:spLocks noChangeShapeType="1"/>
          </p:cNvSpPr>
          <p:nvPr/>
        </p:nvSpPr>
        <p:spPr bwMode="auto">
          <a:xfrm flipH="1">
            <a:off x="8197229" y="334120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1" name="Line 19">
            <a:extLst>
              <a:ext uri="{FF2B5EF4-FFF2-40B4-BE49-F238E27FC236}">
                <a16:creationId xmlns:a16="http://schemas.microsoft.com/office/drawing/2014/main" id="{99C22C7D-D82A-5C41-99D1-EA13F124371E}"/>
              </a:ext>
            </a:extLst>
          </p:cNvPr>
          <p:cNvSpPr>
            <a:spLocks noChangeShapeType="1"/>
          </p:cNvSpPr>
          <p:nvPr/>
        </p:nvSpPr>
        <p:spPr bwMode="auto">
          <a:xfrm>
            <a:off x="8205166" y="3849209"/>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3" name="AutoShape 21">
            <a:extLst>
              <a:ext uri="{FF2B5EF4-FFF2-40B4-BE49-F238E27FC236}">
                <a16:creationId xmlns:a16="http://schemas.microsoft.com/office/drawing/2014/main" id="{DD02DF36-65CF-F14E-88DF-53BB17EBFDA7}"/>
              </a:ext>
            </a:extLst>
          </p:cNvPr>
          <p:cNvSpPr>
            <a:spLocks/>
          </p:cNvSpPr>
          <p:nvPr/>
        </p:nvSpPr>
        <p:spPr bwMode="auto">
          <a:xfrm>
            <a:off x="9903942" y="4249143"/>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Text Box 22">
            <a:extLst>
              <a:ext uri="{FF2B5EF4-FFF2-40B4-BE49-F238E27FC236}">
                <a16:creationId xmlns:a16="http://schemas.microsoft.com/office/drawing/2014/main" id="{CCB0A876-D266-4A45-A302-8A1ECD42C715}"/>
              </a:ext>
            </a:extLst>
          </p:cNvPr>
          <p:cNvSpPr txBox="1">
            <a:spLocks noChangeArrowheads="1"/>
          </p:cNvSpPr>
          <p:nvPr/>
        </p:nvSpPr>
        <p:spPr bwMode="auto">
          <a:xfrm>
            <a:off x="9997454" y="3944459"/>
            <a:ext cx="1123577" cy="879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time to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transmit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a:t>
            </a:r>
          </a:p>
        </p:txBody>
      </p:sp>
      <p:sp>
        <p:nvSpPr>
          <p:cNvPr id="75" name="Line 23">
            <a:extLst>
              <a:ext uri="{FF2B5EF4-FFF2-40B4-BE49-F238E27FC236}">
                <a16:creationId xmlns:a16="http://schemas.microsoft.com/office/drawing/2014/main" id="{5718D752-EA30-EF40-828E-5D0FFEB1DBD8}"/>
              </a:ext>
            </a:extLst>
          </p:cNvPr>
          <p:cNvSpPr>
            <a:spLocks noChangeShapeType="1"/>
          </p:cNvSpPr>
          <p:nvPr/>
        </p:nvSpPr>
        <p:spPr bwMode="auto">
          <a:xfrm>
            <a:off x="7806704" y="2877659"/>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6" name="Text Box 24">
            <a:extLst>
              <a:ext uri="{FF2B5EF4-FFF2-40B4-BE49-F238E27FC236}">
                <a16:creationId xmlns:a16="http://schemas.microsoft.com/office/drawing/2014/main" id="{8BC58F30-FF48-FF4E-819B-1E40B909576D}"/>
              </a:ext>
            </a:extLst>
          </p:cNvPr>
          <p:cNvSpPr txBox="1">
            <a:spLocks noChangeArrowheads="1"/>
          </p:cNvSpPr>
          <p:nvPr/>
        </p:nvSpPr>
        <p:spPr bwMode="auto">
          <a:xfrm>
            <a:off x="6516660" y="2563010"/>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initiate TCP</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connection</a:t>
            </a:r>
          </a:p>
        </p:txBody>
      </p:sp>
      <p:sp>
        <p:nvSpPr>
          <p:cNvPr id="77" name="AutoShape 25">
            <a:extLst>
              <a:ext uri="{FF2B5EF4-FFF2-40B4-BE49-F238E27FC236}">
                <a16:creationId xmlns:a16="http://schemas.microsoft.com/office/drawing/2014/main" id="{1676996C-B2C6-6440-BDFC-70D850B75C3C}"/>
              </a:ext>
            </a:extLst>
          </p:cNvPr>
          <p:cNvSpPr>
            <a:spLocks/>
          </p:cNvSpPr>
          <p:nvPr/>
        </p:nvSpPr>
        <p:spPr bwMode="auto">
          <a:xfrm>
            <a:off x="7941641" y="2928459"/>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Text Box 26">
            <a:extLst>
              <a:ext uri="{FF2B5EF4-FFF2-40B4-BE49-F238E27FC236}">
                <a16:creationId xmlns:a16="http://schemas.microsoft.com/office/drawing/2014/main" id="{86DB8643-EF07-8F4F-9625-5A4CA4A150AE}"/>
              </a:ext>
            </a:extLst>
          </p:cNvPr>
          <p:cNvSpPr txBox="1">
            <a:spLocks noChangeArrowheads="1"/>
          </p:cNvSpPr>
          <p:nvPr/>
        </p:nvSpPr>
        <p:spPr bwMode="auto">
          <a:xfrm>
            <a:off x="7459041" y="3139596"/>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79" name="Line 27">
            <a:extLst>
              <a:ext uri="{FF2B5EF4-FFF2-40B4-BE49-F238E27FC236}">
                <a16:creationId xmlns:a16="http://schemas.microsoft.com/office/drawing/2014/main" id="{981309A0-6209-8843-8011-139102021A78}"/>
              </a:ext>
            </a:extLst>
          </p:cNvPr>
          <p:cNvSpPr>
            <a:spLocks noChangeShapeType="1"/>
          </p:cNvSpPr>
          <p:nvPr/>
        </p:nvSpPr>
        <p:spPr bwMode="auto">
          <a:xfrm>
            <a:off x="7855916" y="3782534"/>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0" name="Text Box 28">
            <a:extLst>
              <a:ext uri="{FF2B5EF4-FFF2-40B4-BE49-F238E27FC236}">
                <a16:creationId xmlns:a16="http://schemas.microsoft.com/office/drawing/2014/main" id="{F8F4F9A2-8F8A-0A49-A582-7B28C50C8027}"/>
              </a:ext>
            </a:extLst>
          </p:cNvPr>
          <p:cNvSpPr txBox="1">
            <a:spLocks noChangeArrowheads="1"/>
          </p:cNvSpPr>
          <p:nvPr/>
        </p:nvSpPr>
        <p:spPr bwMode="auto">
          <a:xfrm>
            <a:off x="6493113" y="3589815"/>
            <a:ext cx="1969956"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 file</a:t>
            </a:r>
          </a:p>
        </p:txBody>
      </p:sp>
      <p:sp>
        <p:nvSpPr>
          <p:cNvPr id="81" name="AutoShape 29">
            <a:extLst>
              <a:ext uri="{FF2B5EF4-FFF2-40B4-BE49-F238E27FC236}">
                <a16:creationId xmlns:a16="http://schemas.microsoft.com/office/drawing/2014/main" id="{38B5D7F5-BB3A-C042-A65C-E340A56B8131}"/>
              </a:ext>
            </a:extLst>
          </p:cNvPr>
          <p:cNvSpPr>
            <a:spLocks/>
          </p:cNvSpPr>
          <p:nvPr/>
        </p:nvSpPr>
        <p:spPr bwMode="auto">
          <a:xfrm>
            <a:off x="7947991" y="3838096"/>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2" name="Text Box 30">
            <a:extLst>
              <a:ext uri="{FF2B5EF4-FFF2-40B4-BE49-F238E27FC236}">
                <a16:creationId xmlns:a16="http://schemas.microsoft.com/office/drawing/2014/main" id="{F6FF37B4-B442-4047-946B-77B07E91C983}"/>
              </a:ext>
            </a:extLst>
          </p:cNvPr>
          <p:cNvSpPr txBox="1">
            <a:spLocks noChangeArrowheads="1"/>
          </p:cNvSpPr>
          <p:nvPr/>
        </p:nvSpPr>
        <p:spPr bwMode="auto">
          <a:xfrm>
            <a:off x="7478091" y="4061934"/>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RTT</a:t>
            </a:r>
          </a:p>
        </p:txBody>
      </p:sp>
      <p:sp>
        <p:nvSpPr>
          <p:cNvPr id="83" name="Line 35">
            <a:extLst>
              <a:ext uri="{FF2B5EF4-FFF2-40B4-BE49-F238E27FC236}">
                <a16:creationId xmlns:a16="http://schemas.microsoft.com/office/drawing/2014/main" id="{1D97958B-3B35-E742-B7C6-848FC7C172D7}"/>
              </a:ext>
            </a:extLst>
          </p:cNvPr>
          <p:cNvSpPr>
            <a:spLocks noChangeShapeType="1"/>
          </p:cNvSpPr>
          <p:nvPr/>
        </p:nvSpPr>
        <p:spPr bwMode="auto">
          <a:xfrm flipH="1">
            <a:off x="7818988" y="4805006"/>
            <a:ext cx="361323" cy="223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 Box 36">
            <a:extLst>
              <a:ext uri="{FF2B5EF4-FFF2-40B4-BE49-F238E27FC236}">
                <a16:creationId xmlns:a16="http://schemas.microsoft.com/office/drawing/2014/main" id="{24A3B2D9-8989-434A-9FC2-223A7BF47D9C}"/>
              </a:ext>
            </a:extLst>
          </p:cNvPr>
          <p:cNvSpPr txBox="1">
            <a:spLocks noChangeArrowheads="1"/>
          </p:cNvSpPr>
          <p:nvPr/>
        </p:nvSpPr>
        <p:spPr bwMode="auto">
          <a:xfrm>
            <a:off x="6405684" y="4617233"/>
            <a:ext cx="1647627"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file received</a:t>
            </a:r>
          </a:p>
        </p:txBody>
      </p:sp>
      <p:sp>
        <p:nvSpPr>
          <p:cNvPr id="85" name="Text Box 37">
            <a:extLst>
              <a:ext uri="{FF2B5EF4-FFF2-40B4-BE49-F238E27FC236}">
                <a16:creationId xmlns:a16="http://schemas.microsoft.com/office/drawing/2014/main" id="{5F7EC06B-E293-DF46-888B-439F61ED3140}"/>
              </a:ext>
            </a:extLst>
          </p:cNvPr>
          <p:cNvSpPr txBox="1">
            <a:spLocks noChangeArrowheads="1"/>
          </p:cNvSpPr>
          <p:nvPr/>
        </p:nvSpPr>
        <p:spPr bwMode="auto">
          <a:xfrm>
            <a:off x="7971804" y="5517671"/>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sp>
        <p:nvSpPr>
          <p:cNvPr id="86" name="Text Box 38">
            <a:extLst>
              <a:ext uri="{FF2B5EF4-FFF2-40B4-BE49-F238E27FC236}">
                <a16:creationId xmlns:a16="http://schemas.microsoft.com/office/drawing/2014/main" id="{29F1D00D-DC1A-684B-8E6D-3829DD416398}"/>
              </a:ext>
            </a:extLst>
          </p:cNvPr>
          <p:cNvSpPr txBox="1">
            <a:spLocks noChangeArrowheads="1"/>
          </p:cNvSpPr>
          <p:nvPr/>
        </p:nvSpPr>
        <p:spPr bwMode="auto">
          <a:xfrm>
            <a:off x="9649791" y="5500209"/>
            <a:ext cx="6639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time</a:t>
            </a:r>
          </a:p>
        </p:txBody>
      </p:sp>
      <p:grpSp>
        <p:nvGrpSpPr>
          <p:cNvPr id="87" name="Group 43">
            <a:extLst>
              <a:ext uri="{FF2B5EF4-FFF2-40B4-BE49-F238E27FC236}">
                <a16:creationId xmlns:a16="http://schemas.microsoft.com/office/drawing/2014/main" id="{541F6086-47C8-874D-8AA5-F7E42EE4D031}"/>
              </a:ext>
            </a:extLst>
          </p:cNvPr>
          <p:cNvGrpSpPr>
            <a:grpSpLocks/>
          </p:cNvGrpSpPr>
          <p:nvPr/>
        </p:nvGrpSpPr>
        <p:grpSpPr bwMode="auto">
          <a:xfrm>
            <a:off x="9687891" y="1898171"/>
            <a:ext cx="423863" cy="684213"/>
            <a:chOff x="4140" y="429"/>
            <a:chExt cx="1425" cy="2396"/>
          </a:xfrm>
        </p:grpSpPr>
        <p:sp>
          <p:nvSpPr>
            <p:cNvPr id="88" name="Freeform 44">
              <a:extLst>
                <a:ext uri="{FF2B5EF4-FFF2-40B4-BE49-F238E27FC236}">
                  <a16:creationId xmlns:a16="http://schemas.microsoft.com/office/drawing/2014/main" id="{6DAF6B62-B819-F74E-96B5-61332060022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Rectangle 45">
              <a:extLst>
                <a:ext uri="{FF2B5EF4-FFF2-40B4-BE49-F238E27FC236}">
                  <a16:creationId xmlns:a16="http://schemas.microsoft.com/office/drawing/2014/main" id="{50F7D37B-F313-5C49-8576-42FF33D8D98D}"/>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0" name="Freeform 46">
              <a:extLst>
                <a:ext uri="{FF2B5EF4-FFF2-40B4-BE49-F238E27FC236}">
                  <a16:creationId xmlns:a16="http://schemas.microsoft.com/office/drawing/2014/main" id="{87E40F45-93DC-2B4E-ADDC-55D37D40B97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Freeform 47">
              <a:extLst>
                <a:ext uri="{FF2B5EF4-FFF2-40B4-BE49-F238E27FC236}">
                  <a16:creationId xmlns:a16="http://schemas.microsoft.com/office/drawing/2014/main" id="{7B112D55-79F9-1F4D-B446-8C88751FFEC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Rectangle 48">
              <a:extLst>
                <a:ext uri="{FF2B5EF4-FFF2-40B4-BE49-F238E27FC236}">
                  <a16:creationId xmlns:a16="http://schemas.microsoft.com/office/drawing/2014/main" id="{956D8EF0-FF87-9E4B-887E-2B313EF776BD}"/>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3" name="Group 49">
              <a:extLst>
                <a:ext uri="{FF2B5EF4-FFF2-40B4-BE49-F238E27FC236}">
                  <a16:creationId xmlns:a16="http://schemas.microsoft.com/office/drawing/2014/main" id="{66F581E1-4301-C04A-BC92-0FE36983E299}"/>
                </a:ext>
              </a:extLst>
            </p:cNvPr>
            <p:cNvGrpSpPr>
              <a:grpSpLocks/>
            </p:cNvGrpSpPr>
            <p:nvPr/>
          </p:nvGrpSpPr>
          <p:grpSpPr bwMode="auto">
            <a:xfrm>
              <a:off x="4749" y="668"/>
              <a:ext cx="581" cy="145"/>
              <a:chOff x="614" y="2568"/>
              <a:chExt cx="725" cy="139"/>
            </a:xfrm>
          </p:grpSpPr>
          <p:sp>
            <p:nvSpPr>
              <p:cNvPr id="118" name="AutoShape 50">
                <a:extLst>
                  <a:ext uri="{FF2B5EF4-FFF2-40B4-BE49-F238E27FC236}">
                    <a16:creationId xmlns:a16="http://schemas.microsoft.com/office/drawing/2014/main" id="{060EE10F-40BB-F147-A18B-D592D49006F2}"/>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9" name="AutoShape 51">
                <a:extLst>
                  <a:ext uri="{FF2B5EF4-FFF2-40B4-BE49-F238E27FC236}">
                    <a16:creationId xmlns:a16="http://schemas.microsoft.com/office/drawing/2014/main" id="{964C81AE-2600-6248-820C-48DB107C0AC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4" name="Rectangle 52">
              <a:extLst>
                <a:ext uri="{FF2B5EF4-FFF2-40B4-BE49-F238E27FC236}">
                  <a16:creationId xmlns:a16="http://schemas.microsoft.com/office/drawing/2014/main" id="{0B3B5D85-0106-D947-B9AB-3DEF402BDE7F}"/>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5" name="Group 53">
              <a:extLst>
                <a:ext uri="{FF2B5EF4-FFF2-40B4-BE49-F238E27FC236}">
                  <a16:creationId xmlns:a16="http://schemas.microsoft.com/office/drawing/2014/main" id="{21E327E2-0D3F-BB45-88FA-94BE82472324}"/>
                </a:ext>
              </a:extLst>
            </p:cNvPr>
            <p:cNvGrpSpPr>
              <a:grpSpLocks/>
            </p:cNvGrpSpPr>
            <p:nvPr/>
          </p:nvGrpSpPr>
          <p:grpSpPr bwMode="auto">
            <a:xfrm>
              <a:off x="4747" y="994"/>
              <a:ext cx="581" cy="134"/>
              <a:chOff x="614" y="2568"/>
              <a:chExt cx="725" cy="139"/>
            </a:xfrm>
          </p:grpSpPr>
          <p:sp>
            <p:nvSpPr>
              <p:cNvPr id="116" name="AutoShape 54">
                <a:extLst>
                  <a:ext uri="{FF2B5EF4-FFF2-40B4-BE49-F238E27FC236}">
                    <a16:creationId xmlns:a16="http://schemas.microsoft.com/office/drawing/2014/main" id="{A09779CB-5E1C-FF46-9276-B827DEE6BD99}"/>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7" name="AutoShape 55">
                <a:extLst>
                  <a:ext uri="{FF2B5EF4-FFF2-40B4-BE49-F238E27FC236}">
                    <a16:creationId xmlns:a16="http://schemas.microsoft.com/office/drawing/2014/main" id="{67162A33-48AB-8447-8BA1-9899B1EFA707}"/>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6" name="Rectangle 56">
              <a:extLst>
                <a:ext uri="{FF2B5EF4-FFF2-40B4-BE49-F238E27FC236}">
                  <a16:creationId xmlns:a16="http://schemas.microsoft.com/office/drawing/2014/main" id="{C0727CA6-9309-D04B-829F-614EF5BEA353}"/>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97" name="Rectangle 57">
              <a:extLst>
                <a:ext uri="{FF2B5EF4-FFF2-40B4-BE49-F238E27FC236}">
                  <a16:creationId xmlns:a16="http://schemas.microsoft.com/office/drawing/2014/main" id="{17B7496E-619F-B745-A3B6-4EDDE39B5208}"/>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98" name="Group 58">
              <a:extLst>
                <a:ext uri="{FF2B5EF4-FFF2-40B4-BE49-F238E27FC236}">
                  <a16:creationId xmlns:a16="http://schemas.microsoft.com/office/drawing/2014/main" id="{B3F5CCBA-FB37-F741-A1BE-6A326312ABBC}"/>
                </a:ext>
              </a:extLst>
            </p:cNvPr>
            <p:cNvGrpSpPr>
              <a:grpSpLocks/>
            </p:cNvGrpSpPr>
            <p:nvPr/>
          </p:nvGrpSpPr>
          <p:grpSpPr bwMode="auto">
            <a:xfrm>
              <a:off x="4735" y="1627"/>
              <a:ext cx="582" cy="151"/>
              <a:chOff x="614" y="2568"/>
              <a:chExt cx="725" cy="139"/>
            </a:xfrm>
          </p:grpSpPr>
          <p:sp>
            <p:nvSpPr>
              <p:cNvPr id="114" name="AutoShape 59">
                <a:extLst>
                  <a:ext uri="{FF2B5EF4-FFF2-40B4-BE49-F238E27FC236}">
                    <a16:creationId xmlns:a16="http://schemas.microsoft.com/office/drawing/2014/main" id="{DEAAF06F-764B-A04C-A4F4-4AF808C89F0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5" name="AutoShape 60">
                <a:extLst>
                  <a:ext uri="{FF2B5EF4-FFF2-40B4-BE49-F238E27FC236}">
                    <a16:creationId xmlns:a16="http://schemas.microsoft.com/office/drawing/2014/main" id="{73A61CB6-ED08-FD4B-8F83-3336B8F8272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99" name="Freeform 61">
              <a:extLst>
                <a:ext uri="{FF2B5EF4-FFF2-40B4-BE49-F238E27FC236}">
                  <a16:creationId xmlns:a16="http://schemas.microsoft.com/office/drawing/2014/main" id="{1AB063BC-5497-FD41-9B58-4C27970B62E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00" name="Group 62">
              <a:extLst>
                <a:ext uri="{FF2B5EF4-FFF2-40B4-BE49-F238E27FC236}">
                  <a16:creationId xmlns:a16="http://schemas.microsoft.com/office/drawing/2014/main" id="{20634D40-DCFD-8449-B684-70B31A9B350D}"/>
                </a:ext>
              </a:extLst>
            </p:cNvPr>
            <p:cNvGrpSpPr>
              <a:grpSpLocks/>
            </p:cNvGrpSpPr>
            <p:nvPr/>
          </p:nvGrpSpPr>
          <p:grpSpPr bwMode="auto">
            <a:xfrm>
              <a:off x="4739" y="1327"/>
              <a:ext cx="582" cy="139"/>
              <a:chOff x="614" y="2568"/>
              <a:chExt cx="725" cy="139"/>
            </a:xfrm>
          </p:grpSpPr>
          <p:sp>
            <p:nvSpPr>
              <p:cNvPr id="112" name="AutoShape 63">
                <a:extLst>
                  <a:ext uri="{FF2B5EF4-FFF2-40B4-BE49-F238E27FC236}">
                    <a16:creationId xmlns:a16="http://schemas.microsoft.com/office/drawing/2014/main" id="{F58EC583-5702-1E4B-A6F2-1309BD877BAA}"/>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3" name="AutoShape 64">
                <a:extLst>
                  <a:ext uri="{FF2B5EF4-FFF2-40B4-BE49-F238E27FC236}">
                    <a16:creationId xmlns:a16="http://schemas.microsoft.com/office/drawing/2014/main" id="{DB3DA62B-8007-4E4C-93B9-0F102F104C19}"/>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101" name="Rectangle 65">
              <a:extLst>
                <a:ext uri="{FF2B5EF4-FFF2-40B4-BE49-F238E27FC236}">
                  <a16:creationId xmlns:a16="http://schemas.microsoft.com/office/drawing/2014/main" id="{C31A2516-63E0-E740-AE1D-B59F6C97699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2" name="Freeform 66">
              <a:extLst>
                <a:ext uri="{FF2B5EF4-FFF2-40B4-BE49-F238E27FC236}">
                  <a16:creationId xmlns:a16="http://schemas.microsoft.com/office/drawing/2014/main" id="{B8246D8C-6855-C044-A8BA-8F170062CBC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3" name="Freeform 67">
              <a:extLst>
                <a:ext uri="{FF2B5EF4-FFF2-40B4-BE49-F238E27FC236}">
                  <a16:creationId xmlns:a16="http://schemas.microsoft.com/office/drawing/2014/main" id="{924E847A-F4E0-DA4B-8D4E-A56FEAA6913D}"/>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4" name="Oval 68">
              <a:extLst>
                <a:ext uri="{FF2B5EF4-FFF2-40B4-BE49-F238E27FC236}">
                  <a16:creationId xmlns:a16="http://schemas.microsoft.com/office/drawing/2014/main" id="{8CAE9087-3C8E-F24B-A512-CEB1940F02B6}"/>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5" name="Freeform 69">
              <a:extLst>
                <a:ext uri="{FF2B5EF4-FFF2-40B4-BE49-F238E27FC236}">
                  <a16:creationId xmlns:a16="http://schemas.microsoft.com/office/drawing/2014/main" id="{2AB5FE84-419E-EB41-B46F-B90EA8215F8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AutoShape 70">
              <a:extLst>
                <a:ext uri="{FF2B5EF4-FFF2-40B4-BE49-F238E27FC236}">
                  <a16:creationId xmlns:a16="http://schemas.microsoft.com/office/drawing/2014/main" id="{5044997C-6434-1F4E-951A-58848E528421}"/>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7" name="AutoShape 71">
              <a:extLst>
                <a:ext uri="{FF2B5EF4-FFF2-40B4-BE49-F238E27FC236}">
                  <a16:creationId xmlns:a16="http://schemas.microsoft.com/office/drawing/2014/main" id="{E0E22BAF-7B23-B44C-827B-153E00211A92}"/>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8" name="Oval 72">
              <a:extLst>
                <a:ext uri="{FF2B5EF4-FFF2-40B4-BE49-F238E27FC236}">
                  <a16:creationId xmlns:a16="http://schemas.microsoft.com/office/drawing/2014/main" id="{E772A220-7A72-DF4C-B4F3-72E6DDF1F7AC}"/>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09" name="Oval 73">
              <a:extLst>
                <a:ext uri="{FF2B5EF4-FFF2-40B4-BE49-F238E27FC236}">
                  <a16:creationId xmlns:a16="http://schemas.microsoft.com/office/drawing/2014/main" id="{E52F28FE-19A0-E943-AE0B-DEEA922220F8}"/>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10" name="Oval 74">
              <a:extLst>
                <a:ext uri="{FF2B5EF4-FFF2-40B4-BE49-F238E27FC236}">
                  <a16:creationId xmlns:a16="http://schemas.microsoft.com/office/drawing/2014/main" id="{679A21A4-960E-C240-991F-7A91E9D33D9E}"/>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1" name="Rectangle 75">
              <a:extLst>
                <a:ext uri="{FF2B5EF4-FFF2-40B4-BE49-F238E27FC236}">
                  <a16:creationId xmlns:a16="http://schemas.microsoft.com/office/drawing/2014/main" id="{5FE7BC29-1F3A-FC4D-B0A8-E7C985E2199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120" name="Group 76">
            <a:extLst>
              <a:ext uri="{FF2B5EF4-FFF2-40B4-BE49-F238E27FC236}">
                <a16:creationId xmlns:a16="http://schemas.microsoft.com/office/drawing/2014/main" id="{ACB35F9B-E584-6A4C-A928-821626F2884C}"/>
              </a:ext>
            </a:extLst>
          </p:cNvPr>
          <p:cNvGrpSpPr>
            <a:grpSpLocks/>
          </p:cNvGrpSpPr>
          <p:nvPr/>
        </p:nvGrpSpPr>
        <p:grpSpPr bwMode="auto">
          <a:xfrm>
            <a:off x="7686054" y="1920396"/>
            <a:ext cx="698500" cy="709613"/>
            <a:chOff x="-44" y="1473"/>
            <a:chExt cx="981" cy="1105"/>
          </a:xfrm>
        </p:grpSpPr>
        <p:pic>
          <p:nvPicPr>
            <p:cNvPr id="121" name="Picture 77" descr="desktop_computer_stylized_medium">
              <a:extLst>
                <a:ext uri="{FF2B5EF4-FFF2-40B4-BE49-F238E27FC236}">
                  <a16:creationId xmlns:a16="http://schemas.microsoft.com/office/drawing/2014/main" id="{C2C6AD66-1148-CD4D-99F7-5C6A689E28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78">
              <a:extLst>
                <a:ext uri="{FF2B5EF4-FFF2-40B4-BE49-F238E27FC236}">
                  <a16:creationId xmlns:a16="http://schemas.microsoft.com/office/drawing/2014/main" id="{40C43405-EE8F-6348-9658-64CCF319FF4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 name="Freeform 1">
            <a:extLst>
              <a:ext uri="{FF2B5EF4-FFF2-40B4-BE49-F238E27FC236}">
                <a16:creationId xmlns:a16="http://schemas.microsoft.com/office/drawing/2014/main" id="{2D3ED81E-7823-0B47-8E02-97411E72ACFD}"/>
              </a:ext>
            </a:extLst>
          </p:cNvPr>
          <p:cNvSpPr/>
          <p:nvPr/>
        </p:nvSpPr>
        <p:spPr>
          <a:xfrm>
            <a:off x="8188984" y="4246818"/>
            <a:ext cx="1700270" cy="558188"/>
          </a:xfrm>
          <a:custGeom>
            <a:avLst/>
            <a:gdLst>
              <a:gd name="connsiteX0" fmla="*/ 0 w 1700270"/>
              <a:gd name="connsiteY0" fmla="*/ 389262 h 543498"/>
              <a:gd name="connsiteX1" fmla="*/ 1700270 w 1700270"/>
              <a:gd name="connsiteY1" fmla="*/ 0 h 543498"/>
              <a:gd name="connsiteX2" fmla="*/ 1696598 w 1700270"/>
              <a:gd name="connsiteY2" fmla="*/ 176269 h 543498"/>
              <a:gd name="connsiteX3" fmla="*/ 0 w 1700270"/>
              <a:gd name="connsiteY3" fmla="*/ 543498 h 543498"/>
              <a:gd name="connsiteX4" fmla="*/ 0 w 1700270"/>
              <a:gd name="connsiteY4" fmla="*/ 389262 h 543498"/>
              <a:gd name="connsiteX0" fmla="*/ 0 w 1700270"/>
              <a:gd name="connsiteY0" fmla="*/ 389262 h 558188"/>
              <a:gd name="connsiteX1" fmla="*/ 1700270 w 1700270"/>
              <a:gd name="connsiteY1" fmla="*/ 0 h 558188"/>
              <a:gd name="connsiteX2" fmla="*/ 1696598 w 1700270"/>
              <a:gd name="connsiteY2" fmla="*/ 176269 h 558188"/>
              <a:gd name="connsiteX3" fmla="*/ 7344 w 1700270"/>
              <a:gd name="connsiteY3" fmla="*/ 558188 h 558188"/>
              <a:gd name="connsiteX4" fmla="*/ 0 w 1700270"/>
              <a:gd name="connsiteY4" fmla="*/ 389262 h 55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270" h="558188">
                <a:moveTo>
                  <a:pt x="0" y="389262"/>
                </a:moveTo>
                <a:lnTo>
                  <a:pt x="1700270" y="0"/>
                </a:lnTo>
                <a:lnTo>
                  <a:pt x="1696598" y="176269"/>
                </a:lnTo>
                <a:lnTo>
                  <a:pt x="7344" y="558188"/>
                </a:lnTo>
                <a:lnTo>
                  <a:pt x="0" y="389262"/>
                </a:lnTo>
                <a:close/>
              </a:path>
            </a:pathLst>
          </a:custGeom>
          <a:solidFill>
            <a:srgbClr val="0000A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3" name="AutoShape 21">
            <a:extLst>
              <a:ext uri="{FF2B5EF4-FFF2-40B4-BE49-F238E27FC236}">
                <a16:creationId xmlns:a16="http://schemas.microsoft.com/office/drawing/2014/main" id="{B46E8531-A1AB-F94F-83A6-88018FC274AE}"/>
              </a:ext>
            </a:extLst>
          </p:cNvPr>
          <p:cNvSpPr>
            <a:spLocks/>
          </p:cNvSpPr>
          <p:nvPr/>
        </p:nvSpPr>
        <p:spPr bwMode="auto">
          <a:xfrm flipH="1" flipV="1">
            <a:off x="8069711" y="4643267"/>
            <a:ext cx="99857" cy="161739"/>
          </a:xfrm>
          <a:prstGeom prst="rightBrace">
            <a:avLst>
              <a:gd name="adj1" fmla="val 20390"/>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TextBox 3">
            <a:extLst>
              <a:ext uri="{FF2B5EF4-FFF2-40B4-BE49-F238E27FC236}">
                <a16:creationId xmlns:a16="http://schemas.microsoft.com/office/drawing/2014/main" id="{C4BF7570-9992-2546-969B-3F60B086818E}"/>
              </a:ext>
            </a:extLst>
          </p:cNvPr>
          <p:cNvSpPr txBox="1"/>
          <p:nvPr/>
        </p:nvSpPr>
        <p:spPr>
          <a:xfrm>
            <a:off x="1056514" y="5919854"/>
            <a:ext cx="9257241"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Non-persistent HTTP response time =  2RTT+ file transmission  time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Slide Number Placeholder 2">
            <a:extLst>
              <a:ext uri="{FF2B5EF4-FFF2-40B4-BE49-F238E27FC236}">
                <a16:creationId xmlns:a16="http://schemas.microsoft.com/office/drawing/2014/main" id="{7E482904-1521-274F-AE73-DF7E96ACE75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874712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xEl>
                                              <p:pRg st="1" end="1"/>
                                            </p:txEl>
                                          </p:spTgt>
                                        </p:tgtEl>
                                        <p:attrNameLst>
                                          <p:attrName>style.visibility</p:attrName>
                                        </p:attrNameLst>
                                      </p:cBhvr>
                                      <p:to>
                                        <p:strVal val="visible"/>
                                      </p:to>
                                    </p:set>
                                    <p:animEffect transition="in" filter="dissolve">
                                      <p:cBhvr>
                                        <p:cTn id="7" dur="500"/>
                                        <p:tgtEl>
                                          <p:spTgt spid="6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2">
                                            <p:txEl>
                                              <p:pRg st="2" end="2"/>
                                            </p:txEl>
                                          </p:spTgt>
                                        </p:tgtEl>
                                        <p:attrNameLst>
                                          <p:attrName>style.visibility</p:attrName>
                                        </p:attrNameLst>
                                      </p:cBhvr>
                                      <p:to>
                                        <p:strVal val="visible"/>
                                      </p:to>
                                    </p:set>
                                    <p:animEffect transition="in" filter="dissolve">
                                      <p:cBhvr>
                                        <p:cTn id="10" dur="500"/>
                                        <p:tgtEl>
                                          <p:spTgt spid="62">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2">
                                            <p:txEl>
                                              <p:pRg st="3" end="3"/>
                                            </p:txEl>
                                          </p:spTgt>
                                        </p:tgtEl>
                                        <p:attrNameLst>
                                          <p:attrName>style.visibility</p:attrName>
                                        </p:attrNameLst>
                                      </p:cBhvr>
                                      <p:to>
                                        <p:strVal val="visible"/>
                                      </p:to>
                                    </p:set>
                                    <p:animEffect transition="in" filter="dissolve">
                                      <p:cBhvr>
                                        <p:cTn id="13" dur="500"/>
                                        <p:tgtEl>
                                          <p:spTgt spid="62">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2">
                                            <p:txEl>
                                              <p:pRg st="4" end="4"/>
                                            </p:txEl>
                                          </p:spTgt>
                                        </p:tgtEl>
                                        <p:attrNameLst>
                                          <p:attrName>style.visibility</p:attrName>
                                        </p:attrNameLst>
                                      </p:cBhvr>
                                      <p:to>
                                        <p:strVal val="visible"/>
                                      </p:to>
                                    </p:set>
                                    <p:animEffect transition="in" filter="dissolve">
                                      <p:cBhvr>
                                        <p:cTn id="16" dur="500"/>
                                        <p:tgtEl>
                                          <p:spTgt spid="62">
                                            <p:txEl>
                                              <p:pRg st="4" end="4"/>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Persistent HTTP </a:t>
            </a:r>
            <a:r>
              <a:rPr lang="en-US" altLang="en-US" sz="3200" dirty="0">
                <a:cs typeface="Calibri" panose="020F0502020204030204" pitchFamily="34" charset="0"/>
              </a:rPr>
              <a:t>(HTTP 1.1)</a:t>
            </a:r>
            <a:endParaRPr lang="en-US" sz="4400" dirty="0"/>
          </a:p>
        </p:txBody>
      </p:sp>
      <p:sp>
        <p:nvSpPr>
          <p:cNvPr id="6" name="Rectangle 3">
            <a:extLst>
              <a:ext uri="{FF2B5EF4-FFF2-40B4-BE49-F238E27FC236}">
                <a16:creationId xmlns:a16="http://schemas.microsoft.com/office/drawing/2014/main" id="{FB14C937-79C9-6642-8B0C-15F130B4AF98}"/>
              </a:ext>
            </a:extLst>
          </p:cNvPr>
          <p:cNvSpPr txBox="1">
            <a:spLocks noChangeArrowheads="1"/>
          </p:cNvSpPr>
          <p:nvPr/>
        </p:nvSpPr>
        <p:spPr>
          <a:xfrm>
            <a:off x="798691" y="1401764"/>
            <a:ext cx="516554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Non-persistent HTTP issues:</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requires 2 RTTs per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OS overhead for </a:t>
            </a:r>
            <a:r>
              <a:rPr kumimoji="0" lang="en-US" sz="2800" b="0" i="1" u="none" strike="noStrike" kern="1200" cap="none" spc="0" normalizeH="0" baseline="0" noProof="0" dirty="0">
                <a:ln>
                  <a:noFill/>
                </a:ln>
                <a:solidFill>
                  <a:prstClr val="black"/>
                </a:solidFill>
                <a:effectLst/>
                <a:uLnTx/>
                <a:uFillTx/>
                <a:latin typeface="Calibri"/>
                <a:ea typeface="+mn-ea"/>
                <a:cs typeface="+mn-cs"/>
              </a:rPr>
              <a:t>each</a:t>
            </a:r>
            <a:r>
              <a:rPr kumimoji="0" lang="en-US" sz="2800" b="0" i="0" u="none" strike="noStrike" kern="1200" cap="none" spc="0" normalizeH="0" baseline="0" noProof="0" dirty="0">
                <a:ln>
                  <a:noFill/>
                </a:ln>
                <a:solidFill>
                  <a:prstClr val="black"/>
                </a:solidFill>
                <a:effectLst/>
                <a:uLnTx/>
                <a:uFillTx/>
                <a:latin typeface="Calibri"/>
                <a:ea typeface="+mn-ea"/>
                <a:cs typeface="+mn-cs"/>
              </a:rPr>
              <a:t> TCP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browsers often open multiple parallel TCP connections to fetch referenced objects in parallel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Rectangle 10">
            <a:extLst>
              <a:ext uri="{FF2B5EF4-FFF2-40B4-BE49-F238E27FC236}">
                <a16:creationId xmlns:a16="http://schemas.microsoft.com/office/drawing/2014/main" id="{996C596E-CBDC-1641-AE54-06AC7ADF3759}"/>
              </a:ext>
            </a:extLst>
          </p:cNvPr>
          <p:cNvSpPr txBox="1">
            <a:spLocks noChangeArrowheads="1"/>
          </p:cNvSpPr>
          <p:nvPr/>
        </p:nvSpPr>
        <p:spPr>
          <a:xfrm>
            <a:off x="6227762" y="1414463"/>
            <a:ext cx="573505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0188" marR="0" lvl="0" indent="-21590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a:ea typeface="+mn-ea"/>
                <a:cs typeface="+mn-cs"/>
              </a:rPr>
              <a:t>Persistent  HTTP </a:t>
            </a:r>
            <a:r>
              <a:rPr kumimoji="0" lang="en-US" sz="2400" b="0" i="1" u="none" strike="noStrike" kern="1200" cap="none" spc="0" normalizeH="0" baseline="0" noProof="0" dirty="0">
                <a:ln>
                  <a:noFill/>
                </a:ln>
                <a:solidFill>
                  <a:srgbClr val="CC0000"/>
                </a:solidFill>
                <a:effectLst/>
                <a:uLnTx/>
                <a:uFillTx/>
                <a:latin typeface="Calibri"/>
                <a:ea typeface="+mn-ea"/>
                <a:cs typeface="+mn-cs"/>
              </a:rPr>
              <a:t>(HTTP1.1):</a:t>
            </a:r>
            <a:endParaRPr kumimoji="0" lang="en-US" sz="3200" b="0" i="1" u="none" strike="noStrike" kern="1200" cap="none" spc="0" normalizeH="0" baseline="0" noProof="0" dirty="0">
              <a:ln>
                <a:noFill/>
              </a:ln>
              <a:solidFill>
                <a:srgbClr val="CC0000"/>
              </a:solidFill>
              <a:effectLst/>
              <a:uLnTx/>
              <a:uFillTx/>
              <a:latin typeface="Calibri"/>
              <a:ea typeface="+mn-ea"/>
              <a:cs typeface="+mn-cs"/>
            </a:endParaRP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server leaves connection open after sending response</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subsequent HTTP messages  between same client/server sent over open connection</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 sends requests as soon as it encounters a referenced object</a:t>
            </a:r>
          </a:p>
          <a:p>
            <a:pPr marL="346075" marR="0" lvl="0" indent="-2174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as little as one RTT for all the referenced objects (cutting response time in half)</a:t>
            </a:r>
          </a:p>
        </p:txBody>
      </p:sp>
      <p:sp>
        <p:nvSpPr>
          <p:cNvPr id="5" name="Slide Number Placeholder 2">
            <a:extLst>
              <a:ext uri="{FF2B5EF4-FFF2-40B4-BE49-F238E27FC236}">
                <a16:creationId xmlns:a16="http://schemas.microsoft.com/office/drawing/2014/main" id="{2C9DB959-15FC-7A47-B54E-965B407AAA51}"/>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62596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cs typeface="Calibri" panose="020F0502020204030204" pitchFamily="34" charset="0"/>
              </a:rPr>
              <a:t>HTTP request </a:t>
            </a:r>
            <a:r>
              <a:rPr lang="en-US" altLang="en-US" dirty="0">
                <a:cs typeface="Calibri" panose="020F0502020204030204" pitchFamily="34" charset="0"/>
              </a:rPr>
              <a:t>m</a:t>
            </a:r>
            <a:r>
              <a:rPr lang="en-US" altLang="en-US" sz="4400" dirty="0">
                <a:cs typeface="Calibri" panose="020F0502020204030204" pitchFamily="34" charset="0"/>
              </a:rPr>
              <a:t>essage</a:t>
            </a:r>
            <a:endParaRPr lang="en-US" sz="4400" dirty="0"/>
          </a:p>
        </p:txBody>
      </p:sp>
      <p:sp>
        <p:nvSpPr>
          <p:cNvPr id="8" name="Rectangle 3">
            <a:extLst>
              <a:ext uri="{FF2B5EF4-FFF2-40B4-BE49-F238E27FC236}">
                <a16:creationId xmlns:a16="http://schemas.microsoft.com/office/drawing/2014/main" id="{321ECE79-BBE4-B646-A84C-F451AD02B983}"/>
              </a:ext>
            </a:extLst>
          </p:cNvPr>
          <p:cNvSpPr txBox="1">
            <a:spLocks noChangeArrowheads="1"/>
          </p:cNvSpPr>
          <p:nvPr/>
        </p:nvSpPr>
        <p:spPr>
          <a:xfrm>
            <a:off x="533400" y="1444625"/>
            <a:ext cx="11658600" cy="142920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two types of HTTP messages: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response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 message: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ASCII (human-readable format)</a:t>
            </a:r>
            <a:endParaRPr kumimoji="0" lang="en-US" altLang="en-US" sz="2400" b="0" i="0" u="none" strike="noStrike" kern="1200" cap="none" spc="0" normalizeH="0" baseline="0" noProof="0" dirty="0">
              <a:ln>
                <a:noFill/>
              </a:ln>
              <a:solidFill>
                <a:srgbClr val="ED7D31"/>
              </a:solidFill>
              <a:effectLst/>
              <a:uLnTx/>
              <a:uFillTx/>
              <a:latin typeface="Calibri"/>
              <a:ea typeface="ＭＳ Ｐゴシック" panose="020B0600070205080204" pitchFamily="34" charset="-128"/>
              <a:cs typeface="+mn-cs"/>
            </a:endParaRPr>
          </a:p>
        </p:txBody>
      </p:sp>
      <p:sp>
        <p:nvSpPr>
          <p:cNvPr id="13" name="Text Box 8">
            <a:extLst>
              <a:ext uri="{FF2B5EF4-FFF2-40B4-BE49-F238E27FC236}">
                <a16:creationId xmlns:a16="http://schemas.microsoft.com/office/drawing/2014/main" id="{9D189007-4005-564E-B421-909E89E9EF1D}"/>
              </a:ext>
            </a:extLst>
          </p:cNvPr>
          <p:cNvSpPr txBox="1">
            <a:spLocks noChangeArrowheads="1"/>
          </p:cNvSpPr>
          <p:nvPr/>
        </p:nvSpPr>
        <p:spPr bwMode="auto">
          <a:xfrm>
            <a:off x="2771677" y="4189643"/>
            <a:ext cx="1071127"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9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16" name="Text Box 16">
            <a:extLst>
              <a:ext uri="{FF2B5EF4-FFF2-40B4-BE49-F238E27FC236}">
                <a16:creationId xmlns:a16="http://schemas.microsoft.com/office/drawing/2014/main" id="{BFD47085-0DF5-F849-923F-6D72DB7EBE3F}"/>
              </a:ext>
            </a:extLst>
          </p:cNvPr>
          <p:cNvSpPr txBox="1">
            <a:spLocks noChangeArrowheads="1"/>
          </p:cNvSpPr>
          <p:nvPr/>
        </p:nvSpPr>
        <p:spPr bwMode="auto">
          <a:xfrm>
            <a:off x="4000046" y="3323999"/>
            <a:ext cx="7921878" cy="2342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GET /index.html HTTP/1.1\r\n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Host: www-net.cs.umass.edu\r\n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User-Agent: Mozilla/5.0 (Macintosh; Intel Mac OS X 10.15; rv:80.0) Gecko/20100101 Firefox/80.0 \r\n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 text/html,application/xhtml+xml\r\n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Accept-Language: en-us,en;q=0.5\r\n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Accept-Encoding: gzip,deflate\r\n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Connection: keep-alive\r\n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p:txBody>
      </p:sp>
      <p:grpSp>
        <p:nvGrpSpPr>
          <p:cNvPr id="7" name="Group 6">
            <a:extLst>
              <a:ext uri="{FF2B5EF4-FFF2-40B4-BE49-F238E27FC236}">
                <a16:creationId xmlns:a16="http://schemas.microsoft.com/office/drawing/2014/main" id="{75C8212B-5FF3-1B41-8A79-6C4F774EA6B6}"/>
              </a:ext>
            </a:extLst>
          </p:cNvPr>
          <p:cNvGrpSpPr/>
          <p:nvPr/>
        </p:nvGrpSpPr>
        <p:grpSpPr>
          <a:xfrm>
            <a:off x="7524296" y="2623511"/>
            <a:ext cx="2834575" cy="849313"/>
            <a:chOff x="7524296" y="2554061"/>
            <a:chExt cx="2834575" cy="849313"/>
          </a:xfrm>
        </p:grpSpPr>
        <p:sp>
          <p:nvSpPr>
            <p:cNvPr id="17" name="Line 17">
              <a:extLst>
                <a:ext uri="{FF2B5EF4-FFF2-40B4-BE49-F238E27FC236}">
                  <a16:creationId xmlns:a16="http://schemas.microsoft.com/office/drawing/2014/main" id="{3F48C300-763A-B54F-B0A7-01186DC913C8}"/>
                </a:ext>
              </a:extLst>
            </p:cNvPr>
            <p:cNvSpPr>
              <a:spLocks noChangeShapeType="1"/>
            </p:cNvSpPr>
            <p:nvPr/>
          </p:nvSpPr>
          <p:spPr bwMode="auto">
            <a:xfrm flipH="1">
              <a:off x="7524296" y="2841399"/>
              <a:ext cx="166688" cy="514350"/>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Text Box 18">
              <a:extLst>
                <a:ext uri="{FF2B5EF4-FFF2-40B4-BE49-F238E27FC236}">
                  <a16:creationId xmlns:a16="http://schemas.microsoft.com/office/drawing/2014/main" id="{6AE4689D-D5B0-114C-898E-652FE1146212}"/>
                </a:ext>
              </a:extLst>
            </p:cNvPr>
            <p:cNvSpPr txBox="1">
              <a:spLocks noChangeArrowheads="1"/>
            </p:cNvSpPr>
            <p:nvPr/>
          </p:nvSpPr>
          <p:spPr bwMode="auto">
            <a:xfrm>
              <a:off x="7575096" y="2554061"/>
              <a:ext cx="278377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carriage return character</a:t>
              </a:r>
            </a:p>
          </p:txBody>
        </p:sp>
        <p:sp>
          <p:nvSpPr>
            <p:cNvPr id="19" name="Text Box 19">
              <a:extLst>
                <a:ext uri="{FF2B5EF4-FFF2-40B4-BE49-F238E27FC236}">
                  <a16:creationId xmlns:a16="http://schemas.microsoft.com/office/drawing/2014/main" id="{BF17A6F8-488B-914D-8FD5-D0101F59C47F}"/>
                </a:ext>
              </a:extLst>
            </p:cNvPr>
            <p:cNvSpPr txBox="1">
              <a:spLocks noChangeArrowheads="1"/>
            </p:cNvSpPr>
            <p:nvPr/>
          </p:nvSpPr>
          <p:spPr bwMode="auto">
            <a:xfrm>
              <a:off x="7727496" y="2850924"/>
              <a:ext cx="21493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line-feed character</a:t>
              </a:r>
            </a:p>
          </p:txBody>
        </p:sp>
        <p:sp>
          <p:nvSpPr>
            <p:cNvPr id="20" name="Line 20">
              <a:extLst>
                <a:ext uri="{FF2B5EF4-FFF2-40B4-BE49-F238E27FC236}">
                  <a16:creationId xmlns:a16="http://schemas.microsoft.com/office/drawing/2014/main" id="{36550CDC-D06A-104F-8EAA-1F14B32B7AF9}"/>
                </a:ext>
              </a:extLst>
            </p:cNvPr>
            <p:cNvSpPr>
              <a:spLocks noChangeShapeType="1"/>
            </p:cNvSpPr>
            <p:nvPr/>
          </p:nvSpPr>
          <p:spPr bwMode="auto">
            <a:xfrm flipH="1">
              <a:off x="7805284" y="3150961"/>
              <a:ext cx="80962" cy="252413"/>
            </a:xfrm>
            <a:prstGeom prst="line">
              <a:avLst/>
            </a:prstGeom>
            <a:noFill/>
            <a:ln w="9525">
              <a:solidFill>
                <a:srgbClr val="000099"/>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7D1DA586-D2C5-594D-BC4F-D63F85BDFA27}"/>
              </a:ext>
            </a:extLst>
          </p:cNvPr>
          <p:cNvGrpSpPr/>
          <p:nvPr/>
        </p:nvGrpSpPr>
        <p:grpSpPr>
          <a:xfrm>
            <a:off x="304572" y="3050979"/>
            <a:ext cx="3691165" cy="830997"/>
            <a:chOff x="304572" y="3050979"/>
            <a:chExt cx="3691165" cy="830997"/>
          </a:xfrm>
        </p:grpSpPr>
        <p:sp>
          <p:nvSpPr>
            <p:cNvPr id="10" name="Text Box 5">
              <a:extLst>
                <a:ext uri="{FF2B5EF4-FFF2-40B4-BE49-F238E27FC236}">
                  <a16:creationId xmlns:a16="http://schemas.microsoft.com/office/drawing/2014/main" id="{B6C3DB56-846D-8E43-9453-A014201ECCAE}"/>
                </a:ext>
              </a:extLst>
            </p:cNvPr>
            <p:cNvSpPr txBox="1">
              <a:spLocks noChangeArrowheads="1"/>
            </p:cNvSpPr>
            <p:nvPr/>
          </p:nvSpPr>
          <p:spPr bwMode="auto">
            <a:xfrm>
              <a:off x="304572" y="3050979"/>
              <a:ext cx="31631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request line (GET, POST,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HEAD commands)</a:t>
              </a:r>
              <a:endParaRPr kumimoji="0" lang="en-US" altLang="en-US" sz="2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EF472D7-7102-3D4F-8FB9-8F68234EDD8D}"/>
                </a:ext>
              </a:extLst>
            </p:cNvPr>
            <p:cNvCxnSpPr>
              <a:cxnSpLocks/>
            </p:cNvCxnSpPr>
            <p:nvPr/>
          </p:nvCxnSpPr>
          <p:spPr>
            <a:xfrm>
              <a:off x="2558822" y="3471412"/>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7CEE239-9E6A-4845-9F03-74B240F246F8}"/>
              </a:ext>
            </a:extLst>
          </p:cNvPr>
          <p:cNvGrpSpPr/>
          <p:nvPr/>
        </p:nvGrpSpPr>
        <p:grpSpPr>
          <a:xfrm>
            <a:off x="743905" y="5548787"/>
            <a:ext cx="7763054" cy="1145473"/>
            <a:chOff x="743905" y="5548787"/>
            <a:chExt cx="7763054" cy="1145473"/>
          </a:xfrm>
        </p:grpSpPr>
        <p:sp>
          <p:nvSpPr>
            <p:cNvPr id="14" name="Line 10">
              <a:extLst>
                <a:ext uri="{FF2B5EF4-FFF2-40B4-BE49-F238E27FC236}">
                  <a16:creationId xmlns:a16="http://schemas.microsoft.com/office/drawing/2014/main" id="{6CA9B985-18B2-6347-8689-E6656C025475}"/>
                </a:ext>
              </a:extLst>
            </p:cNvPr>
            <p:cNvSpPr>
              <a:spLocks noChangeShapeType="1"/>
            </p:cNvSpPr>
            <p:nvPr/>
          </p:nvSpPr>
          <p:spPr bwMode="auto">
            <a:xfrm>
              <a:off x="3499984" y="5710011"/>
              <a:ext cx="511175" cy="0"/>
            </a:xfrm>
            <a:prstGeom prst="line">
              <a:avLst/>
            </a:prstGeom>
            <a:noFill/>
            <a:ln w="19050">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Text Box 11">
              <a:extLst>
                <a:ext uri="{FF2B5EF4-FFF2-40B4-BE49-F238E27FC236}">
                  <a16:creationId xmlns:a16="http://schemas.microsoft.com/office/drawing/2014/main" id="{DED6E2F1-61E7-E241-8E2D-ADEC5E8A8091}"/>
                </a:ext>
              </a:extLst>
            </p:cNvPr>
            <p:cNvSpPr txBox="1">
              <a:spLocks noChangeArrowheads="1"/>
            </p:cNvSpPr>
            <p:nvPr/>
          </p:nvSpPr>
          <p:spPr bwMode="auto">
            <a:xfrm>
              <a:off x="743905" y="5548787"/>
              <a:ext cx="2771636"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carriage return, line feed at start of line indicates end of header lines</a:t>
              </a:r>
              <a:endPar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sp>
          <p:nvSpPr>
            <p:cNvPr id="21" name="TextBox 1">
              <a:extLst>
                <a:ext uri="{FF2B5EF4-FFF2-40B4-BE49-F238E27FC236}">
                  <a16:creationId xmlns:a16="http://schemas.microsoft.com/office/drawing/2014/main" id="{EF5DEF07-DC95-F343-B9CA-F9BD40638A1C}"/>
                </a:ext>
              </a:extLst>
            </p:cNvPr>
            <p:cNvSpPr txBox="1">
              <a:spLocks noChangeArrowheads="1"/>
            </p:cNvSpPr>
            <p:nvPr/>
          </p:nvSpPr>
          <p:spPr bwMode="auto">
            <a:xfrm>
              <a:off x="4000046" y="6171973"/>
              <a:ext cx="450691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sp>
        <p:nvSpPr>
          <p:cNvPr id="5" name="Left Brace 4">
            <a:extLst>
              <a:ext uri="{FF2B5EF4-FFF2-40B4-BE49-F238E27FC236}">
                <a16:creationId xmlns:a16="http://schemas.microsoft.com/office/drawing/2014/main" id="{36B9FB67-1AD8-6146-8926-BFEB803718A3}"/>
              </a:ext>
            </a:extLst>
          </p:cNvPr>
          <p:cNvSpPr/>
          <p:nvPr/>
        </p:nvSpPr>
        <p:spPr>
          <a:xfrm>
            <a:off x="3812583" y="3704095"/>
            <a:ext cx="217442" cy="1797803"/>
          </a:xfrm>
          <a:prstGeom prst="leftBrace">
            <a:avLst/>
          </a:prstGeom>
          <a:ln w="19050">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5F809E13-4068-2140-8EEF-80CD03B5F69C}"/>
              </a:ext>
            </a:extLst>
          </p:cNvPr>
          <p:cNvSpPr/>
          <p:nvPr/>
        </p:nvSpPr>
        <p:spPr>
          <a:xfrm>
            <a:off x="4019515" y="3331027"/>
            <a:ext cx="6620718" cy="3021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 name="Rectangle 23">
            <a:extLst>
              <a:ext uri="{FF2B5EF4-FFF2-40B4-BE49-F238E27FC236}">
                <a16:creationId xmlns:a16="http://schemas.microsoft.com/office/drawing/2014/main" id="{95D7502B-9EA4-9D49-A251-DB91BDC6BB3C}"/>
              </a:ext>
            </a:extLst>
          </p:cNvPr>
          <p:cNvSpPr/>
          <p:nvPr/>
        </p:nvSpPr>
        <p:spPr>
          <a:xfrm>
            <a:off x="2726871" y="3599519"/>
            <a:ext cx="8392886" cy="1968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 name="Slide Number Placeholder 2">
            <a:extLst>
              <a:ext uri="{FF2B5EF4-FFF2-40B4-BE49-F238E27FC236}">
                <a16:creationId xmlns:a16="http://schemas.microsoft.com/office/drawing/2014/main" id="{C3381709-4DCC-204B-A742-66F4884C7AF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958584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par>
                                <p:cTn id="8" presetID="9"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dissolve">
                                      <p:cBhvr>
                                        <p:cTn id="10" dur="500"/>
                                        <p:tgtEl>
                                          <p:spTgt spid="3"/>
                                        </p:tgtEl>
                                      </p:cBhvr>
                                    </p:animEffect>
                                  </p:childTnLst>
                                </p:cTn>
                              </p:par>
                              <p:par>
                                <p:cTn id="11" presetID="9" presetClass="exit" presetSubtype="0" fill="hold" grpId="0" nodeType="withEffect">
                                  <p:stCondLst>
                                    <p:cond delay="0"/>
                                  </p:stCondLst>
                                  <p:childTnLst>
                                    <p:animEffect transition="out" filter="dissolve">
                                      <p:cBhvr>
                                        <p:cTn id="12" dur="500"/>
                                        <p:tgtEl>
                                          <p:spTgt spid="2"/>
                                        </p:tgtEl>
                                      </p:cBhvr>
                                    </p:animEffect>
                                    <p:set>
                                      <p:cBhvr>
                                        <p:cTn id="13" dur="1" fill="hold">
                                          <p:stCondLst>
                                            <p:cond delay="499"/>
                                          </p:stCondLst>
                                        </p:cTn>
                                        <p:tgtEl>
                                          <p:spTgt spid="2"/>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grpId="0" nodeType="clickEffect">
                                  <p:stCondLst>
                                    <p:cond delay="0"/>
                                  </p:stCondLst>
                                  <p:childTnLst>
                                    <p:animEffect transition="out" filter="dissolve">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dissolve">
                                      <p:cBhvr>
                                        <p:cTn id="2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4"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request message: general format</a:t>
            </a:r>
            <a:endParaRPr lang="en-US" sz="4400" dirty="0"/>
          </a:p>
        </p:txBody>
      </p:sp>
      <p:sp>
        <p:nvSpPr>
          <p:cNvPr id="22" name="Text Box 9">
            <a:extLst>
              <a:ext uri="{FF2B5EF4-FFF2-40B4-BE49-F238E27FC236}">
                <a16:creationId xmlns:a16="http://schemas.microsoft.com/office/drawing/2014/main" id="{CAB95007-032C-1849-B460-3E4D669013E8}"/>
              </a:ext>
            </a:extLst>
          </p:cNvPr>
          <p:cNvSpPr txBox="1">
            <a:spLocks noChangeArrowheads="1"/>
          </p:cNvSpPr>
          <p:nvPr/>
        </p:nvSpPr>
        <p:spPr bwMode="auto">
          <a:xfrm>
            <a:off x="8704472" y="1752600"/>
            <a:ext cx="1030287"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request</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a:t>
            </a:r>
          </a:p>
        </p:txBody>
      </p:sp>
      <p:sp>
        <p:nvSpPr>
          <p:cNvPr id="23" name="Text Box 11">
            <a:extLst>
              <a:ext uri="{FF2B5EF4-FFF2-40B4-BE49-F238E27FC236}">
                <a16:creationId xmlns:a16="http://schemas.microsoft.com/office/drawing/2014/main" id="{0CB38CB5-45F7-C847-AE71-4F4C5B6FDC22}"/>
              </a:ext>
            </a:extLst>
          </p:cNvPr>
          <p:cNvSpPr txBox="1">
            <a:spLocks noChangeArrowheads="1"/>
          </p:cNvSpPr>
          <p:nvPr/>
        </p:nvSpPr>
        <p:spPr bwMode="auto">
          <a:xfrm>
            <a:off x="8699709" y="2768600"/>
            <a:ext cx="974725" cy="6413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header</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lines</a:t>
            </a:r>
          </a:p>
        </p:txBody>
      </p:sp>
      <p:sp>
        <p:nvSpPr>
          <p:cNvPr id="24" name="Rectangle 12">
            <a:extLst>
              <a:ext uri="{FF2B5EF4-FFF2-40B4-BE49-F238E27FC236}">
                <a16:creationId xmlns:a16="http://schemas.microsoft.com/office/drawing/2014/main" id="{E645219C-0302-5E46-AE15-64BD65153E7E}"/>
              </a:ext>
            </a:extLst>
          </p:cNvPr>
          <p:cNvSpPr>
            <a:spLocks noChangeArrowheads="1"/>
          </p:cNvSpPr>
          <p:nvPr/>
        </p:nvSpPr>
        <p:spPr bwMode="auto">
          <a:xfrm>
            <a:off x="8315534" y="2338387"/>
            <a:ext cx="346075" cy="1819275"/>
          </a:xfrm>
          <a:prstGeom prst="rect">
            <a:avLst/>
          </a:prstGeom>
          <a:noFill/>
          <a:ln w="19050">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13">
            <a:extLst>
              <a:ext uri="{FF2B5EF4-FFF2-40B4-BE49-F238E27FC236}">
                <a16:creationId xmlns:a16="http://schemas.microsoft.com/office/drawing/2014/main" id="{CAFB1EEC-4EBF-6E41-B9CB-E4B01F156EAB}"/>
              </a:ext>
            </a:extLst>
          </p:cNvPr>
          <p:cNvSpPr>
            <a:spLocks noChangeArrowheads="1"/>
          </p:cNvSpPr>
          <p:nvPr/>
        </p:nvSpPr>
        <p:spPr bwMode="auto">
          <a:xfrm>
            <a:off x="8182184" y="2287587"/>
            <a:ext cx="290513" cy="20177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15">
            <a:extLst>
              <a:ext uri="{FF2B5EF4-FFF2-40B4-BE49-F238E27FC236}">
                <a16:creationId xmlns:a16="http://schemas.microsoft.com/office/drawing/2014/main" id="{009CBE09-CA75-A245-B675-9042959F169C}"/>
              </a:ext>
            </a:extLst>
          </p:cNvPr>
          <p:cNvSpPr>
            <a:spLocks noChangeArrowheads="1"/>
          </p:cNvSpPr>
          <p:nvPr/>
        </p:nvSpPr>
        <p:spPr bwMode="auto">
          <a:xfrm>
            <a:off x="8550484" y="4394200"/>
            <a:ext cx="712788" cy="12160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Text Box 16">
            <a:extLst>
              <a:ext uri="{FF2B5EF4-FFF2-40B4-BE49-F238E27FC236}">
                <a16:creationId xmlns:a16="http://schemas.microsoft.com/office/drawing/2014/main" id="{548D8BC5-234B-1340-9AE4-2B7B4CCDF55A}"/>
              </a:ext>
            </a:extLst>
          </p:cNvPr>
          <p:cNvSpPr txBox="1">
            <a:spLocks noChangeArrowheads="1"/>
          </p:cNvSpPr>
          <p:nvPr/>
        </p:nvSpPr>
        <p:spPr bwMode="auto">
          <a:xfrm>
            <a:off x="8701297" y="4959350"/>
            <a:ext cx="735012" cy="3667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body</a:t>
            </a:r>
          </a:p>
        </p:txBody>
      </p:sp>
      <p:sp>
        <p:nvSpPr>
          <p:cNvPr id="28" name="Rectangle 20">
            <a:extLst>
              <a:ext uri="{FF2B5EF4-FFF2-40B4-BE49-F238E27FC236}">
                <a16:creationId xmlns:a16="http://schemas.microsoft.com/office/drawing/2014/main" id="{8BE22D39-29E3-DB4E-8BB7-B366225B441F}"/>
              </a:ext>
            </a:extLst>
          </p:cNvPr>
          <p:cNvSpPr>
            <a:spLocks noChangeArrowheads="1"/>
          </p:cNvSpPr>
          <p:nvPr/>
        </p:nvSpPr>
        <p:spPr bwMode="auto">
          <a:xfrm>
            <a:off x="2879934" y="1789112"/>
            <a:ext cx="5638800" cy="446088"/>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9" name="Line 22">
            <a:extLst>
              <a:ext uri="{FF2B5EF4-FFF2-40B4-BE49-F238E27FC236}">
                <a16:creationId xmlns:a16="http://schemas.microsoft.com/office/drawing/2014/main" id="{E517253E-A702-9F4B-B692-C2D297AE8C56}"/>
              </a:ext>
            </a:extLst>
          </p:cNvPr>
          <p:cNvSpPr>
            <a:spLocks noChangeShapeType="1"/>
          </p:cNvSpPr>
          <p:nvPr/>
        </p:nvSpPr>
        <p:spPr bwMode="auto">
          <a:xfrm>
            <a:off x="41880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Line 23">
            <a:extLst>
              <a:ext uri="{FF2B5EF4-FFF2-40B4-BE49-F238E27FC236}">
                <a16:creationId xmlns:a16="http://schemas.microsoft.com/office/drawing/2014/main" id="{9A3ED2FB-B252-C14F-B645-419D36E7F292}"/>
              </a:ext>
            </a:extLst>
          </p:cNvPr>
          <p:cNvSpPr>
            <a:spLocks noChangeShapeType="1"/>
          </p:cNvSpPr>
          <p:nvPr/>
        </p:nvSpPr>
        <p:spPr bwMode="auto">
          <a:xfrm>
            <a:off x="46325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Line 24">
            <a:extLst>
              <a:ext uri="{FF2B5EF4-FFF2-40B4-BE49-F238E27FC236}">
                <a16:creationId xmlns:a16="http://schemas.microsoft.com/office/drawing/2014/main" id="{B2B62443-11E1-2B43-9DCA-4AE37C7E4636}"/>
              </a:ext>
            </a:extLst>
          </p:cNvPr>
          <p:cNvSpPr>
            <a:spLocks noChangeShapeType="1"/>
          </p:cNvSpPr>
          <p:nvPr/>
        </p:nvSpPr>
        <p:spPr bwMode="auto">
          <a:xfrm>
            <a:off x="59406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Line 25">
            <a:extLst>
              <a:ext uri="{FF2B5EF4-FFF2-40B4-BE49-F238E27FC236}">
                <a16:creationId xmlns:a16="http://schemas.microsoft.com/office/drawing/2014/main" id="{04CD6AC7-3A8A-D448-ACDB-A1CAAAE45847}"/>
              </a:ext>
            </a:extLst>
          </p:cNvPr>
          <p:cNvSpPr>
            <a:spLocks noChangeShapeType="1"/>
          </p:cNvSpPr>
          <p:nvPr/>
        </p:nvSpPr>
        <p:spPr bwMode="auto">
          <a:xfrm>
            <a:off x="6366084" y="178593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3" name="Line 26">
            <a:extLst>
              <a:ext uri="{FF2B5EF4-FFF2-40B4-BE49-F238E27FC236}">
                <a16:creationId xmlns:a16="http://schemas.microsoft.com/office/drawing/2014/main" id="{116D6361-9C6F-384A-940A-DBEE668B1738}"/>
              </a:ext>
            </a:extLst>
          </p:cNvPr>
          <p:cNvSpPr>
            <a:spLocks noChangeShapeType="1"/>
          </p:cNvSpPr>
          <p:nvPr/>
        </p:nvSpPr>
        <p:spPr bwMode="auto">
          <a:xfrm>
            <a:off x="766783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Line 27">
            <a:extLst>
              <a:ext uri="{FF2B5EF4-FFF2-40B4-BE49-F238E27FC236}">
                <a16:creationId xmlns:a16="http://schemas.microsoft.com/office/drawing/2014/main" id="{66F44111-14E6-9047-91A5-35A207202184}"/>
              </a:ext>
            </a:extLst>
          </p:cNvPr>
          <p:cNvSpPr>
            <a:spLocks noChangeShapeType="1"/>
          </p:cNvSpPr>
          <p:nvPr/>
        </p:nvSpPr>
        <p:spPr bwMode="auto">
          <a:xfrm>
            <a:off x="8105984" y="1792287"/>
            <a:ext cx="0" cy="4381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5" name="Text Box 28">
            <a:extLst>
              <a:ext uri="{FF2B5EF4-FFF2-40B4-BE49-F238E27FC236}">
                <a16:creationId xmlns:a16="http://schemas.microsoft.com/office/drawing/2014/main" id="{101CD148-0CB6-B64C-B622-686BDB7E0577}"/>
              </a:ext>
            </a:extLst>
          </p:cNvPr>
          <p:cNvSpPr txBox="1">
            <a:spLocks noChangeArrowheads="1"/>
          </p:cNvSpPr>
          <p:nvPr/>
        </p:nvSpPr>
        <p:spPr bwMode="auto">
          <a:xfrm>
            <a:off x="3003759" y="1816100"/>
            <a:ext cx="10302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method</a:t>
            </a:r>
          </a:p>
        </p:txBody>
      </p:sp>
      <p:sp>
        <p:nvSpPr>
          <p:cNvPr id="36" name="Text Box 29">
            <a:extLst>
              <a:ext uri="{FF2B5EF4-FFF2-40B4-BE49-F238E27FC236}">
                <a16:creationId xmlns:a16="http://schemas.microsoft.com/office/drawing/2014/main" id="{803519B0-4DBB-0446-BBAE-FAAA993CE334}"/>
              </a:ext>
            </a:extLst>
          </p:cNvPr>
          <p:cNvSpPr txBox="1">
            <a:spLocks noChangeArrowheads="1"/>
          </p:cNvSpPr>
          <p:nvPr/>
        </p:nvSpPr>
        <p:spPr bwMode="auto">
          <a:xfrm>
            <a:off x="4165809" y="179705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7" name="Text Box 30">
            <a:extLst>
              <a:ext uri="{FF2B5EF4-FFF2-40B4-BE49-F238E27FC236}">
                <a16:creationId xmlns:a16="http://schemas.microsoft.com/office/drawing/2014/main" id="{2AE14B96-40BF-C44D-B226-47487039EDC0}"/>
              </a:ext>
            </a:extLst>
          </p:cNvPr>
          <p:cNvSpPr txBox="1">
            <a:spLocks noChangeArrowheads="1"/>
          </p:cNvSpPr>
          <p:nvPr/>
        </p:nvSpPr>
        <p:spPr bwMode="auto">
          <a:xfrm>
            <a:off x="5931109" y="1803400"/>
            <a:ext cx="4524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sp</a:t>
            </a:r>
          </a:p>
        </p:txBody>
      </p:sp>
      <p:sp>
        <p:nvSpPr>
          <p:cNvPr id="38" name="Text Box 31">
            <a:extLst>
              <a:ext uri="{FF2B5EF4-FFF2-40B4-BE49-F238E27FC236}">
                <a16:creationId xmlns:a16="http://schemas.microsoft.com/office/drawing/2014/main" id="{499F11E0-2AAF-FC46-939A-844BDA8F36F0}"/>
              </a:ext>
            </a:extLst>
          </p:cNvPr>
          <p:cNvSpPr txBox="1">
            <a:spLocks noChangeArrowheads="1"/>
          </p:cNvSpPr>
          <p:nvPr/>
        </p:nvSpPr>
        <p:spPr bwMode="auto">
          <a:xfrm>
            <a:off x="7683709" y="1809750"/>
            <a:ext cx="403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39" name="Text Box 32">
            <a:extLst>
              <a:ext uri="{FF2B5EF4-FFF2-40B4-BE49-F238E27FC236}">
                <a16:creationId xmlns:a16="http://schemas.microsoft.com/office/drawing/2014/main" id="{74D4C75B-57F6-FC40-A95F-1EA89717E27F}"/>
              </a:ext>
            </a:extLst>
          </p:cNvPr>
          <p:cNvSpPr txBox="1">
            <a:spLocks noChangeArrowheads="1"/>
          </p:cNvSpPr>
          <p:nvPr/>
        </p:nvSpPr>
        <p:spPr bwMode="auto">
          <a:xfrm>
            <a:off x="8153609" y="1820862"/>
            <a:ext cx="311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40" name="Text Box 33">
            <a:extLst>
              <a:ext uri="{FF2B5EF4-FFF2-40B4-BE49-F238E27FC236}">
                <a16:creationId xmlns:a16="http://schemas.microsoft.com/office/drawing/2014/main" id="{D3CF33E6-800C-C34A-9A2F-34E6C60D755D}"/>
              </a:ext>
            </a:extLst>
          </p:cNvPr>
          <p:cNvSpPr txBox="1">
            <a:spLocks noChangeArrowheads="1"/>
          </p:cNvSpPr>
          <p:nvPr/>
        </p:nvSpPr>
        <p:spPr bwMode="auto">
          <a:xfrm>
            <a:off x="6521659" y="1803400"/>
            <a:ext cx="10033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version</a:t>
            </a:r>
          </a:p>
        </p:txBody>
      </p:sp>
      <p:sp>
        <p:nvSpPr>
          <p:cNvPr id="41" name="Text Box 34">
            <a:extLst>
              <a:ext uri="{FF2B5EF4-FFF2-40B4-BE49-F238E27FC236}">
                <a16:creationId xmlns:a16="http://schemas.microsoft.com/office/drawing/2014/main" id="{064EF9BF-C55B-3041-B970-830A38934793}"/>
              </a:ext>
            </a:extLst>
          </p:cNvPr>
          <p:cNvSpPr txBox="1">
            <a:spLocks noChangeArrowheads="1"/>
          </p:cNvSpPr>
          <p:nvPr/>
        </p:nvSpPr>
        <p:spPr bwMode="auto">
          <a:xfrm>
            <a:off x="4896059" y="1816100"/>
            <a:ext cx="6937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URL</a:t>
            </a:r>
          </a:p>
        </p:txBody>
      </p:sp>
      <p:grpSp>
        <p:nvGrpSpPr>
          <p:cNvPr id="42" name="Group 45">
            <a:extLst>
              <a:ext uri="{FF2B5EF4-FFF2-40B4-BE49-F238E27FC236}">
                <a16:creationId xmlns:a16="http://schemas.microsoft.com/office/drawing/2014/main" id="{BF6F8085-A891-0844-94E6-578F3AFB50F3}"/>
              </a:ext>
            </a:extLst>
          </p:cNvPr>
          <p:cNvGrpSpPr>
            <a:grpSpLocks/>
          </p:cNvGrpSpPr>
          <p:nvPr/>
        </p:nvGrpSpPr>
        <p:grpSpPr bwMode="auto">
          <a:xfrm>
            <a:off x="2879934" y="2233612"/>
            <a:ext cx="4565650" cy="446088"/>
            <a:chOff x="192" y="1894"/>
            <a:chExt cx="2876" cy="281"/>
          </a:xfrm>
        </p:grpSpPr>
        <p:sp>
          <p:nvSpPr>
            <p:cNvPr id="43" name="Rectangle 35">
              <a:extLst>
                <a:ext uri="{FF2B5EF4-FFF2-40B4-BE49-F238E27FC236}">
                  <a16:creationId xmlns:a16="http://schemas.microsoft.com/office/drawing/2014/main" id="{37CAD855-2626-9B4A-87B5-BBFB2178C732}"/>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4" name="Line 36">
              <a:extLst>
                <a:ext uri="{FF2B5EF4-FFF2-40B4-BE49-F238E27FC236}">
                  <a16:creationId xmlns:a16="http://schemas.microsoft.com/office/drawing/2014/main" id="{3882514C-0ADC-584D-AAA4-E4882A2DEA38}"/>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5" name="Line 37">
              <a:extLst>
                <a:ext uri="{FF2B5EF4-FFF2-40B4-BE49-F238E27FC236}">
                  <a16:creationId xmlns:a16="http://schemas.microsoft.com/office/drawing/2014/main" id="{688D6AB7-0894-2D4A-9EE3-CF8BFFA30627}"/>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6" name="Line 39">
              <a:extLst>
                <a:ext uri="{FF2B5EF4-FFF2-40B4-BE49-F238E27FC236}">
                  <a16:creationId xmlns:a16="http://schemas.microsoft.com/office/drawing/2014/main" id="{8B2EC183-EB51-C64D-B126-461EEABB1EBF}"/>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7" name="Line 40">
              <a:extLst>
                <a:ext uri="{FF2B5EF4-FFF2-40B4-BE49-F238E27FC236}">
                  <a16:creationId xmlns:a16="http://schemas.microsoft.com/office/drawing/2014/main" id="{4DE50D57-00F5-134E-8F40-FDF96483157C}"/>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8" name="Text Box 41">
              <a:extLst>
                <a:ext uri="{FF2B5EF4-FFF2-40B4-BE49-F238E27FC236}">
                  <a16:creationId xmlns:a16="http://schemas.microsoft.com/office/drawing/2014/main" id="{54D07A27-F429-7046-9310-3A09B05FC60A}"/>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49" name="Text Box 42">
              <a:extLst>
                <a:ext uri="{FF2B5EF4-FFF2-40B4-BE49-F238E27FC236}">
                  <a16:creationId xmlns:a16="http://schemas.microsoft.com/office/drawing/2014/main" id="{C2EDB89B-2549-D34E-89E0-D083A1B07D60}"/>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50" name="Text Box 43">
              <a:extLst>
                <a:ext uri="{FF2B5EF4-FFF2-40B4-BE49-F238E27FC236}">
                  <a16:creationId xmlns:a16="http://schemas.microsoft.com/office/drawing/2014/main" id="{C7C20190-6015-D24C-8172-D12AE7AC2A4E}"/>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51" name="Text Box 44">
              <a:extLst>
                <a:ext uri="{FF2B5EF4-FFF2-40B4-BE49-F238E27FC236}">
                  <a16:creationId xmlns:a16="http://schemas.microsoft.com/office/drawing/2014/main" id="{9D74CC94-6309-9D4E-AC17-7834303D292A}"/>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grpSp>
        <p:nvGrpSpPr>
          <p:cNvPr id="52" name="Group 46">
            <a:extLst>
              <a:ext uri="{FF2B5EF4-FFF2-40B4-BE49-F238E27FC236}">
                <a16:creationId xmlns:a16="http://schemas.microsoft.com/office/drawing/2014/main" id="{F763EEE1-8E7B-574B-9B12-C02141AD6CEE}"/>
              </a:ext>
            </a:extLst>
          </p:cNvPr>
          <p:cNvGrpSpPr>
            <a:grpSpLocks/>
          </p:cNvGrpSpPr>
          <p:nvPr/>
        </p:nvGrpSpPr>
        <p:grpSpPr bwMode="auto">
          <a:xfrm>
            <a:off x="2876759" y="3709987"/>
            <a:ext cx="4565650" cy="446088"/>
            <a:chOff x="192" y="1894"/>
            <a:chExt cx="2876" cy="281"/>
          </a:xfrm>
        </p:grpSpPr>
        <p:sp>
          <p:nvSpPr>
            <p:cNvPr id="53" name="Rectangle 47">
              <a:extLst>
                <a:ext uri="{FF2B5EF4-FFF2-40B4-BE49-F238E27FC236}">
                  <a16:creationId xmlns:a16="http://schemas.microsoft.com/office/drawing/2014/main" id="{03037660-A975-AC41-9666-AFCCB3A0B935}"/>
                </a:ext>
              </a:extLst>
            </p:cNvPr>
            <p:cNvSpPr>
              <a:spLocks noChangeArrowheads="1"/>
            </p:cNvSpPr>
            <p:nvPr/>
          </p:nvSpPr>
          <p:spPr bwMode="auto">
            <a:xfrm>
              <a:off x="192" y="1894"/>
              <a:ext cx="2876"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4" name="Line 48">
              <a:extLst>
                <a:ext uri="{FF2B5EF4-FFF2-40B4-BE49-F238E27FC236}">
                  <a16:creationId xmlns:a16="http://schemas.microsoft.com/office/drawing/2014/main" id="{7DAB01D5-4A4C-0848-8E97-EACA6A36C3AD}"/>
                </a:ext>
              </a:extLst>
            </p:cNvPr>
            <p:cNvSpPr>
              <a:spLocks noChangeShapeType="1"/>
            </p:cNvSpPr>
            <p:nvPr/>
          </p:nvSpPr>
          <p:spPr bwMode="auto">
            <a:xfrm>
              <a:off x="1700"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Line 49">
              <a:extLst>
                <a:ext uri="{FF2B5EF4-FFF2-40B4-BE49-F238E27FC236}">
                  <a16:creationId xmlns:a16="http://schemas.microsoft.com/office/drawing/2014/main" id="{12F13F26-AF12-FB44-9B51-D0B6944C6D9C}"/>
                </a:ext>
              </a:extLst>
            </p:cNvPr>
            <p:cNvSpPr>
              <a:spLocks noChangeShapeType="1"/>
            </p:cNvSpPr>
            <p:nvPr/>
          </p:nvSpPr>
          <p:spPr bwMode="auto">
            <a:xfrm>
              <a:off x="1832"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6" name="Line 50">
              <a:extLst>
                <a:ext uri="{FF2B5EF4-FFF2-40B4-BE49-F238E27FC236}">
                  <a16:creationId xmlns:a16="http://schemas.microsoft.com/office/drawing/2014/main" id="{781CA89B-E86B-F843-A1BF-431E5679227B}"/>
                </a:ext>
              </a:extLst>
            </p:cNvPr>
            <p:cNvSpPr>
              <a:spLocks noChangeShapeType="1"/>
            </p:cNvSpPr>
            <p:nvPr/>
          </p:nvSpPr>
          <p:spPr bwMode="auto">
            <a:xfrm>
              <a:off x="2528"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7" name="Line 51">
              <a:extLst>
                <a:ext uri="{FF2B5EF4-FFF2-40B4-BE49-F238E27FC236}">
                  <a16:creationId xmlns:a16="http://schemas.microsoft.com/office/drawing/2014/main" id="{74911CA3-EBEB-B142-B4CE-F45E577120E5}"/>
                </a:ext>
              </a:extLst>
            </p:cNvPr>
            <p:cNvSpPr>
              <a:spLocks noChangeShapeType="1"/>
            </p:cNvSpPr>
            <p:nvPr/>
          </p:nvSpPr>
          <p:spPr bwMode="auto">
            <a:xfrm>
              <a:off x="2804" y="1896"/>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8" name="Text Box 52">
              <a:extLst>
                <a:ext uri="{FF2B5EF4-FFF2-40B4-BE49-F238E27FC236}">
                  <a16:creationId xmlns:a16="http://schemas.microsoft.com/office/drawing/2014/main" id="{D0CB791B-5400-C244-A515-F158CF9A23BC}"/>
                </a:ext>
              </a:extLst>
            </p:cNvPr>
            <p:cNvSpPr txBox="1">
              <a:spLocks noChangeArrowheads="1"/>
            </p:cNvSpPr>
            <p:nvPr/>
          </p:nvSpPr>
          <p:spPr bwMode="auto">
            <a:xfrm>
              <a:off x="2538" y="1907"/>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59" name="Text Box 53">
              <a:extLst>
                <a:ext uri="{FF2B5EF4-FFF2-40B4-BE49-F238E27FC236}">
                  <a16:creationId xmlns:a16="http://schemas.microsoft.com/office/drawing/2014/main" id="{E5D6E821-F80C-7046-BF97-7FA229C97D7C}"/>
                </a:ext>
              </a:extLst>
            </p:cNvPr>
            <p:cNvSpPr txBox="1">
              <a:spLocks noChangeArrowheads="1"/>
            </p:cNvSpPr>
            <p:nvPr/>
          </p:nvSpPr>
          <p:spPr bwMode="auto">
            <a:xfrm>
              <a:off x="2834" y="1914"/>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sp>
          <p:nvSpPr>
            <p:cNvPr id="60" name="Text Box 54">
              <a:extLst>
                <a:ext uri="{FF2B5EF4-FFF2-40B4-BE49-F238E27FC236}">
                  <a16:creationId xmlns:a16="http://schemas.microsoft.com/office/drawing/2014/main" id="{5F6B0327-AD11-4545-B4F6-735084B855B5}"/>
                </a:ext>
              </a:extLst>
            </p:cNvPr>
            <p:cNvSpPr txBox="1">
              <a:spLocks noChangeArrowheads="1"/>
            </p:cNvSpPr>
            <p:nvPr/>
          </p:nvSpPr>
          <p:spPr bwMode="auto">
            <a:xfrm>
              <a:off x="1922" y="1895"/>
              <a:ext cx="49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value</a:t>
              </a:r>
            </a:p>
          </p:txBody>
        </p:sp>
        <p:sp>
          <p:nvSpPr>
            <p:cNvPr id="61" name="Text Box 55">
              <a:extLst>
                <a:ext uri="{FF2B5EF4-FFF2-40B4-BE49-F238E27FC236}">
                  <a16:creationId xmlns:a16="http://schemas.microsoft.com/office/drawing/2014/main" id="{95580CF6-5A42-2640-82F1-B4775A0714B8}"/>
                </a:ext>
              </a:extLst>
            </p:cNvPr>
            <p:cNvSpPr txBox="1">
              <a:spLocks noChangeArrowheads="1"/>
            </p:cNvSpPr>
            <p:nvPr/>
          </p:nvSpPr>
          <p:spPr bwMode="auto">
            <a:xfrm>
              <a:off x="246" y="1903"/>
              <a:ext cx="13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header field name</a:t>
              </a:r>
            </a:p>
          </p:txBody>
        </p:sp>
      </p:grpSp>
      <p:sp>
        <p:nvSpPr>
          <p:cNvPr id="62" name="Line 56">
            <a:extLst>
              <a:ext uri="{FF2B5EF4-FFF2-40B4-BE49-F238E27FC236}">
                <a16:creationId xmlns:a16="http://schemas.microsoft.com/office/drawing/2014/main" id="{923CEA11-D6DF-1C46-A3A4-FD9F81E7CBE9}"/>
              </a:ext>
            </a:extLst>
          </p:cNvPr>
          <p:cNvSpPr>
            <a:spLocks noChangeShapeType="1"/>
          </p:cNvSpPr>
          <p:nvPr/>
        </p:nvSpPr>
        <p:spPr bwMode="auto">
          <a:xfrm>
            <a:off x="2879934" y="26812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3" name="Group 61">
            <a:extLst>
              <a:ext uri="{FF2B5EF4-FFF2-40B4-BE49-F238E27FC236}">
                <a16:creationId xmlns:a16="http://schemas.microsoft.com/office/drawing/2014/main" id="{331FDA17-3586-0A4D-9D97-B7C360855EC7}"/>
              </a:ext>
            </a:extLst>
          </p:cNvPr>
          <p:cNvGrpSpPr>
            <a:grpSpLocks/>
          </p:cNvGrpSpPr>
          <p:nvPr/>
        </p:nvGrpSpPr>
        <p:grpSpPr bwMode="auto">
          <a:xfrm>
            <a:off x="2711659" y="2905125"/>
            <a:ext cx="331788" cy="461962"/>
            <a:chOff x="462" y="1727"/>
            <a:chExt cx="209" cy="291"/>
          </a:xfrm>
        </p:grpSpPr>
        <p:sp>
          <p:nvSpPr>
            <p:cNvPr id="64" name="Rectangle 59">
              <a:extLst>
                <a:ext uri="{FF2B5EF4-FFF2-40B4-BE49-F238E27FC236}">
                  <a16:creationId xmlns:a16="http://schemas.microsoft.com/office/drawing/2014/main" id="{C1850415-E4E6-744B-A59A-4CBBE0004E2D}"/>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5" name="Text Box 57">
              <a:extLst>
                <a:ext uri="{FF2B5EF4-FFF2-40B4-BE49-F238E27FC236}">
                  <a16:creationId xmlns:a16="http://schemas.microsoft.com/office/drawing/2014/main" id="{26A802CD-661F-6548-9B20-03447D673761}"/>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66" name="Text Box 58">
              <a:extLst>
                <a:ext uri="{FF2B5EF4-FFF2-40B4-BE49-F238E27FC236}">
                  <a16:creationId xmlns:a16="http://schemas.microsoft.com/office/drawing/2014/main" id="{5857CADE-C5FA-4D45-86A4-A527BB0999C5}"/>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67" name="Line 62">
            <a:extLst>
              <a:ext uri="{FF2B5EF4-FFF2-40B4-BE49-F238E27FC236}">
                <a16:creationId xmlns:a16="http://schemas.microsoft.com/office/drawing/2014/main" id="{4AD99966-51D9-144F-843E-CA57BB5A97E5}"/>
              </a:ext>
            </a:extLst>
          </p:cNvPr>
          <p:cNvSpPr>
            <a:spLocks noChangeShapeType="1"/>
          </p:cNvSpPr>
          <p:nvPr/>
        </p:nvSpPr>
        <p:spPr bwMode="auto">
          <a:xfrm>
            <a:off x="7443997" y="2668587"/>
            <a:ext cx="0" cy="10414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8" name="Group 63">
            <a:extLst>
              <a:ext uri="{FF2B5EF4-FFF2-40B4-BE49-F238E27FC236}">
                <a16:creationId xmlns:a16="http://schemas.microsoft.com/office/drawing/2014/main" id="{21BE7B05-C0E3-2847-AA19-1D559561D8E0}"/>
              </a:ext>
            </a:extLst>
          </p:cNvPr>
          <p:cNvGrpSpPr>
            <a:grpSpLocks/>
          </p:cNvGrpSpPr>
          <p:nvPr/>
        </p:nvGrpSpPr>
        <p:grpSpPr bwMode="auto">
          <a:xfrm>
            <a:off x="7275722" y="2892425"/>
            <a:ext cx="331787" cy="461962"/>
            <a:chOff x="462" y="1727"/>
            <a:chExt cx="209" cy="291"/>
          </a:xfrm>
        </p:grpSpPr>
        <p:sp>
          <p:nvSpPr>
            <p:cNvPr id="69" name="Rectangle 64">
              <a:extLst>
                <a:ext uri="{FF2B5EF4-FFF2-40B4-BE49-F238E27FC236}">
                  <a16:creationId xmlns:a16="http://schemas.microsoft.com/office/drawing/2014/main" id="{1068B7F8-AE57-0A4E-92E6-32182A78CA31}"/>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0" name="Text Box 65">
              <a:extLst>
                <a:ext uri="{FF2B5EF4-FFF2-40B4-BE49-F238E27FC236}">
                  <a16:creationId xmlns:a16="http://schemas.microsoft.com/office/drawing/2014/main" id="{304BAA75-EDF9-3049-8146-D4E3B77D4E55}"/>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1" name="Text Box 66">
              <a:extLst>
                <a:ext uri="{FF2B5EF4-FFF2-40B4-BE49-F238E27FC236}">
                  <a16:creationId xmlns:a16="http://schemas.microsoft.com/office/drawing/2014/main" id="{7B98EC85-B737-7A4A-B367-0CDBC6B02392}"/>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72" name="Group 77">
            <a:extLst>
              <a:ext uri="{FF2B5EF4-FFF2-40B4-BE49-F238E27FC236}">
                <a16:creationId xmlns:a16="http://schemas.microsoft.com/office/drawing/2014/main" id="{3F072947-4F12-CC4D-A114-F6AA680D477F}"/>
              </a:ext>
            </a:extLst>
          </p:cNvPr>
          <p:cNvGrpSpPr>
            <a:grpSpLocks/>
          </p:cNvGrpSpPr>
          <p:nvPr/>
        </p:nvGrpSpPr>
        <p:grpSpPr bwMode="auto">
          <a:xfrm>
            <a:off x="2875172" y="4156075"/>
            <a:ext cx="963612" cy="446087"/>
            <a:chOff x="3105" y="2650"/>
            <a:chExt cx="607" cy="281"/>
          </a:xfrm>
        </p:grpSpPr>
        <p:sp>
          <p:nvSpPr>
            <p:cNvPr id="73" name="Rectangle 68">
              <a:extLst>
                <a:ext uri="{FF2B5EF4-FFF2-40B4-BE49-F238E27FC236}">
                  <a16:creationId xmlns:a16="http://schemas.microsoft.com/office/drawing/2014/main" id="{B30322FD-E3EE-8748-B949-5646BF3FDFC8}"/>
                </a:ext>
              </a:extLst>
            </p:cNvPr>
            <p:cNvSpPr>
              <a:spLocks noChangeArrowheads="1"/>
            </p:cNvSpPr>
            <p:nvPr/>
          </p:nvSpPr>
          <p:spPr bwMode="auto">
            <a:xfrm>
              <a:off x="3105" y="2650"/>
              <a:ext cx="607" cy="281"/>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4" name="Line 72">
              <a:extLst>
                <a:ext uri="{FF2B5EF4-FFF2-40B4-BE49-F238E27FC236}">
                  <a16:creationId xmlns:a16="http://schemas.microsoft.com/office/drawing/2014/main" id="{48E1F9CF-9FEF-5347-B932-F18E52F7D062}"/>
                </a:ext>
              </a:extLst>
            </p:cNvPr>
            <p:cNvSpPr>
              <a:spLocks noChangeShapeType="1"/>
            </p:cNvSpPr>
            <p:nvPr/>
          </p:nvSpPr>
          <p:spPr bwMode="auto">
            <a:xfrm>
              <a:off x="3406" y="2652"/>
              <a:ext cx="0" cy="27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5" name="Text Box 73">
              <a:extLst>
                <a:ext uri="{FF2B5EF4-FFF2-40B4-BE49-F238E27FC236}">
                  <a16:creationId xmlns:a16="http://schemas.microsoft.com/office/drawing/2014/main" id="{3F1DCBAA-5080-0B49-ADD4-12FFFAF8A808}"/>
                </a:ext>
              </a:extLst>
            </p:cNvPr>
            <p:cNvSpPr txBox="1">
              <a:spLocks noChangeArrowheads="1"/>
            </p:cNvSpPr>
            <p:nvPr/>
          </p:nvSpPr>
          <p:spPr bwMode="auto">
            <a:xfrm>
              <a:off x="3140" y="2663"/>
              <a:ext cx="254"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cr</a:t>
              </a:r>
            </a:p>
          </p:txBody>
        </p:sp>
        <p:sp>
          <p:nvSpPr>
            <p:cNvPr id="76" name="Text Box 74">
              <a:extLst>
                <a:ext uri="{FF2B5EF4-FFF2-40B4-BE49-F238E27FC236}">
                  <a16:creationId xmlns:a16="http://schemas.microsoft.com/office/drawing/2014/main" id="{30F8DE49-8702-8242-B74B-8F1C10B8D2BE}"/>
                </a:ext>
              </a:extLst>
            </p:cNvPr>
            <p:cNvSpPr txBox="1">
              <a:spLocks noChangeArrowheads="1"/>
            </p:cNvSpPr>
            <p:nvPr/>
          </p:nvSpPr>
          <p:spPr bwMode="auto">
            <a:xfrm>
              <a:off x="3436" y="2670"/>
              <a:ext cx="196"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lf</a:t>
              </a:r>
            </a:p>
          </p:txBody>
        </p:sp>
      </p:grpSp>
      <p:sp>
        <p:nvSpPr>
          <p:cNvPr id="77" name="Rectangle 78">
            <a:extLst>
              <a:ext uri="{FF2B5EF4-FFF2-40B4-BE49-F238E27FC236}">
                <a16:creationId xmlns:a16="http://schemas.microsoft.com/office/drawing/2014/main" id="{6229F0FB-98BB-B944-85C4-25A52FBA6CCF}"/>
              </a:ext>
            </a:extLst>
          </p:cNvPr>
          <p:cNvSpPr>
            <a:spLocks noChangeArrowheads="1"/>
          </p:cNvSpPr>
          <p:nvPr/>
        </p:nvSpPr>
        <p:spPr bwMode="auto">
          <a:xfrm>
            <a:off x="2875172" y="4603750"/>
            <a:ext cx="5170487" cy="1120775"/>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Text Box 80">
            <a:extLst>
              <a:ext uri="{FF2B5EF4-FFF2-40B4-BE49-F238E27FC236}">
                <a16:creationId xmlns:a16="http://schemas.microsoft.com/office/drawing/2014/main" id="{15C2EA86-0F4F-3247-A569-CE038874C470}"/>
              </a:ext>
            </a:extLst>
          </p:cNvPr>
          <p:cNvSpPr txBox="1">
            <a:spLocks noChangeArrowheads="1"/>
          </p:cNvSpPr>
          <p:nvPr/>
        </p:nvSpPr>
        <p:spPr bwMode="auto">
          <a:xfrm>
            <a:off x="4811922" y="4927600"/>
            <a:ext cx="14112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entity body</a:t>
            </a:r>
          </a:p>
        </p:txBody>
      </p:sp>
      <p:grpSp>
        <p:nvGrpSpPr>
          <p:cNvPr id="79" name="Group 81">
            <a:extLst>
              <a:ext uri="{FF2B5EF4-FFF2-40B4-BE49-F238E27FC236}">
                <a16:creationId xmlns:a16="http://schemas.microsoft.com/office/drawing/2014/main" id="{FBD71B37-ADDE-7A46-9420-5D7F558DE36A}"/>
              </a:ext>
            </a:extLst>
          </p:cNvPr>
          <p:cNvGrpSpPr>
            <a:grpSpLocks/>
          </p:cNvGrpSpPr>
          <p:nvPr/>
        </p:nvGrpSpPr>
        <p:grpSpPr bwMode="auto">
          <a:xfrm>
            <a:off x="2711659" y="4941887"/>
            <a:ext cx="331788" cy="461963"/>
            <a:chOff x="462" y="1727"/>
            <a:chExt cx="209" cy="291"/>
          </a:xfrm>
        </p:grpSpPr>
        <p:sp>
          <p:nvSpPr>
            <p:cNvPr id="80" name="Rectangle 82">
              <a:extLst>
                <a:ext uri="{FF2B5EF4-FFF2-40B4-BE49-F238E27FC236}">
                  <a16:creationId xmlns:a16="http://schemas.microsoft.com/office/drawing/2014/main" id="{EB685F5D-49A7-714D-B0CE-A681FE471FBF}"/>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1" name="Text Box 83">
              <a:extLst>
                <a:ext uri="{FF2B5EF4-FFF2-40B4-BE49-F238E27FC236}">
                  <a16:creationId xmlns:a16="http://schemas.microsoft.com/office/drawing/2014/main" id="{F39503FA-5AF7-1343-97ED-74063A1F12A0}"/>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2" name="Text Box 84">
              <a:extLst>
                <a:ext uri="{FF2B5EF4-FFF2-40B4-BE49-F238E27FC236}">
                  <a16:creationId xmlns:a16="http://schemas.microsoft.com/office/drawing/2014/main" id="{65445F71-0392-1545-8E73-EFFA475F763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grpSp>
        <p:nvGrpSpPr>
          <p:cNvPr id="83" name="Group 85">
            <a:extLst>
              <a:ext uri="{FF2B5EF4-FFF2-40B4-BE49-F238E27FC236}">
                <a16:creationId xmlns:a16="http://schemas.microsoft.com/office/drawing/2014/main" id="{948FB213-CBD1-754F-9A31-92B73ABB091D}"/>
              </a:ext>
            </a:extLst>
          </p:cNvPr>
          <p:cNvGrpSpPr>
            <a:grpSpLocks/>
          </p:cNvGrpSpPr>
          <p:nvPr/>
        </p:nvGrpSpPr>
        <p:grpSpPr bwMode="auto">
          <a:xfrm>
            <a:off x="7871034" y="4932362"/>
            <a:ext cx="331788" cy="461963"/>
            <a:chOff x="462" y="1727"/>
            <a:chExt cx="209" cy="291"/>
          </a:xfrm>
        </p:grpSpPr>
        <p:sp>
          <p:nvSpPr>
            <p:cNvPr id="84" name="Rectangle 86">
              <a:extLst>
                <a:ext uri="{FF2B5EF4-FFF2-40B4-BE49-F238E27FC236}">
                  <a16:creationId xmlns:a16="http://schemas.microsoft.com/office/drawing/2014/main" id="{2099BE28-2CBD-FA47-A576-86B1CF474263}"/>
                </a:ext>
              </a:extLst>
            </p:cNvPr>
            <p:cNvSpPr>
              <a:spLocks noChangeArrowheads="1"/>
            </p:cNvSpPr>
            <p:nvPr/>
          </p:nvSpPr>
          <p:spPr bwMode="auto">
            <a:xfrm>
              <a:off x="534" y="1854"/>
              <a:ext cx="56" cy="5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5" name="Text Box 87">
              <a:extLst>
                <a:ext uri="{FF2B5EF4-FFF2-40B4-BE49-F238E27FC236}">
                  <a16:creationId xmlns:a16="http://schemas.microsoft.com/office/drawing/2014/main" id="{94AB5515-CA17-A64C-8C42-F0741024357D}"/>
                </a:ext>
              </a:extLst>
            </p:cNvPr>
            <p:cNvSpPr txBox="1">
              <a:spLocks noChangeArrowheads="1"/>
            </p:cNvSpPr>
            <p:nvPr/>
          </p:nvSpPr>
          <p:spPr bwMode="auto">
            <a:xfrm>
              <a:off x="462" y="1727"/>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86" name="Text Box 88">
              <a:extLst>
                <a:ext uri="{FF2B5EF4-FFF2-40B4-BE49-F238E27FC236}">
                  <a16:creationId xmlns:a16="http://schemas.microsoft.com/office/drawing/2014/main" id="{157CE15D-905D-5B44-91B2-249371FA4B11}"/>
                </a:ext>
              </a:extLst>
            </p:cNvPr>
            <p:cNvSpPr txBox="1">
              <a:spLocks noChangeArrowheads="1"/>
            </p:cNvSpPr>
            <p:nvPr/>
          </p:nvSpPr>
          <p:spPr bwMode="auto">
            <a:xfrm>
              <a:off x="462" y="1768"/>
              <a:ext cx="209"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87" name="Slide Number Placeholder 2">
            <a:extLst>
              <a:ext uri="{FF2B5EF4-FFF2-40B4-BE49-F238E27FC236}">
                <a16:creationId xmlns:a16="http://schemas.microsoft.com/office/drawing/2014/main" id="{09896B4E-767E-074F-8EDA-CDA62F29047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71936590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Other HTTP request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essages</a:t>
            </a:r>
            <a:endParaRPr lang="en-US" sz="4400" dirty="0"/>
          </a:p>
        </p:txBody>
      </p:sp>
      <p:sp>
        <p:nvSpPr>
          <p:cNvPr id="87" name="Rectangle 3">
            <a:extLst>
              <a:ext uri="{FF2B5EF4-FFF2-40B4-BE49-F238E27FC236}">
                <a16:creationId xmlns:a16="http://schemas.microsoft.com/office/drawing/2014/main" id="{25316CA5-99B5-7F45-AFB7-B3A2CBFABDDC}"/>
              </a:ext>
            </a:extLst>
          </p:cNvPr>
          <p:cNvSpPr txBox="1">
            <a:spLocks noChangeArrowheads="1"/>
          </p:cNvSpPr>
          <p:nvPr/>
        </p:nvSpPr>
        <p:spPr>
          <a:xfrm>
            <a:off x="685573" y="1727394"/>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POST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web page often includes form input</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user input sent from client to server in entity body of HTTP POST request message</a:t>
            </a:r>
          </a:p>
        </p:txBody>
      </p:sp>
      <p:sp>
        <p:nvSpPr>
          <p:cNvPr id="88" name="Rectangle 3">
            <a:extLst>
              <a:ext uri="{FF2B5EF4-FFF2-40B4-BE49-F238E27FC236}">
                <a16:creationId xmlns:a16="http://schemas.microsoft.com/office/drawing/2014/main" id="{EC7D421B-4EDF-C343-AB2D-4624467F5415}"/>
              </a:ext>
            </a:extLst>
          </p:cNvPr>
          <p:cNvSpPr txBox="1">
            <a:spLocks noChangeArrowheads="1"/>
          </p:cNvSpPr>
          <p:nvPr/>
        </p:nvSpPr>
        <p:spPr>
          <a:xfrm>
            <a:off x="685573" y="4466964"/>
            <a:ext cx="5541055"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GET method </a:t>
            </a:r>
            <a:r>
              <a:rPr kumimoji="0" lang="en-US" sz="2400" b="0" i="0" u="none" strike="noStrike" kern="1200" cap="none" spc="0" normalizeH="0" baseline="0" noProof="0" dirty="0">
                <a:ln>
                  <a:noFill/>
                </a:ln>
                <a:solidFill>
                  <a:prstClr val="black"/>
                </a:solidFill>
                <a:effectLst/>
                <a:uLnTx/>
                <a:uFillTx/>
                <a:latin typeface="Calibri"/>
                <a:ea typeface="+mn-ea"/>
                <a:cs typeface="+mn-cs"/>
              </a:rPr>
              <a:t>(for sending data to server):</a:t>
            </a: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include user data in URL field of HTTP GET request message (following a ‘?’):</a:t>
            </a:r>
          </a:p>
        </p:txBody>
      </p:sp>
      <p:sp>
        <p:nvSpPr>
          <p:cNvPr id="89" name="Text Box 5">
            <a:extLst>
              <a:ext uri="{FF2B5EF4-FFF2-40B4-BE49-F238E27FC236}">
                <a16:creationId xmlns:a16="http://schemas.microsoft.com/office/drawing/2014/main" id="{B785588B-2DEA-474F-89CA-2613413F7528}"/>
              </a:ext>
            </a:extLst>
          </p:cNvPr>
          <p:cNvSpPr txBox="1">
            <a:spLocks noChangeArrowheads="1"/>
          </p:cNvSpPr>
          <p:nvPr/>
        </p:nvSpPr>
        <p:spPr bwMode="auto">
          <a:xfrm>
            <a:off x="798692" y="5806133"/>
            <a:ext cx="6280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www.somesite.com/animalsearch?monkeys&amp;banana</a:t>
            </a:r>
          </a:p>
        </p:txBody>
      </p:sp>
      <p:sp>
        <p:nvSpPr>
          <p:cNvPr id="90" name="Rectangle 3">
            <a:extLst>
              <a:ext uri="{FF2B5EF4-FFF2-40B4-BE49-F238E27FC236}">
                <a16:creationId xmlns:a16="http://schemas.microsoft.com/office/drawing/2014/main" id="{F9FB5262-4D63-A149-A391-3CDD424427AC}"/>
              </a:ext>
            </a:extLst>
          </p:cNvPr>
          <p:cNvSpPr txBox="1">
            <a:spLocks noChangeArrowheads="1"/>
          </p:cNvSpPr>
          <p:nvPr/>
        </p:nvSpPr>
        <p:spPr>
          <a:xfrm>
            <a:off x="6991758" y="1752600"/>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HEAD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requests headers (only) that would be returned</a:t>
            </a:r>
            <a:r>
              <a:rPr kumimoji="0" lang="en-US" sz="2400" b="0" i="1" u="none" strike="noStrike" kern="1200" cap="none" spc="0" normalizeH="0" baseline="0" noProof="0" dirty="0">
                <a:ln>
                  <a:noFill/>
                </a:ln>
                <a:solidFill>
                  <a:prstClr val="black"/>
                </a:solidFill>
                <a:effectLst/>
                <a:uLnTx/>
                <a:uFillTx/>
                <a:latin typeface="Calibri"/>
                <a:ea typeface="+mn-ea"/>
                <a:cs typeface="+mn-cs"/>
              </a:rPr>
              <a:t> if </a:t>
            </a:r>
            <a:r>
              <a:rPr kumimoji="0" lang="en-US" sz="2400" b="0" i="0" u="none" strike="noStrike" kern="1200" cap="none" spc="0" normalizeH="0" baseline="0" noProof="0" dirty="0">
                <a:ln>
                  <a:noFill/>
                </a:ln>
                <a:solidFill>
                  <a:prstClr val="black"/>
                </a:solidFill>
                <a:effectLst/>
                <a:uLnTx/>
                <a:uFillTx/>
                <a:latin typeface="Calibri"/>
                <a:ea typeface="+mn-ea"/>
                <a:cs typeface="+mn-cs"/>
              </a:rPr>
              <a:t>specified URL were requested  with an HTTP GET method. </a:t>
            </a:r>
          </a:p>
        </p:txBody>
      </p:sp>
      <p:sp>
        <p:nvSpPr>
          <p:cNvPr id="91" name="Rectangle 3">
            <a:extLst>
              <a:ext uri="{FF2B5EF4-FFF2-40B4-BE49-F238E27FC236}">
                <a16:creationId xmlns:a16="http://schemas.microsoft.com/office/drawing/2014/main" id="{2D3C6453-B336-C04B-8A91-4E7D3B632FEB}"/>
              </a:ext>
            </a:extLst>
          </p:cNvPr>
          <p:cNvSpPr txBox="1">
            <a:spLocks noChangeArrowheads="1"/>
          </p:cNvSpPr>
          <p:nvPr/>
        </p:nvSpPr>
        <p:spPr>
          <a:xfrm>
            <a:off x="6993371" y="3839527"/>
            <a:ext cx="4684713" cy="170160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sng" strike="noStrike" kern="1200" cap="none" spc="0" normalizeH="0" baseline="0" noProof="0" dirty="0">
                <a:ln>
                  <a:noFill/>
                </a:ln>
                <a:solidFill>
                  <a:srgbClr val="CC0000"/>
                </a:solidFill>
                <a:effectLst/>
                <a:uLnTx/>
                <a:uFillTx/>
                <a:latin typeface="Calibri"/>
                <a:ea typeface="+mn-ea"/>
                <a:cs typeface="+mn-cs"/>
              </a:rPr>
              <a:t>PUT method:</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uploads new file (object) to server</a:t>
            </a:r>
          </a:p>
          <a:p>
            <a:pPr marL="233363" marR="0" lvl="0" indent="-233363"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completely replaces file that exists at specified URL with content in entity body of POST HTTP request message</a:t>
            </a:r>
          </a:p>
        </p:txBody>
      </p:sp>
      <p:sp>
        <p:nvSpPr>
          <p:cNvPr id="8" name="Slide Number Placeholder 2">
            <a:extLst>
              <a:ext uri="{FF2B5EF4-FFF2-40B4-BE49-F238E27FC236}">
                <a16:creationId xmlns:a16="http://schemas.microsoft.com/office/drawing/2014/main" id="{40C538BA-1C71-0F4D-B753-A7D597D981F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69124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par>
                                <p:cTn id="8" presetID="9" presetClass="entr" presetSubtype="0" fill="hold" grpId="0" nodeType="withEffect">
                                  <p:stCondLst>
                                    <p:cond delay="0"/>
                                  </p:stCondLst>
                                  <p:childTnLst>
                                    <p:set>
                                      <p:cBhvr>
                                        <p:cTn id="9" dur="1" fill="hold">
                                          <p:stCondLst>
                                            <p:cond delay="0"/>
                                          </p:stCondLst>
                                        </p:cTn>
                                        <p:tgtEl>
                                          <p:spTgt spid="90"/>
                                        </p:tgtEl>
                                        <p:attrNameLst>
                                          <p:attrName>style.visibility</p:attrName>
                                        </p:attrNameLst>
                                      </p:cBhvr>
                                      <p:to>
                                        <p:strVal val="visible"/>
                                      </p:to>
                                    </p:set>
                                    <p:animEffect transition="in" filter="dissolve">
                                      <p:cBhvr>
                                        <p:cTn id="10"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P spid="9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m</a:t>
            </a:r>
            <a:r>
              <a:rPr lang="en-US" altLang="en-US" sz="4400" dirty="0">
                <a:ea typeface="ＭＳ Ｐゴシック" panose="020B0600070205080204" pitchFamily="34" charset="-128"/>
              </a:rPr>
              <a:t>essage</a:t>
            </a:r>
            <a:endParaRPr lang="en-US" sz="4400" dirty="0"/>
          </a:p>
        </p:txBody>
      </p:sp>
      <p:sp>
        <p:nvSpPr>
          <p:cNvPr id="87" name="Text Box 5">
            <a:extLst>
              <a:ext uri="{FF2B5EF4-FFF2-40B4-BE49-F238E27FC236}">
                <a16:creationId xmlns:a16="http://schemas.microsoft.com/office/drawing/2014/main" id="{A994AECC-DC16-7847-B8EE-F2F612ABB287}"/>
              </a:ext>
            </a:extLst>
          </p:cNvPr>
          <p:cNvSpPr txBox="1">
            <a:spLocks noChangeArrowheads="1"/>
          </p:cNvSpPr>
          <p:nvPr/>
        </p:nvSpPr>
        <p:spPr bwMode="auto">
          <a:xfrm>
            <a:off x="889630" y="1555730"/>
            <a:ext cx="405611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line (protocol</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status code status phrase)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0" name="Text Box 8">
            <a:extLst>
              <a:ext uri="{FF2B5EF4-FFF2-40B4-BE49-F238E27FC236}">
                <a16:creationId xmlns:a16="http://schemas.microsoft.com/office/drawing/2014/main" id="{9695B2A1-768B-CE41-87A1-8D564F953877}"/>
              </a:ext>
            </a:extLst>
          </p:cNvPr>
          <p:cNvSpPr txBox="1">
            <a:spLocks noChangeArrowheads="1"/>
          </p:cNvSpPr>
          <p:nvPr/>
        </p:nvSpPr>
        <p:spPr bwMode="auto">
          <a:xfrm>
            <a:off x="3979618" y="2984961"/>
            <a:ext cx="107112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header</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 lines</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2" name="Text Box 10">
            <a:extLst>
              <a:ext uri="{FF2B5EF4-FFF2-40B4-BE49-F238E27FC236}">
                <a16:creationId xmlns:a16="http://schemas.microsoft.com/office/drawing/2014/main" id="{71D3CD43-9088-2144-992C-3A77F783A6D7}"/>
              </a:ext>
            </a:extLst>
          </p:cNvPr>
          <p:cNvSpPr txBox="1">
            <a:spLocks noChangeArrowheads="1"/>
          </p:cNvSpPr>
          <p:nvPr/>
        </p:nvSpPr>
        <p:spPr bwMode="auto">
          <a:xfrm>
            <a:off x="828397" y="4607159"/>
            <a:ext cx="360288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data, e.g.,  requested</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HTML file</a:t>
            </a:r>
            <a:endParaRPr kumimoji="0" lang="en-US" altLang="en-US" sz="28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endParaRPr>
          </a:p>
        </p:txBody>
      </p:sp>
      <p:sp>
        <p:nvSpPr>
          <p:cNvPr id="93" name="Rectangle 15">
            <a:extLst>
              <a:ext uri="{FF2B5EF4-FFF2-40B4-BE49-F238E27FC236}">
                <a16:creationId xmlns:a16="http://schemas.microsoft.com/office/drawing/2014/main" id="{AE1D96B5-48F4-B842-9424-43BC570F6345}"/>
              </a:ext>
            </a:extLst>
          </p:cNvPr>
          <p:cNvSpPr>
            <a:spLocks noChangeArrowheads="1"/>
          </p:cNvSpPr>
          <p:nvPr/>
        </p:nvSpPr>
        <p:spPr bwMode="auto">
          <a:xfrm>
            <a:off x="5131481" y="1710879"/>
            <a:ext cx="6311900" cy="3490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HTTP/1.1 200 OK</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Date: Tue, 08 Sep 2020 00:53:20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Server: Apache/2.4.6 (CentOS) OpenSSL/1.0.2k-fips PHP/7.4.9 mod_perl/2.0.11 Perl/v5.16.3</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Last-Modified: Tue, 01 Mar 2016 18:57:50 GMT</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ETag: "a5b-52d015789ee9e"</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Accept-Ranges: bytes</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Content-Length: 2651</a:t>
            </a:r>
          </a:p>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Courier New" panose="02070309020205020404" pitchFamily="49" charset="0"/>
              </a:rPr>
              <a:t>Content-Type: text/html; charset=UTF-8</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\r\n</a:t>
            </a:r>
          </a:p>
          <a:p>
            <a:pPr marL="342900" marR="0" lvl="0" indent="-342900" algn="l" defTabSz="914400" rtl="0" eaLnBrk="1" fontAlgn="auto" latinLnBrk="0" hangingPunct="1">
              <a:lnSpc>
                <a:spcPct val="90000"/>
              </a:lnSpc>
              <a:spcBef>
                <a:spcPct val="0"/>
              </a:spcBef>
              <a:spcAft>
                <a:spcPts val="0"/>
              </a:spcAft>
              <a:buClrTx/>
              <a:buSzTx/>
              <a:buFontTx/>
              <a:buNone/>
              <a:tabLst/>
              <a:defRPr/>
            </a:pPr>
            <a:r>
              <a:rPr kumimoji="0" lang="it-IT"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data data data data data ... </a:t>
            </a:r>
            <a:endParaRPr kumimoji="0" lang="en-US" altLang="en-US" sz="1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p:txBody>
      </p:sp>
      <p:cxnSp>
        <p:nvCxnSpPr>
          <p:cNvPr id="94" name="Straight Arrow Connector 93">
            <a:extLst>
              <a:ext uri="{FF2B5EF4-FFF2-40B4-BE49-F238E27FC236}">
                <a16:creationId xmlns:a16="http://schemas.microsoft.com/office/drawing/2014/main" id="{81248C33-8978-FA4A-B68D-07F7345C9C4D}"/>
              </a:ext>
            </a:extLst>
          </p:cNvPr>
          <p:cNvCxnSpPr>
            <a:cxnSpLocks/>
          </p:cNvCxnSpPr>
          <p:nvPr/>
        </p:nvCxnSpPr>
        <p:spPr>
          <a:xfrm>
            <a:off x="3593872" y="1845820"/>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95" name="Straight Arrow Connector 94">
            <a:extLst>
              <a:ext uri="{FF2B5EF4-FFF2-40B4-BE49-F238E27FC236}">
                <a16:creationId xmlns:a16="http://schemas.microsoft.com/office/drawing/2014/main" id="{A1C1D39C-E830-C840-962A-5EF5A5C89548}"/>
              </a:ext>
            </a:extLst>
          </p:cNvPr>
          <p:cNvCxnSpPr>
            <a:cxnSpLocks/>
          </p:cNvCxnSpPr>
          <p:nvPr/>
        </p:nvCxnSpPr>
        <p:spPr>
          <a:xfrm>
            <a:off x="3642857" y="4850277"/>
            <a:ext cx="1436915" cy="0"/>
          </a:xfrm>
          <a:prstGeom prst="straightConnector1">
            <a:avLst/>
          </a:prstGeom>
          <a:ln w="19050">
            <a:solidFill>
              <a:srgbClr val="0000A8"/>
            </a:solidFill>
            <a:tailEnd type="triangle"/>
          </a:ln>
        </p:spPr>
        <p:style>
          <a:lnRef idx="1">
            <a:schemeClr val="accent1"/>
          </a:lnRef>
          <a:fillRef idx="0">
            <a:schemeClr val="accent1"/>
          </a:fillRef>
          <a:effectRef idx="0">
            <a:schemeClr val="accent1"/>
          </a:effectRef>
          <a:fontRef idx="minor">
            <a:schemeClr val="tx1"/>
          </a:fontRef>
        </p:style>
      </p:cxnSp>
      <p:sp>
        <p:nvSpPr>
          <p:cNvPr id="96" name="TextBox 1">
            <a:extLst>
              <a:ext uri="{FF2B5EF4-FFF2-40B4-BE49-F238E27FC236}">
                <a16:creationId xmlns:a16="http://schemas.microsoft.com/office/drawing/2014/main" id="{2551C779-9290-AD4E-91BD-E60A7E927A95}"/>
              </a:ext>
            </a:extLst>
          </p:cNvPr>
          <p:cNvSpPr txBox="1">
            <a:spLocks noChangeArrowheads="1"/>
          </p:cNvSpPr>
          <p:nvPr/>
        </p:nvSpPr>
        <p:spPr bwMode="auto">
          <a:xfrm>
            <a:off x="889630" y="6155251"/>
            <a:ext cx="952137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12" name="Rectangle 11">
            <a:extLst>
              <a:ext uri="{FF2B5EF4-FFF2-40B4-BE49-F238E27FC236}">
                <a16:creationId xmlns:a16="http://schemas.microsoft.com/office/drawing/2014/main" id="{C9A44120-8306-2742-A6C5-833CF39C2053}"/>
              </a:ext>
            </a:extLst>
          </p:cNvPr>
          <p:cNvSpPr/>
          <p:nvPr/>
        </p:nvSpPr>
        <p:spPr>
          <a:xfrm>
            <a:off x="506185" y="4724398"/>
            <a:ext cx="10733315" cy="1894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Left Brace 2">
            <a:extLst>
              <a:ext uri="{FF2B5EF4-FFF2-40B4-BE49-F238E27FC236}">
                <a16:creationId xmlns:a16="http://schemas.microsoft.com/office/drawing/2014/main" id="{7B4A04F6-6325-3B46-B996-B1257F5CC1D8}"/>
              </a:ext>
            </a:extLst>
          </p:cNvPr>
          <p:cNvSpPr/>
          <p:nvPr/>
        </p:nvSpPr>
        <p:spPr>
          <a:xfrm>
            <a:off x="4963885" y="2057400"/>
            <a:ext cx="261258" cy="2694214"/>
          </a:xfrm>
          <a:prstGeom prst="leftBrace">
            <a:avLst/>
          </a:prstGeom>
          <a:ln w="22225">
            <a:solidFill>
              <a:srgbClr val="0000A3"/>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73B0BCB5-3B5E-AE49-AE9B-AE6FFB902BA8}"/>
              </a:ext>
            </a:extLst>
          </p:cNvPr>
          <p:cNvSpPr/>
          <p:nvPr/>
        </p:nvSpPr>
        <p:spPr>
          <a:xfrm>
            <a:off x="4359729" y="2041072"/>
            <a:ext cx="7151914" cy="29826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B7232E2-6D04-AD43-8E7F-3073A3A01F08}"/>
              </a:ext>
            </a:extLst>
          </p:cNvPr>
          <p:cNvSpPr/>
          <p:nvPr/>
        </p:nvSpPr>
        <p:spPr>
          <a:xfrm>
            <a:off x="3858986" y="2939143"/>
            <a:ext cx="7151914" cy="1355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6" name="Slide Number Placeholder 2">
            <a:extLst>
              <a:ext uri="{FF2B5EF4-FFF2-40B4-BE49-F238E27FC236}">
                <a16:creationId xmlns:a16="http://schemas.microsoft.com/office/drawing/2014/main" id="{1A72BEEE-6164-8340-B1FC-05E6C79CF76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716890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500"/>
                                        <p:tgtEl>
                                          <p:spTgt spid="15"/>
                                        </p:tgtEl>
                                      </p:cBhvr>
                                    </p:animEffect>
                                    <p:set>
                                      <p:cBhvr>
                                        <p:cTn id="10" dur="1" fill="hold">
                                          <p:stCondLst>
                                            <p:cond delay="499"/>
                                          </p:stCondLst>
                                        </p:cTn>
                                        <p:tgtEl>
                                          <p:spTgt spid="15"/>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grpId="0" nodeType="clickEffect">
                                  <p:stCondLst>
                                    <p:cond delay="0"/>
                                  </p:stCondLst>
                                  <p:childTnLst>
                                    <p:animEffect transition="out" filter="dissolve">
                                      <p:cBhvr>
                                        <p:cTn id="14" dur="500"/>
                                        <p:tgtEl>
                                          <p:spTgt spid="12"/>
                                        </p:tgtEl>
                                      </p:cBhvr>
                                    </p:animEffect>
                                    <p:set>
                                      <p:cBhvr>
                                        <p:cTn id="1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1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Application </a:t>
            </a:r>
            <a:r>
              <a:rPr lang="en-US" altLang="en-US" dirty="0">
                <a:cs typeface="Calibri" panose="020F0502020204030204" pitchFamily="34" charset="0"/>
              </a:rPr>
              <a:t>l</a:t>
            </a:r>
            <a:r>
              <a:rPr lang="en-US" altLang="en-US" sz="4400" dirty="0">
                <a:cs typeface="Calibri" panose="020F0502020204030204" pitchFamily="34" charset="0"/>
              </a:rPr>
              <a:t>ayer: overview</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747307" y="1406319"/>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Our goals: </a:t>
            </a:r>
          </a:p>
          <a:p>
            <a:pPr marL="460375" marR="0" lvl="0" indent="-3460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conceptual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implementation aspects of application-layer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transport-layer service models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client-server paradigm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peer-to-peer paradigm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16985" y="1399497"/>
            <a:ext cx="5405262" cy="4799013"/>
          </a:xfrm>
          <a:prstGeom prst="rect">
            <a:avLst/>
          </a:prstGeom>
        </p:spPr>
        <p:txBody>
          <a:bodyPr>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learn about protocols by examining popular application-layer protocols and infrastructure</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IMAP</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streaming systems, CDNs</a:t>
            </a:r>
          </a:p>
          <a:p>
            <a:pPr marL="349250" marR="0" lvl="0" indent="-349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programming network applications</a:t>
            </a:r>
          </a:p>
          <a:p>
            <a:pPr marL="692150" marR="0" lvl="1" indent="-3492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socket API</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995738BC-ECEC-DD4F-BBFF-ED532C8518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28518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2" end="2"/>
                                            </p:txEl>
                                          </p:spTgt>
                                        </p:tgtEl>
                                        <p:attrNameLst>
                                          <p:attrName>style.visibility</p:attrName>
                                        </p:attrNameLst>
                                      </p:cBhvr>
                                      <p:to>
                                        <p:strVal val="visible"/>
                                      </p:to>
                                    </p:set>
                                    <p:animEffect transition="in" filter="dissolve">
                                      <p:cBhvr>
                                        <p:cTn id="7" dur="500"/>
                                        <p:tgtEl>
                                          <p:spTgt spid="1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3" end="3"/>
                                            </p:txEl>
                                          </p:spTgt>
                                        </p:tgtEl>
                                        <p:attrNameLst>
                                          <p:attrName>style.visibility</p:attrName>
                                        </p:attrNameLst>
                                      </p:cBhvr>
                                      <p:to>
                                        <p:strVal val="visible"/>
                                      </p:to>
                                    </p:set>
                                    <p:animEffect transition="in" filter="dissolve">
                                      <p:cBhvr>
                                        <p:cTn id="10" dur="500"/>
                                        <p:tgtEl>
                                          <p:spTgt spid="1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4" end="4"/>
                                            </p:txEl>
                                          </p:spTgt>
                                        </p:tgtEl>
                                        <p:attrNameLst>
                                          <p:attrName>style.visibility</p:attrName>
                                        </p:attrNameLst>
                                      </p:cBhvr>
                                      <p:to>
                                        <p:strVal val="visible"/>
                                      </p:to>
                                    </p:set>
                                    <p:animEffect transition="in" filter="dissolve">
                                      <p:cBhvr>
                                        <p:cTn id="13" dur="500"/>
                                        <p:tgtEl>
                                          <p:spTgt spid="10">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1">
                                            <p:txEl>
                                              <p:pRg st="0" end="0"/>
                                            </p:txEl>
                                          </p:spTgt>
                                        </p:tgtEl>
                                        <p:attrNameLst>
                                          <p:attrName>style.visibility</p:attrName>
                                        </p:attrNameLst>
                                      </p:cBhvr>
                                      <p:to>
                                        <p:strVal val="visible"/>
                                      </p:to>
                                    </p:set>
                                    <p:animEffect transition="in" filter="dissolve">
                                      <p:cBhvr>
                                        <p:cTn id="18" dur="500"/>
                                        <p:tgtEl>
                                          <p:spTgt spid="11">
                                            <p:txEl>
                                              <p:pRg st="0" end="0"/>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1" end="1"/>
                                            </p:txEl>
                                          </p:spTgt>
                                        </p:tgtEl>
                                        <p:attrNameLst>
                                          <p:attrName>style.visibility</p:attrName>
                                        </p:attrNameLst>
                                      </p:cBhvr>
                                      <p:to>
                                        <p:strVal val="visible"/>
                                      </p:to>
                                    </p:set>
                                    <p:animEffect transition="in" filter="dissolve">
                                      <p:cBhvr>
                                        <p:cTn id="21" dur="500"/>
                                        <p:tgtEl>
                                          <p:spTgt spid="11">
                                            <p:txEl>
                                              <p:pRg st="1" end="1"/>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2" end="2"/>
                                            </p:txEl>
                                          </p:spTgt>
                                        </p:tgtEl>
                                        <p:attrNameLst>
                                          <p:attrName>style.visibility</p:attrName>
                                        </p:attrNameLst>
                                      </p:cBhvr>
                                      <p:to>
                                        <p:strVal val="visible"/>
                                      </p:to>
                                    </p:set>
                                    <p:animEffect transition="in" filter="dissolve">
                                      <p:cBhvr>
                                        <p:cTn id="24" dur="500"/>
                                        <p:tgtEl>
                                          <p:spTgt spid="11">
                                            <p:txEl>
                                              <p:pRg st="2" end="2"/>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dissolve">
                                      <p:cBhvr>
                                        <p:cTn id="27" dur="500"/>
                                        <p:tgtEl>
                                          <p:spTgt spid="11">
                                            <p:txEl>
                                              <p:pRg st="3" end="3"/>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11">
                                            <p:txEl>
                                              <p:pRg st="4" end="4"/>
                                            </p:txEl>
                                          </p:spTgt>
                                        </p:tgtEl>
                                        <p:attrNameLst>
                                          <p:attrName>style.visibility</p:attrName>
                                        </p:attrNameLst>
                                      </p:cBhvr>
                                      <p:to>
                                        <p:strVal val="visible"/>
                                      </p:to>
                                    </p:set>
                                    <p:animEffect transition="in" filter="dissolve">
                                      <p:cBhvr>
                                        <p:cTn id="30" dur="500"/>
                                        <p:tgtEl>
                                          <p:spTgt spid="11">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xEl>
                                              <p:pRg st="5" end="5"/>
                                            </p:txEl>
                                          </p:spTgt>
                                        </p:tgtEl>
                                        <p:attrNameLst>
                                          <p:attrName>style.visibility</p:attrName>
                                        </p:attrNameLst>
                                      </p:cBhvr>
                                      <p:to>
                                        <p:strVal val="visible"/>
                                      </p:to>
                                    </p:set>
                                    <p:animEffect transition="in" filter="dissolve">
                                      <p:cBhvr>
                                        <p:cTn id="35" dur="500"/>
                                        <p:tgtEl>
                                          <p:spTgt spid="11">
                                            <p:txEl>
                                              <p:pRg st="5" end="5"/>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11">
                                            <p:txEl>
                                              <p:pRg st="6" end="6"/>
                                            </p:txEl>
                                          </p:spTgt>
                                        </p:tgtEl>
                                        <p:attrNameLst>
                                          <p:attrName>style.visibility</p:attrName>
                                        </p:attrNameLst>
                                      </p:cBhvr>
                                      <p:to>
                                        <p:strVal val="visible"/>
                                      </p:to>
                                    </p:set>
                                    <p:animEffect transition="in" filter="dissolve">
                                      <p:cBhvr>
                                        <p:cTn id="38" dur="500"/>
                                        <p:tgtEl>
                                          <p:spTgt spid="1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430001"/>
            <a:ext cx="10515600" cy="894622"/>
          </a:xfrm>
        </p:spPr>
        <p:txBody>
          <a:bodyPr>
            <a:normAutofit/>
          </a:bodyPr>
          <a:lstStyle/>
          <a:p>
            <a:r>
              <a:rPr lang="en-US" altLang="en-US" sz="4400" dirty="0">
                <a:ea typeface="ＭＳ Ｐゴシック" panose="020B0600070205080204" pitchFamily="34" charset="-128"/>
              </a:rPr>
              <a:t>HTTP response </a:t>
            </a:r>
            <a:r>
              <a:rPr lang="en-US" altLang="en-US" dirty="0">
                <a:ea typeface="ＭＳ Ｐゴシック" panose="020B0600070205080204" pitchFamily="34" charset="-128"/>
              </a:rPr>
              <a:t>s</a:t>
            </a:r>
            <a:r>
              <a:rPr lang="en-US" altLang="en-US" sz="4400" dirty="0">
                <a:ea typeface="ＭＳ Ｐゴシック" panose="020B0600070205080204" pitchFamily="34" charset="-128"/>
              </a:rPr>
              <a:t>tatus </a:t>
            </a:r>
            <a:r>
              <a:rPr lang="en-US" altLang="en-US" dirty="0">
                <a:ea typeface="ＭＳ Ｐゴシック" panose="020B0600070205080204" pitchFamily="34" charset="-128"/>
              </a:rPr>
              <a:t>c</a:t>
            </a:r>
            <a:r>
              <a:rPr lang="en-US" altLang="en-US" sz="4400" dirty="0">
                <a:ea typeface="ＭＳ Ｐゴシック" panose="020B0600070205080204" pitchFamily="34" charset="-128"/>
              </a:rPr>
              <a:t>odes</a:t>
            </a:r>
            <a:endParaRPr lang="en-US" sz="4400" dirty="0"/>
          </a:p>
        </p:txBody>
      </p:sp>
      <p:sp>
        <p:nvSpPr>
          <p:cNvPr id="12" name="Rectangle 3">
            <a:extLst>
              <a:ext uri="{FF2B5EF4-FFF2-40B4-BE49-F238E27FC236}">
                <a16:creationId xmlns:a16="http://schemas.microsoft.com/office/drawing/2014/main" id="{D7D9FAF8-ACB6-2648-AF49-4F1CA2DD361E}"/>
              </a:ext>
            </a:extLst>
          </p:cNvPr>
          <p:cNvSpPr txBox="1">
            <a:spLocks noChangeArrowheads="1"/>
          </p:cNvSpPr>
          <p:nvPr/>
        </p:nvSpPr>
        <p:spPr>
          <a:xfrm>
            <a:off x="1179871" y="2274314"/>
            <a:ext cx="10678300" cy="4168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200 OK</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succeeded, requested object later in this message</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301 Moved Permanently</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object moved, new location specified later in this message (in Location: field)</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400 Bad Request</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 msg not understood by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404 Not Found</a:t>
            </a:r>
          </a:p>
          <a:p>
            <a:pPr marL="695325" marR="0" lvl="1" indent="-231775" algn="l" defTabSz="914400" rtl="0" eaLnBrk="1" fontAlgn="auto" latinLnBrk="0" hangingPunct="1">
              <a:lnSpc>
                <a:spcPct val="95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requested document not found on this server</a:t>
            </a:r>
          </a:p>
          <a:p>
            <a:pPr marL="352425" marR="0" lvl="0" indent="-222250" algn="l" defTabSz="914400" rtl="0" eaLnBrk="1" fontAlgn="auto" latinLnBrk="0" hangingPunct="1">
              <a:lnSpc>
                <a:spcPct val="95000"/>
              </a:lnSpc>
              <a:spcBef>
                <a:spcPts val="4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505 HTTP Version Not Supported</a:t>
            </a:r>
          </a:p>
        </p:txBody>
      </p:sp>
      <p:sp>
        <p:nvSpPr>
          <p:cNvPr id="13" name="Rectangle 5">
            <a:extLst>
              <a:ext uri="{FF2B5EF4-FFF2-40B4-BE49-F238E27FC236}">
                <a16:creationId xmlns:a16="http://schemas.microsoft.com/office/drawing/2014/main" id="{8C98F9E3-E57A-7844-89F3-A6331B046576}"/>
              </a:ext>
            </a:extLst>
          </p:cNvPr>
          <p:cNvSpPr>
            <a:spLocks noChangeArrowheads="1"/>
          </p:cNvSpPr>
          <p:nvPr/>
        </p:nvSpPr>
        <p:spPr bwMode="auto">
          <a:xfrm>
            <a:off x="798691" y="1325562"/>
            <a:ext cx="10856280" cy="51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50838" indent="-350838">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0838" marR="0" lvl="0" indent="-350838"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status code appears in 1st line in server-to-client response message.</a:t>
            </a:r>
          </a:p>
          <a:p>
            <a:pPr marL="350838" marR="0" lvl="0" indent="-350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some sample codes</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t>
            </a:r>
          </a:p>
        </p:txBody>
      </p:sp>
      <p:sp>
        <p:nvSpPr>
          <p:cNvPr id="5" name="Slide Number Placeholder 2">
            <a:extLst>
              <a:ext uri="{FF2B5EF4-FFF2-40B4-BE49-F238E27FC236}">
                <a16:creationId xmlns:a16="http://schemas.microsoft.com/office/drawing/2014/main" id="{2F3EBF3D-1991-B942-BC94-7A161F52592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065158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Trying out HTTP (client side) for yourself</a:t>
            </a:r>
            <a:endParaRPr lang="en-US" sz="4400" dirty="0"/>
          </a:p>
        </p:txBody>
      </p:sp>
      <p:sp>
        <p:nvSpPr>
          <p:cNvPr id="6" name="Rectangle 3">
            <a:extLst>
              <a:ext uri="{FF2B5EF4-FFF2-40B4-BE49-F238E27FC236}">
                <a16:creationId xmlns:a16="http://schemas.microsoft.com/office/drawing/2014/main" id="{54162CB5-536A-4D40-94FC-6A99B52D37CF}"/>
              </a:ext>
            </a:extLst>
          </p:cNvPr>
          <p:cNvSpPr txBox="1">
            <a:spLocks noChangeArrowheads="1"/>
          </p:cNvSpPr>
          <p:nvPr/>
        </p:nvSpPr>
        <p:spPr>
          <a:xfrm>
            <a:off x="579438" y="1474924"/>
            <a:ext cx="8096250" cy="4667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netcat to your favorite Web server:</a:t>
            </a:r>
          </a:p>
          <a:p>
            <a:pPr marL="1143000" marR="0" lvl="2" indent="-228600" algn="l" defTabSz="914400" rtl="0" eaLnBrk="1" fontAlgn="auto" latinLnBrk="0" hangingPunct="1">
              <a:lnSpc>
                <a:spcPct val="90000"/>
              </a:lnSpc>
              <a:spcBef>
                <a:spcPts val="50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 name="Text Box 5">
            <a:extLst>
              <a:ext uri="{FF2B5EF4-FFF2-40B4-BE49-F238E27FC236}">
                <a16:creationId xmlns:a16="http://schemas.microsoft.com/office/drawing/2014/main" id="{5AD8FC5E-7EF6-5D4A-947A-76F9FAC50B5A}"/>
              </a:ext>
            </a:extLst>
          </p:cNvPr>
          <p:cNvSpPr txBox="1">
            <a:spLocks noChangeArrowheads="1"/>
          </p:cNvSpPr>
          <p:nvPr/>
        </p:nvSpPr>
        <p:spPr bwMode="auto">
          <a:xfrm>
            <a:off x="6101461" y="1932221"/>
            <a:ext cx="5852372" cy="14003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opens TCP connection to port 80 (default HTTP server port)  at gaia.cs.umass.edu.</a:t>
            </a:r>
          </a:p>
          <a:p>
            <a:pPr marL="238125" marR="0" lvl="0" indent="-238125" algn="l" defTabSz="914400" rtl="0" eaLnBrk="1" fontAlgn="auto" latinLnBrk="0" hangingPunct="1">
              <a:lnSpc>
                <a:spcPct val="100000"/>
              </a:lnSpc>
              <a:spcBef>
                <a:spcPts val="60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anything typed in will be sent  to port 80 at gaia.cs.umass.edu</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28AAC288-3206-534D-929C-FFD2305EC27E}"/>
              </a:ext>
            </a:extLst>
          </p:cNvPr>
          <p:cNvGrpSpPr/>
          <p:nvPr/>
        </p:nvGrpSpPr>
        <p:grpSpPr>
          <a:xfrm>
            <a:off x="711200" y="5286696"/>
            <a:ext cx="8289126" cy="996484"/>
            <a:chOff x="711200" y="5286696"/>
            <a:chExt cx="8289126" cy="996484"/>
          </a:xfrm>
        </p:grpSpPr>
        <p:sp>
          <p:nvSpPr>
            <p:cNvPr id="15" name="Rectangle 14">
              <a:extLst>
                <a:ext uri="{FF2B5EF4-FFF2-40B4-BE49-F238E27FC236}">
                  <a16:creationId xmlns:a16="http://schemas.microsoft.com/office/drawing/2014/main" id="{D06E2A86-603C-764E-9AF8-0B2F20CD26BD}"/>
                </a:ext>
              </a:extLst>
            </p:cNvPr>
            <p:cNvSpPr>
              <a:spLocks noChangeArrowheads="1"/>
            </p:cNvSpPr>
            <p:nvPr/>
          </p:nvSpPr>
          <p:spPr bwMode="auto">
            <a:xfrm>
              <a:off x="711200" y="5286696"/>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look at response message sent by HTTP server!</a:t>
              </a:r>
            </a:p>
          </p:txBody>
        </p:sp>
        <p:sp>
          <p:nvSpPr>
            <p:cNvPr id="16" name="Text Box 17">
              <a:extLst>
                <a:ext uri="{FF2B5EF4-FFF2-40B4-BE49-F238E27FC236}">
                  <a16:creationId xmlns:a16="http://schemas.microsoft.com/office/drawing/2014/main" id="{A3659547-E754-6B44-903F-76BD7A3006F6}"/>
                </a:ext>
              </a:extLst>
            </p:cNvPr>
            <p:cNvSpPr txBox="1">
              <a:spLocks noChangeArrowheads="1"/>
            </p:cNvSpPr>
            <p:nvPr/>
          </p:nvSpPr>
          <p:spPr bwMode="auto">
            <a:xfrm>
              <a:off x="1066295" y="5821515"/>
              <a:ext cx="793403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 use Wireshark to look at captured HTTP request/response)</a:t>
              </a:r>
            </a:p>
          </p:txBody>
        </p:sp>
      </p:grpSp>
      <p:grpSp>
        <p:nvGrpSpPr>
          <p:cNvPr id="2" name="Group 1">
            <a:extLst>
              <a:ext uri="{FF2B5EF4-FFF2-40B4-BE49-F238E27FC236}">
                <a16:creationId xmlns:a16="http://schemas.microsoft.com/office/drawing/2014/main" id="{26E12EFF-E52A-B84D-934A-7405FA201329}"/>
              </a:ext>
            </a:extLst>
          </p:cNvPr>
          <p:cNvGrpSpPr/>
          <p:nvPr/>
        </p:nvGrpSpPr>
        <p:grpSpPr>
          <a:xfrm>
            <a:off x="727530" y="3145663"/>
            <a:ext cx="10979788" cy="2045073"/>
            <a:chOff x="727530" y="3145663"/>
            <a:chExt cx="10979788" cy="2045073"/>
          </a:xfrm>
        </p:grpSpPr>
        <p:sp>
          <p:nvSpPr>
            <p:cNvPr id="10" name="Rectangle 7">
              <a:extLst>
                <a:ext uri="{FF2B5EF4-FFF2-40B4-BE49-F238E27FC236}">
                  <a16:creationId xmlns:a16="http://schemas.microsoft.com/office/drawing/2014/main" id="{CF530C45-E591-C948-8561-E3D1A663C89A}"/>
                </a:ext>
              </a:extLst>
            </p:cNvPr>
            <p:cNvSpPr>
              <a:spLocks noChangeArrowheads="1"/>
            </p:cNvSpPr>
            <p:nvPr/>
          </p:nvSpPr>
          <p:spPr bwMode="auto">
            <a:xfrm>
              <a:off x="727530" y="3145663"/>
              <a:ext cx="80962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type in a GET HTTP request:</a:t>
              </a:r>
            </a:p>
            <a:p>
              <a:pPr marL="1143000" marR="0" lvl="2" indent="-22860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11" name="Text Box 8">
              <a:extLst>
                <a:ext uri="{FF2B5EF4-FFF2-40B4-BE49-F238E27FC236}">
                  <a16:creationId xmlns:a16="http://schemas.microsoft.com/office/drawing/2014/main" id="{44F32261-DA96-6645-A103-A806625BC498}"/>
                </a:ext>
              </a:extLst>
            </p:cNvPr>
            <p:cNvSpPr txBox="1">
              <a:spLocks noChangeArrowheads="1"/>
            </p:cNvSpPr>
            <p:nvPr/>
          </p:nvSpPr>
          <p:spPr bwMode="auto">
            <a:xfrm>
              <a:off x="1258273" y="3748006"/>
              <a:ext cx="74174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GET /kurose_ross/interactive/index.php HTTP/1.1</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srgbClr val="CC0000"/>
                  </a:solidFill>
                  <a:effectLst/>
                  <a:uLnTx/>
                  <a:uFillTx/>
                  <a:latin typeface="Courier New" panose="02070309020205020404" pitchFamily="49" charset="0"/>
                  <a:ea typeface="ＭＳ Ｐゴシック" panose="020B0600070205080204" pitchFamily="34" charset="-128"/>
                  <a:cs typeface="+mn-cs"/>
                </a:rPr>
                <a:t>Host: gaia.cs.umass.edu</a:t>
              </a:r>
            </a:p>
          </p:txBody>
        </p:sp>
        <p:sp>
          <p:nvSpPr>
            <p:cNvPr id="19" name="Text Box 5">
              <a:extLst>
                <a:ext uri="{FF2B5EF4-FFF2-40B4-BE49-F238E27FC236}">
                  <a16:creationId xmlns:a16="http://schemas.microsoft.com/office/drawing/2014/main" id="{A5628D90-F44C-0944-B370-D91518878697}"/>
                </a:ext>
              </a:extLst>
            </p:cNvPr>
            <p:cNvSpPr txBox="1">
              <a:spLocks noChangeArrowheads="1"/>
            </p:cNvSpPr>
            <p:nvPr/>
          </p:nvSpPr>
          <p:spPr bwMode="auto">
            <a:xfrm>
              <a:off x="6163577" y="4175073"/>
              <a:ext cx="5543741"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38125" marR="0" lvl="0" indent="-238125" algn="l" defTabSz="914400" rtl="0" eaLnBrk="1" fontAlgn="auto" latinLnBrk="0" hangingPunct="1">
                <a:lnSpc>
                  <a:spcPct val="100000"/>
                </a:lnSpc>
                <a:spcBef>
                  <a:spcPct val="0"/>
                </a:spcBef>
                <a:spcAft>
                  <a:spcPts val="0"/>
                </a:spcAft>
                <a:buClr>
                  <a:srgbClr val="0000A3"/>
                </a:buClr>
                <a:buSzTx/>
                <a:buFont typeface="Wingdings" pitchFamily="2" charset="2"/>
                <a:buChar char="§"/>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by typing this in (hit carriage return twice), you send this minimal (but complete)  GET request to HTTP server</a:t>
              </a:r>
            </a:p>
          </p:txBody>
        </p:sp>
      </p:grpSp>
      <p:sp>
        <p:nvSpPr>
          <p:cNvPr id="13" name="Slide Number Placeholder 2">
            <a:extLst>
              <a:ext uri="{FF2B5EF4-FFF2-40B4-BE49-F238E27FC236}">
                <a16:creationId xmlns:a16="http://schemas.microsoft.com/office/drawing/2014/main" id="{C4905279-7B20-4F4C-AC34-18EB5C18F59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
        <p:nvSpPr>
          <p:cNvPr id="3" name="Text Box 6">
            <a:extLst>
              <a:ext uri="{FF2B5EF4-FFF2-40B4-BE49-F238E27FC236}">
                <a16:creationId xmlns:a16="http://schemas.microsoft.com/office/drawing/2014/main" id="{72EC16EB-48D6-6F60-9003-B5E809F4522A}"/>
              </a:ext>
            </a:extLst>
          </p:cNvPr>
          <p:cNvSpPr txBox="1">
            <a:spLocks noChangeArrowheads="1"/>
          </p:cNvSpPr>
          <p:nvPr/>
        </p:nvSpPr>
        <p:spPr bwMode="auto">
          <a:xfrm>
            <a:off x="1258273" y="2039943"/>
            <a:ext cx="4887620"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 nc -c -v gaia.cs.umass.edu 80 (for Mac)</a:t>
            </a:r>
            <a:endParaRPr lang="en-US" dirty="0">
              <a:solidFill>
                <a:prstClr val="black"/>
              </a:solidFill>
              <a:latin typeface="Calibri" panose="020F0502020204030204" pitchFamily="34" charset="0"/>
              <a:ea typeface="Calibri" panose="020F0502020204030204" pitchFamily="34" charset="0"/>
              <a:cs typeface="Calibri" panose="020F0502020204030204" pitchFamily="34" charset="0"/>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lang="en-US" dirty="0">
                <a:solidFill>
                  <a:prstClr val="black"/>
                </a:solidFill>
                <a:latin typeface="Calibri" panose="020F0502020204030204" pitchFamily="34" charset="0"/>
                <a:ea typeface="Calibri" panose="020F0502020204030204" pitchFamily="34" charset="0"/>
                <a:cs typeface="Calibri" panose="020F0502020204030204" pitchFamily="34" charset="0"/>
              </a:rPr>
              <a:t>&gt;n</a:t>
            </a:r>
            <a:r>
              <a:rPr kumimoji="0" lang="en-US" sz="200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Calibri" panose="020F0502020204030204" pitchFamily="34" charset="0"/>
              </a:rPr>
              <a:t>cat –C gaia.cs.umass.edu 80 (for Windows)</a:t>
            </a:r>
          </a:p>
        </p:txBody>
      </p:sp>
    </p:spTree>
    <p:extLst>
      <p:ext uri="{BB962C8B-B14F-4D97-AF65-F5344CB8AC3E}">
        <p14:creationId xmlns:p14="http://schemas.microsoft.com/office/powerpoint/2010/main" val="3313424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12" name="Rectangle 3">
            <a:extLst>
              <a:ext uri="{FF2B5EF4-FFF2-40B4-BE49-F238E27FC236}">
                <a16:creationId xmlns:a16="http://schemas.microsoft.com/office/drawing/2014/main" id="{3635EFC9-A521-0240-B257-CD458B330808}"/>
              </a:ext>
            </a:extLst>
          </p:cNvPr>
          <p:cNvSpPr txBox="1">
            <a:spLocks noChangeArrowheads="1"/>
          </p:cNvSpPr>
          <p:nvPr/>
        </p:nvSpPr>
        <p:spPr>
          <a:xfrm>
            <a:off x="751523" y="1368109"/>
            <a:ext cx="5877880" cy="483674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Recall:  HTTP GET/response interaction is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stateless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notion of multi-step exchanges of HTTP messages to complete a Web “transaction”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track “state” of multi-step exchange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all HTTP requests are independent of each 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need for client/server to “recover” from a partially-completed-but-never-completely-completed transaction</a:t>
            </a:r>
          </a:p>
        </p:txBody>
      </p:sp>
      <p:sp>
        <p:nvSpPr>
          <p:cNvPr id="2" name="TextBox 1">
            <a:extLst>
              <a:ext uri="{FF2B5EF4-FFF2-40B4-BE49-F238E27FC236}">
                <a16:creationId xmlns:a16="http://schemas.microsoft.com/office/drawing/2014/main" id="{F81F961A-6387-0345-9591-6D8E9EDB9801}"/>
              </a:ext>
            </a:extLst>
          </p:cNvPr>
          <p:cNvSpPr txBox="1"/>
          <p:nvPr/>
        </p:nvSpPr>
        <p:spPr>
          <a:xfrm>
            <a:off x="7777183" y="1266045"/>
            <a:ext cx="334734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A3"/>
                </a:solidFill>
                <a:effectLst/>
                <a:uLnTx/>
                <a:uFillTx/>
                <a:latin typeface="Calibri"/>
                <a:ea typeface="+mn-ea"/>
                <a:cs typeface="+mn-cs"/>
              </a:rPr>
              <a:t>a stateful protocol: </a:t>
            </a:r>
            <a:r>
              <a:rPr kumimoji="0" lang="en-US" sz="1800" b="0" i="0" u="none" strike="noStrike" kern="1200" cap="none" spc="0" normalizeH="0" baseline="0" noProof="0" dirty="0">
                <a:ln>
                  <a:noFill/>
                </a:ln>
                <a:solidFill>
                  <a:prstClr val="black"/>
                </a:solidFill>
                <a:effectLst/>
                <a:uLnTx/>
                <a:uFillTx/>
                <a:latin typeface="Calibri"/>
                <a:ea typeface="+mn-ea"/>
                <a:cs typeface="+mn-cs"/>
              </a:rPr>
              <a:t>client makes two changes to X, or none at all</a:t>
            </a:r>
          </a:p>
        </p:txBody>
      </p:sp>
      <p:sp>
        <p:nvSpPr>
          <p:cNvPr id="14" name="Line 15">
            <a:extLst>
              <a:ext uri="{FF2B5EF4-FFF2-40B4-BE49-F238E27FC236}">
                <a16:creationId xmlns:a16="http://schemas.microsoft.com/office/drawing/2014/main" id="{E1896121-77D8-FD42-BC74-F51FD18D8659}"/>
              </a:ext>
            </a:extLst>
          </p:cNvPr>
          <p:cNvSpPr>
            <a:spLocks noChangeShapeType="1"/>
          </p:cNvSpPr>
          <p:nvPr/>
        </p:nvSpPr>
        <p:spPr bwMode="auto">
          <a:xfrm>
            <a:off x="8211743" y="2818375"/>
            <a:ext cx="0" cy="2832100"/>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Line 16">
            <a:extLst>
              <a:ext uri="{FF2B5EF4-FFF2-40B4-BE49-F238E27FC236}">
                <a16:creationId xmlns:a16="http://schemas.microsoft.com/office/drawing/2014/main" id="{7668C468-5627-F641-A1D5-CCCD71D47636}"/>
              </a:ext>
            </a:extLst>
          </p:cNvPr>
          <p:cNvSpPr>
            <a:spLocks noChangeShapeType="1"/>
          </p:cNvSpPr>
          <p:nvPr/>
        </p:nvSpPr>
        <p:spPr bwMode="auto">
          <a:xfrm>
            <a:off x="9902430" y="2812025"/>
            <a:ext cx="0" cy="2881312"/>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Text Box 37">
            <a:extLst>
              <a:ext uri="{FF2B5EF4-FFF2-40B4-BE49-F238E27FC236}">
                <a16:creationId xmlns:a16="http://schemas.microsoft.com/office/drawing/2014/main" id="{4D29A06D-1A18-BA46-8999-A8C319B0650D}"/>
              </a:ext>
            </a:extLst>
          </p:cNvPr>
          <p:cNvSpPr txBox="1">
            <a:spLocks noChangeArrowheads="1"/>
          </p:cNvSpPr>
          <p:nvPr/>
        </p:nvSpPr>
        <p:spPr bwMode="auto">
          <a:xfrm>
            <a:off x="7986318" y="5664762"/>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35" name="Text Box 38">
            <a:extLst>
              <a:ext uri="{FF2B5EF4-FFF2-40B4-BE49-F238E27FC236}">
                <a16:creationId xmlns:a16="http://schemas.microsoft.com/office/drawing/2014/main" id="{27466D26-729A-A04F-8FFC-34F73F8EF342}"/>
              </a:ext>
            </a:extLst>
          </p:cNvPr>
          <p:cNvSpPr txBox="1">
            <a:spLocks noChangeArrowheads="1"/>
          </p:cNvSpPr>
          <p:nvPr/>
        </p:nvSpPr>
        <p:spPr bwMode="auto">
          <a:xfrm>
            <a:off x="9664305" y="5647300"/>
            <a:ext cx="5196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grpSp>
        <p:nvGrpSpPr>
          <p:cNvPr id="36" name="Group 43">
            <a:extLst>
              <a:ext uri="{FF2B5EF4-FFF2-40B4-BE49-F238E27FC236}">
                <a16:creationId xmlns:a16="http://schemas.microsoft.com/office/drawing/2014/main" id="{FAE9785A-4169-E940-B94F-671A4AB9F406}"/>
              </a:ext>
            </a:extLst>
          </p:cNvPr>
          <p:cNvGrpSpPr>
            <a:grpSpLocks/>
          </p:cNvGrpSpPr>
          <p:nvPr/>
        </p:nvGrpSpPr>
        <p:grpSpPr bwMode="auto">
          <a:xfrm>
            <a:off x="9702405" y="2045262"/>
            <a:ext cx="423863" cy="684213"/>
            <a:chOff x="4140" y="429"/>
            <a:chExt cx="1425" cy="2396"/>
          </a:xfrm>
        </p:grpSpPr>
        <p:sp>
          <p:nvSpPr>
            <p:cNvPr id="37" name="Freeform 44">
              <a:extLst>
                <a:ext uri="{FF2B5EF4-FFF2-40B4-BE49-F238E27FC236}">
                  <a16:creationId xmlns:a16="http://schemas.microsoft.com/office/drawing/2014/main" id="{6CED6B20-429D-A742-A5A8-C560D22732C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38" name="Rectangle 45">
              <a:extLst>
                <a:ext uri="{FF2B5EF4-FFF2-40B4-BE49-F238E27FC236}">
                  <a16:creationId xmlns:a16="http://schemas.microsoft.com/office/drawing/2014/main" id="{3217673F-28F2-7F49-B23F-A3ED64A0570B}"/>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Freeform 46">
              <a:extLst>
                <a:ext uri="{FF2B5EF4-FFF2-40B4-BE49-F238E27FC236}">
                  <a16:creationId xmlns:a16="http://schemas.microsoft.com/office/drawing/2014/main" id="{2C8F4947-7476-8140-9308-A091DA1251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0" name="Freeform 47">
              <a:extLst>
                <a:ext uri="{FF2B5EF4-FFF2-40B4-BE49-F238E27FC236}">
                  <a16:creationId xmlns:a16="http://schemas.microsoft.com/office/drawing/2014/main" id="{C324215D-D2F8-D640-866A-AD06AEA388E7}"/>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1" name="Rectangle 48">
              <a:extLst>
                <a:ext uri="{FF2B5EF4-FFF2-40B4-BE49-F238E27FC236}">
                  <a16:creationId xmlns:a16="http://schemas.microsoft.com/office/drawing/2014/main" id="{AF16B93D-625D-BF47-B9C3-3122406F6C90}"/>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2" name="Group 49">
              <a:extLst>
                <a:ext uri="{FF2B5EF4-FFF2-40B4-BE49-F238E27FC236}">
                  <a16:creationId xmlns:a16="http://schemas.microsoft.com/office/drawing/2014/main" id="{E5823F1D-E46B-E542-BA9A-BE7B2ADB2B86}"/>
                </a:ext>
              </a:extLst>
            </p:cNvPr>
            <p:cNvGrpSpPr>
              <a:grpSpLocks/>
            </p:cNvGrpSpPr>
            <p:nvPr/>
          </p:nvGrpSpPr>
          <p:grpSpPr bwMode="auto">
            <a:xfrm>
              <a:off x="4749" y="668"/>
              <a:ext cx="581" cy="145"/>
              <a:chOff x="614" y="2568"/>
              <a:chExt cx="725" cy="139"/>
            </a:xfrm>
          </p:grpSpPr>
          <p:sp>
            <p:nvSpPr>
              <p:cNvPr id="67" name="AutoShape 50">
                <a:extLst>
                  <a:ext uri="{FF2B5EF4-FFF2-40B4-BE49-F238E27FC236}">
                    <a16:creationId xmlns:a16="http://schemas.microsoft.com/office/drawing/2014/main" id="{5EDFB4BA-9ECC-1D4B-9DE1-6892D81BDDEF}"/>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51">
                <a:extLst>
                  <a:ext uri="{FF2B5EF4-FFF2-40B4-BE49-F238E27FC236}">
                    <a16:creationId xmlns:a16="http://schemas.microsoft.com/office/drawing/2014/main" id="{322B0365-5AB5-FB41-8CFB-D0A89CDC6CD0}"/>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3" name="Rectangle 52">
              <a:extLst>
                <a:ext uri="{FF2B5EF4-FFF2-40B4-BE49-F238E27FC236}">
                  <a16:creationId xmlns:a16="http://schemas.microsoft.com/office/drawing/2014/main" id="{29C26A51-8119-1C45-B765-0A6FDC420497}"/>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4" name="Group 53">
              <a:extLst>
                <a:ext uri="{FF2B5EF4-FFF2-40B4-BE49-F238E27FC236}">
                  <a16:creationId xmlns:a16="http://schemas.microsoft.com/office/drawing/2014/main" id="{A0E07450-02B5-944A-993E-ED4E720D6C10}"/>
                </a:ext>
              </a:extLst>
            </p:cNvPr>
            <p:cNvGrpSpPr>
              <a:grpSpLocks/>
            </p:cNvGrpSpPr>
            <p:nvPr/>
          </p:nvGrpSpPr>
          <p:grpSpPr bwMode="auto">
            <a:xfrm>
              <a:off x="4747" y="994"/>
              <a:ext cx="581" cy="134"/>
              <a:chOff x="614" y="2568"/>
              <a:chExt cx="725" cy="139"/>
            </a:xfrm>
          </p:grpSpPr>
          <p:sp>
            <p:nvSpPr>
              <p:cNvPr id="65" name="AutoShape 54">
                <a:extLst>
                  <a:ext uri="{FF2B5EF4-FFF2-40B4-BE49-F238E27FC236}">
                    <a16:creationId xmlns:a16="http://schemas.microsoft.com/office/drawing/2014/main" id="{B895EECE-8814-364B-ABEF-BDFDB5B6907F}"/>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AutoShape 55">
                <a:extLst>
                  <a:ext uri="{FF2B5EF4-FFF2-40B4-BE49-F238E27FC236}">
                    <a16:creationId xmlns:a16="http://schemas.microsoft.com/office/drawing/2014/main" id="{19862CEA-43CD-F949-9939-14C77DA0F5D1}"/>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5" name="Rectangle 56">
              <a:extLst>
                <a:ext uri="{FF2B5EF4-FFF2-40B4-BE49-F238E27FC236}">
                  <a16:creationId xmlns:a16="http://schemas.microsoft.com/office/drawing/2014/main" id="{AF3B098B-3C77-8047-942A-938B768ECD31}"/>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6" name="Rectangle 57">
              <a:extLst>
                <a:ext uri="{FF2B5EF4-FFF2-40B4-BE49-F238E27FC236}">
                  <a16:creationId xmlns:a16="http://schemas.microsoft.com/office/drawing/2014/main" id="{B55EF1A5-9C91-874D-A21C-9283813B9454}"/>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7" name="Group 58">
              <a:extLst>
                <a:ext uri="{FF2B5EF4-FFF2-40B4-BE49-F238E27FC236}">
                  <a16:creationId xmlns:a16="http://schemas.microsoft.com/office/drawing/2014/main" id="{4BE447F1-4065-604D-9C52-935316AF9073}"/>
                </a:ext>
              </a:extLst>
            </p:cNvPr>
            <p:cNvGrpSpPr>
              <a:grpSpLocks/>
            </p:cNvGrpSpPr>
            <p:nvPr/>
          </p:nvGrpSpPr>
          <p:grpSpPr bwMode="auto">
            <a:xfrm>
              <a:off x="4735" y="1627"/>
              <a:ext cx="582" cy="151"/>
              <a:chOff x="614" y="2568"/>
              <a:chExt cx="725" cy="139"/>
            </a:xfrm>
          </p:grpSpPr>
          <p:sp>
            <p:nvSpPr>
              <p:cNvPr id="63" name="AutoShape 59">
                <a:extLst>
                  <a:ext uri="{FF2B5EF4-FFF2-40B4-BE49-F238E27FC236}">
                    <a16:creationId xmlns:a16="http://schemas.microsoft.com/office/drawing/2014/main" id="{B6AF28E0-3DFD-B648-BA8B-C954368CED3E}"/>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4" name="AutoShape 60">
                <a:extLst>
                  <a:ext uri="{FF2B5EF4-FFF2-40B4-BE49-F238E27FC236}">
                    <a16:creationId xmlns:a16="http://schemas.microsoft.com/office/drawing/2014/main" id="{CD352178-7C9F-9247-ADEE-3A9C5EEDD12B}"/>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48" name="Freeform 61">
              <a:extLst>
                <a:ext uri="{FF2B5EF4-FFF2-40B4-BE49-F238E27FC236}">
                  <a16:creationId xmlns:a16="http://schemas.microsoft.com/office/drawing/2014/main" id="{167E2C73-34F7-5443-B80D-3E31BC266850}"/>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49" name="Group 62">
              <a:extLst>
                <a:ext uri="{FF2B5EF4-FFF2-40B4-BE49-F238E27FC236}">
                  <a16:creationId xmlns:a16="http://schemas.microsoft.com/office/drawing/2014/main" id="{FD3C1C1A-4BE2-8A4D-B7D1-6FE82CCD5E7C}"/>
                </a:ext>
              </a:extLst>
            </p:cNvPr>
            <p:cNvGrpSpPr>
              <a:grpSpLocks/>
            </p:cNvGrpSpPr>
            <p:nvPr/>
          </p:nvGrpSpPr>
          <p:grpSpPr bwMode="auto">
            <a:xfrm>
              <a:off x="4739" y="1327"/>
              <a:ext cx="582" cy="139"/>
              <a:chOff x="614" y="2568"/>
              <a:chExt cx="725" cy="139"/>
            </a:xfrm>
          </p:grpSpPr>
          <p:sp>
            <p:nvSpPr>
              <p:cNvPr id="61" name="AutoShape 63">
                <a:extLst>
                  <a:ext uri="{FF2B5EF4-FFF2-40B4-BE49-F238E27FC236}">
                    <a16:creationId xmlns:a16="http://schemas.microsoft.com/office/drawing/2014/main" id="{37F891D2-79F1-BA40-9E94-2CB7F92C3A86}"/>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2" name="AutoShape 64">
                <a:extLst>
                  <a:ext uri="{FF2B5EF4-FFF2-40B4-BE49-F238E27FC236}">
                    <a16:creationId xmlns:a16="http://schemas.microsoft.com/office/drawing/2014/main" id="{A6F14F93-50F0-1D44-A328-C58C4810E50F}"/>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 name="Rectangle 65">
              <a:extLst>
                <a:ext uri="{FF2B5EF4-FFF2-40B4-BE49-F238E27FC236}">
                  <a16:creationId xmlns:a16="http://schemas.microsoft.com/office/drawing/2014/main" id="{002C4B61-E0A4-9947-A2B8-C5E4A183D589}"/>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66">
              <a:extLst>
                <a:ext uri="{FF2B5EF4-FFF2-40B4-BE49-F238E27FC236}">
                  <a16:creationId xmlns:a16="http://schemas.microsoft.com/office/drawing/2014/main" id="{03750C04-4651-264E-A820-846CC991E1D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67">
              <a:extLst>
                <a:ext uri="{FF2B5EF4-FFF2-40B4-BE49-F238E27FC236}">
                  <a16:creationId xmlns:a16="http://schemas.microsoft.com/office/drawing/2014/main" id="{8FAC3F30-F8EF-E042-AB16-84DEBD8CDD05}"/>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Oval 68">
              <a:extLst>
                <a:ext uri="{FF2B5EF4-FFF2-40B4-BE49-F238E27FC236}">
                  <a16:creationId xmlns:a16="http://schemas.microsoft.com/office/drawing/2014/main" id="{0AC7D83A-6568-AE4B-9387-52663F18F9CB}"/>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 name="Freeform 69">
              <a:extLst>
                <a:ext uri="{FF2B5EF4-FFF2-40B4-BE49-F238E27FC236}">
                  <a16:creationId xmlns:a16="http://schemas.microsoft.com/office/drawing/2014/main" id="{1F36BF90-AD45-4E43-863B-F70935197C4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55" name="AutoShape 70">
              <a:extLst>
                <a:ext uri="{FF2B5EF4-FFF2-40B4-BE49-F238E27FC236}">
                  <a16:creationId xmlns:a16="http://schemas.microsoft.com/office/drawing/2014/main" id="{F5B54DD4-D0E2-AF41-9405-9DCDB2D7E8B8}"/>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6" name="AutoShape 71">
              <a:extLst>
                <a:ext uri="{FF2B5EF4-FFF2-40B4-BE49-F238E27FC236}">
                  <a16:creationId xmlns:a16="http://schemas.microsoft.com/office/drawing/2014/main" id="{23D73537-49F7-C342-B924-696A08B3BDD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Oval 72">
              <a:extLst>
                <a:ext uri="{FF2B5EF4-FFF2-40B4-BE49-F238E27FC236}">
                  <a16:creationId xmlns:a16="http://schemas.microsoft.com/office/drawing/2014/main" id="{BC45042D-B8F2-A44D-9D8F-FC3BBA5D975A}"/>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Oval 73">
              <a:extLst>
                <a:ext uri="{FF2B5EF4-FFF2-40B4-BE49-F238E27FC236}">
                  <a16:creationId xmlns:a16="http://schemas.microsoft.com/office/drawing/2014/main" id="{B9F22805-FC3E-6544-AABA-20E89AF95906}"/>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9" name="Oval 74">
              <a:extLst>
                <a:ext uri="{FF2B5EF4-FFF2-40B4-BE49-F238E27FC236}">
                  <a16:creationId xmlns:a16="http://schemas.microsoft.com/office/drawing/2014/main" id="{EB68854B-BAC2-D941-B3A2-A5819DC3E9EC}"/>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0" name="Rectangle 75">
              <a:extLst>
                <a:ext uri="{FF2B5EF4-FFF2-40B4-BE49-F238E27FC236}">
                  <a16:creationId xmlns:a16="http://schemas.microsoft.com/office/drawing/2014/main" id="{D02DEB6D-1661-D243-AA4D-D82ACE64AE4F}"/>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69" name="Group 76">
            <a:extLst>
              <a:ext uri="{FF2B5EF4-FFF2-40B4-BE49-F238E27FC236}">
                <a16:creationId xmlns:a16="http://schemas.microsoft.com/office/drawing/2014/main" id="{DCF55C78-47F8-BB4D-B7DC-932793317724}"/>
              </a:ext>
            </a:extLst>
          </p:cNvPr>
          <p:cNvGrpSpPr>
            <a:grpSpLocks/>
          </p:cNvGrpSpPr>
          <p:nvPr/>
        </p:nvGrpSpPr>
        <p:grpSpPr bwMode="auto">
          <a:xfrm>
            <a:off x="7700568" y="2067487"/>
            <a:ext cx="698500" cy="709613"/>
            <a:chOff x="-44" y="1473"/>
            <a:chExt cx="981" cy="1105"/>
          </a:xfrm>
        </p:grpSpPr>
        <p:pic>
          <p:nvPicPr>
            <p:cNvPr id="70" name="Picture 77" descr="desktop_computer_stylized_medium">
              <a:extLst>
                <a:ext uri="{FF2B5EF4-FFF2-40B4-BE49-F238E27FC236}">
                  <a16:creationId xmlns:a16="http://schemas.microsoft.com/office/drawing/2014/main" id="{DA88C7F5-3379-274A-B44E-AF12E56C274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Freeform 78">
              <a:extLst>
                <a:ext uri="{FF2B5EF4-FFF2-40B4-BE49-F238E27FC236}">
                  <a16:creationId xmlns:a16="http://schemas.microsoft.com/office/drawing/2014/main" id="{FAA003F1-DCEB-8040-A71C-4C8DD7155DD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E2F7DE24-824D-8B4E-BB5F-5FEDF024EC8E}"/>
              </a:ext>
            </a:extLst>
          </p:cNvPr>
          <p:cNvGrpSpPr/>
          <p:nvPr/>
        </p:nvGrpSpPr>
        <p:grpSpPr>
          <a:xfrm>
            <a:off x="8211743" y="3942941"/>
            <a:ext cx="1673225" cy="337184"/>
            <a:chOff x="8211743" y="3942941"/>
            <a:chExt cx="1673225" cy="337184"/>
          </a:xfrm>
        </p:grpSpPr>
        <p:sp>
          <p:nvSpPr>
            <p:cNvPr id="77" name="Line 18">
              <a:extLst>
                <a:ext uri="{FF2B5EF4-FFF2-40B4-BE49-F238E27FC236}">
                  <a16:creationId xmlns:a16="http://schemas.microsoft.com/office/drawing/2014/main" id="{3D07B504-4294-484D-A15A-873F55BFA7A5}"/>
                </a:ext>
              </a:extLst>
            </p:cNvPr>
            <p:cNvSpPr>
              <a:spLocks noChangeShapeType="1"/>
            </p:cNvSpPr>
            <p:nvPr/>
          </p:nvSpPr>
          <p:spPr bwMode="auto">
            <a:xfrm flipH="1">
              <a:off x="8211743" y="3942941"/>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8" name="TextBox 77">
              <a:extLst>
                <a:ext uri="{FF2B5EF4-FFF2-40B4-BE49-F238E27FC236}">
                  <a16:creationId xmlns:a16="http://schemas.microsoft.com/office/drawing/2014/main" id="{DC44DF33-D418-CB41-BFC5-96705F979CCC}"/>
                </a:ext>
              </a:extLst>
            </p:cNvPr>
            <p:cNvSpPr txBox="1"/>
            <p:nvPr/>
          </p:nvSpPr>
          <p:spPr>
            <a:xfrm rot="21106037">
              <a:off x="9382305" y="3972348"/>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9C6582D8-E5C3-E94C-91FA-DD082657187F}"/>
              </a:ext>
            </a:extLst>
          </p:cNvPr>
          <p:cNvGrpSpPr/>
          <p:nvPr/>
        </p:nvGrpSpPr>
        <p:grpSpPr>
          <a:xfrm>
            <a:off x="8220565" y="4654247"/>
            <a:ext cx="1673225" cy="307777"/>
            <a:chOff x="8220565" y="4654247"/>
            <a:chExt cx="1673225" cy="307777"/>
          </a:xfrm>
        </p:grpSpPr>
        <p:sp>
          <p:nvSpPr>
            <p:cNvPr id="82" name="Line 18">
              <a:extLst>
                <a:ext uri="{FF2B5EF4-FFF2-40B4-BE49-F238E27FC236}">
                  <a16:creationId xmlns:a16="http://schemas.microsoft.com/office/drawing/2014/main" id="{4C9BF12C-724F-3C4B-9FC7-C0EB27409192}"/>
                </a:ext>
              </a:extLst>
            </p:cNvPr>
            <p:cNvSpPr>
              <a:spLocks noChangeShapeType="1"/>
            </p:cNvSpPr>
            <p:nvPr/>
          </p:nvSpPr>
          <p:spPr bwMode="auto">
            <a:xfrm flipH="1">
              <a:off x="8220565" y="465532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DF7DB85B-1569-344D-AC0D-B969F2CD0B87}"/>
                </a:ext>
              </a:extLst>
            </p:cNvPr>
            <p:cNvSpPr txBox="1"/>
            <p:nvPr/>
          </p:nvSpPr>
          <p:spPr>
            <a:xfrm rot="21106037">
              <a:off x="9360647" y="465424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6AAF2513-9DD5-1A4B-B41D-1AFE8BDB247D}"/>
              </a:ext>
            </a:extLst>
          </p:cNvPr>
          <p:cNvGrpSpPr/>
          <p:nvPr/>
        </p:nvGrpSpPr>
        <p:grpSpPr>
          <a:xfrm>
            <a:off x="8226030" y="4881121"/>
            <a:ext cx="1684338" cy="344172"/>
            <a:chOff x="8226030" y="4881121"/>
            <a:chExt cx="1684338" cy="344172"/>
          </a:xfrm>
        </p:grpSpPr>
        <p:sp>
          <p:nvSpPr>
            <p:cNvPr id="86" name="Line 17">
              <a:extLst>
                <a:ext uri="{FF2B5EF4-FFF2-40B4-BE49-F238E27FC236}">
                  <a16:creationId xmlns:a16="http://schemas.microsoft.com/office/drawing/2014/main" id="{33143F67-A599-EE4C-988D-1E52584BCBD9}"/>
                </a:ext>
              </a:extLst>
            </p:cNvPr>
            <p:cNvSpPr>
              <a:spLocks noChangeShapeType="1"/>
            </p:cNvSpPr>
            <p:nvPr/>
          </p:nvSpPr>
          <p:spPr bwMode="auto">
            <a:xfrm>
              <a:off x="8226030" y="499071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6F421034-4844-1843-9EDF-80D2D2191FFC}"/>
                </a:ext>
              </a:extLst>
            </p:cNvPr>
            <p:cNvSpPr txBox="1"/>
            <p:nvPr/>
          </p:nvSpPr>
          <p:spPr>
            <a:xfrm rot="460210">
              <a:off x="8601378" y="4881121"/>
              <a:ext cx="112698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unlock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grpSp>
        <p:nvGrpSpPr>
          <p:cNvPr id="129" name="Group 128">
            <a:extLst>
              <a:ext uri="{FF2B5EF4-FFF2-40B4-BE49-F238E27FC236}">
                <a16:creationId xmlns:a16="http://schemas.microsoft.com/office/drawing/2014/main" id="{02E6B42D-EC51-CD42-8E76-639F17FF9C82}"/>
              </a:ext>
            </a:extLst>
          </p:cNvPr>
          <p:cNvGrpSpPr/>
          <p:nvPr/>
        </p:nvGrpSpPr>
        <p:grpSpPr>
          <a:xfrm>
            <a:off x="8211743" y="5253900"/>
            <a:ext cx="1673225" cy="336684"/>
            <a:chOff x="8211743" y="5253900"/>
            <a:chExt cx="1673225" cy="336684"/>
          </a:xfrm>
        </p:grpSpPr>
        <p:sp>
          <p:nvSpPr>
            <p:cNvPr id="87" name="Line 18">
              <a:extLst>
                <a:ext uri="{FF2B5EF4-FFF2-40B4-BE49-F238E27FC236}">
                  <a16:creationId xmlns:a16="http://schemas.microsoft.com/office/drawing/2014/main" id="{981C6A97-493C-1541-8F46-FB6401EE6D04}"/>
                </a:ext>
              </a:extLst>
            </p:cNvPr>
            <p:cNvSpPr>
              <a:spLocks noChangeShapeType="1"/>
            </p:cNvSpPr>
            <p:nvPr/>
          </p:nvSpPr>
          <p:spPr bwMode="auto">
            <a:xfrm flipH="1">
              <a:off x="8211743" y="525390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Box 88">
              <a:extLst>
                <a:ext uri="{FF2B5EF4-FFF2-40B4-BE49-F238E27FC236}">
                  <a16:creationId xmlns:a16="http://schemas.microsoft.com/office/drawing/2014/main" id="{4E6BC057-143C-EA4C-9758-617A540239BE}"/>
                </a:ext>
              </a:extLst>
            </p:cNvPr>
            <p:cNvSpPr txBox="1"/>
            <p:nvPr/>
          </p:nvSpPr>
          <p:spPr>
            <a:xfrm rot="21106037">
              <a:off x="9373746" y="5282807"/>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812585BB-270F-6343-8338-140BA89C7E52}"/>
              </a:ext>
            </a:extLst>
          </p:cNvPr>
          <p:cNvGrpSpPr/>
          <p:nvPr/>
        </p:nvGrpSpPr>
        <p:grpSpPr>
          <a:xfrm>
            <a:off x="8226030" y="3575737"/>
            <a:ext cx="1696234" cy="338597"/>
            <a:chOff x="8226030" y="3575737"/>
            <a:chExt cx="1696234" cy="338597"/>
          </a:xfrm>
        </p:grpSpPr>
        <p:sp>
          <p:nvSpPr>
            <p:cNvPr id="76" name="Line 17">
              <a:extLst>
                <a:ext uri="{FF2B5EF4-FFF2-40B4-BE49-F238E27FC236}">
                  <a16:creationId xmlns:a16="http://schemas.microsoft.com/office/drawing/2014/main" id="{06976B72-BDF3-7C48-82E3-924EF74F53B8}"/>
                </a:ext>
              </a:extLst>
            </p:cNvPr>
            <p:cNvSpPr>
              <a:spLocks noChangeShapeType="1"/>
            </p:cNvSpPr>
            <p:nvPr/>
          </p:nvSpPr>
          <p:spPr bwMode="auto">
            <a:xfrm>
              <a:off x="8226030" y="3679752"/>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A7D38CDC-448B-6D46-8D67-92FCAC24452A}"/>
                </a:ext>
              </a:extLst>
            </p:cNvPr>
            <p:cNvSpPr txBox="1"/>
            <p:nvPr/>
          </p:nvSpPr>
          <p:spPr>
            <a:xfrm rot="460210">
              <a:off x="8589335" y="3575737"/>
              <a:ext cx="13329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2" name="Straight Arrow Connector 91">
              <a:extLst>
                <a:ext uri="{FF2B5EF4-FFF2-40B4-BE49-F238E27FC236}">
                  <a16:creationId xmlns:a16="http://schemas.microsoft.com/office/drawing/2014/main" id="{196C1467-1B22-FD48-8EA3-AAA9DBA798B4}"/>
                </a:ext>
              </a:extLst>
            </p:cNvPr>
            <p:cNvCxnSpPr>
              <a:cxnSpLocks/>
            </p:cNvCxnSpPr>
            <p:nvPr/>
          </p:nvCxnSpPr>
          <p:spPr>
            <a:xfrm flipH="1" flipV="1">
              <a:off x="9331367" y="3750644"/>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0BE549BD-AAEC-8444-851F-3374194952CD}"/>
              </a:ext>
            </a:extLst>
          </p:cNvPr>
          <p:cNvGrpSpPr/>
          <p:nvPr/>
        </p:nvGrpSpPr>
        <p:grpSpPr>
          <a:xfrm>
            <a:off x="8234852" y="4259764"/>
            <a:ext cx="1684338" cy="366949"/>
            <a:chOff x="8234852" y="4259764"/>
            <a:chExt cx="1684338" cy="366949"/>
          </a:xfrm>
        </p:grpSpPr>
        <p:sp>
          <p:nvSpPr>
            <p:cNvPr id="81" name="Line 17">
              <a:extLst>
                <a:ext uri="{FF2B5EF4-FFF2-40B4-BE49-F238E27FC236}">
                  <a16:creationId xmlns:a16="http://schemas.microsoft.com/office/drawing/2014/main" id="{BD9CD2B5-5BAD-F64E-ABCA-CBF632B90A4C}"/>
                </a:ext>
              </a:extLst>
            </p:cNvPr>
            <p:cNvSpPr>
              <a:spLocks noChangeShapeType="1"/>
            </p:cNvSpPr>
            <p:nvPr/>
          </p:nvSpPr>
          <p:spPr bwMode="auto">
            <a:xfrm>
              <a:off x="8234852" y="439213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9C94E783-4022-4840-9168-04845DD3C6E1}"/>
                </a:ext>
              </a:extLst>
            </p:cNvPr>
            <p:cNvSpPr txBox="1"/>
            <p:nvPr/>
          </p:nvSpPr>
          <p:spPr>
            <a:xfrm rot="460210">
              <a:off x="8600615" y="4259764"/>
              <a:ext cx="12570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update </a:t>
              </a:r>
              <a:r>
                <a:rPr kumimoji="0" lang="en-US" sz="1400" b="0" i="1" u="none" strike="noStrike" kern="1200" cap="none" spc="0" normalizeH="0" baseline="0" noProof="0" dirty="0">
                  <a:ln>
                    <a:noFill/>
                  </a:ln>
                  <a:solidFill>
                    <a:prstClr val="black"/>
                  </a:solidFill>
                  <a:effectLst/>
                  <a:uLnTx/>
                  <a:uFillTx/>
                  <a:latin typeface="Calibri"/>
                  <a:ea typeface="+mn-ea"/>
                  <a:cs typeface="+mn-cs"/>
                </a:rPr>
                <a:t>X      X’’</a:t>
              </a:r>
            </a:p>
          </p:txBody>
        </p:sp>
        <p:cxnSp>
          <p:nvCxnSpPr>
            <p:cNvPr id="96" name="Straight Arrow Connector 95">
              <a:extLst>
                <a:ext uri="{FF2B5EF4-FFF2-40B4-BE49-F238E27FC236}">
                  <a16:creationId xmlns:a16="http://schemas.microsoft.com/office/drawing/2014/main" id="{E91273DD-2DB7-7D46-A38E-BB2C165693F5}"/>
                </a:ext>
              </a:extLst>
            </p:cNvPr>
            <p:cNvCxnSpPr>
              <a:cxnSpLocks/>
            </p:cNvCxnSpPr>
            <p:nvPr/>
          </p:nvCxnSpPr>
          <p:spPr>
            <a:xfrm flipH="1" flipV="1">
              <a:off x="9339955" y="4436145"/>
              <a:ext cx="221806" cy="2811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1" name="Group 120">
            <a:extLst>
              <a:ext uri="{FF2B5EF4-FFF2-40B4-BE49-F238E27FC236}">
                <a16:creationId xmlns:a16="http://schemas.microsoft.com/office/drawing/2014/main" id="{67AF7376-17A3-D741-91E5-0D8534607D08}"/>
              </a:ext>
            </a:extLst>
          </p:cNvPr>
          <p:cNvGrpSpPr/>
          <p:nvPr/>
        </p:nvGrpSpPr>
        <p:grpSpPr>
          <a:xfrm>
            <a:off x="8226030" y="2820539"/>
            <a:ext cx="1684338" cy="362594"/>
            <a:chOff x="8226030" y="2820539"/>
            <a:chExt cx="1684338" cy="362594"/>
          </a:xfrm>
        </p:grpSpPr>
        <p:sp>
          <p:nvSpPr>
            <p:cNvPr id="5" name="TextBox 4">
              <a:extLst>
                <a:ext uri="{FF2B5EF4-FFF2-40B4-BE49-F238E27FC236}">
                  <a16:creationId xmlns:a16="http://schemas.microsoft.com/office/drawing/2014/main" id="{0770E437-30BF-E34D-A36A-B1465B8979C1}"/>
                </a:ext>
              </a:extLst>
            </p:cNvPr>
            <p:cNvSpPr txBox="1"/>
            <p:nvPr/>
          </p:nvSpPr>
          <p:spPr>
            <a:xfrm rot="460210">
              <a:off x="8283881" y="2820539"/>
              <a:ext cx="156069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lock data record </a:t>
              </a: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sp>
          <p:nvSpPr>
            <p:cNvPr id="18" name="Line 17">
              <a:extLst>
                <a:ext uri="{FF2B5EF4-FFF2-40B4-BE49-F238E27FC236}">
                  <a16:creationId xmlns:a16="http://schemas.microsoft.com/office/drawing/2014/main" id="{226EF0C1-2237-8E46-AB56-8D689EE5CD53}"/>
                </a:ext>
              </a:extLst>
            </p:cNvPr>
            <p:cNvSpPr>
              <a:spLocks noChangeShapeType="1"/>
            </p:cNvSpPr>
            <p:nvPr/>
          </p:nvSpPr>
          <p:spPr bwMode="auto">
            <a:xfrm>
              <a:off x="8226030" y="2948551"/>
              <a:ext cx="1684338" cy="23458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6D140EC4-5DA8-F040-BC23-C3A90A90AE49}"/>
              </a:ext>
            </a:extLst>
          </p:cNvPr>
          <p:cNvGrpSpPr/>
          <p:nvPr/>
        </p:nvGrpSpPr>
        <p:grpSpPr>
          <a:xfrm>
            <a:off x="8211743" y="3211740"/>
            <a:ext cx="1673225" cy="326272"/>
            <a:chOff x="8211743" y="3211740"/>
            <a:chExt cx="1673225" cy="326272"/>
          </a:xfrm>
        </p:grpSpPr>
        <p:sp>
          <p:nvSpPr>
            <p:cNvPr id="20" name="Line 18">
              <a:extLst>
                <a:ext uri="{FF2B5EF4-FFF2-40B4-BE49-F238E27FC236}">
                  <a16:creationId xmlns:a16="http://schemas.microsoft.com/office/drawing/2014/main" id="{C78912E7-84E1-824B-B855-60DAC36E529C}"/>
                </a:ext>
              </a:extLst>
            </p:cNvPr>
            <p:cNvSpPr>
              <a:spLocks noChangeShapeType="1"/>
            </p:cNvSpPr>
            <p:nvPr/>
          </p:nvSpPr>
          <p:spPr bwMode="auto">
            <a:xfrm flipH="1">
              <a:off x="8211743" y="3211740"/>
              <a:ext cx="1673225" cy="242211"/>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839CDE70-7C81-BB40-B7E7-D376841A3505}"/>
                </a:ext>
              </a:extLst>
            </p:cNvPr>
            <p:cNvSpPr txBox="1"/>
            <p:nvPr/>
          </p:nvSpPr>
          <p:spPr>
            <a:xfrm rot="21106037">
              <a:off x="9368027" y="3230235"/>
              <a:ext cx="46205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a:ea typeface="+mn-ea"/>
                  <a:cs typeface="+mn-cs"/>
                </a:rPr>
                <a:t>OK</a:t>
              </a:r>
              <a:endParaRPr kumimoji="0" lang="en-US" sz="1400" b="0" i="1"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FE3FF41-4F60-4C4F-85AB-4CC4494FF63A}"/>
              </a:ext>
            </a:extLst>
          </p:cNvPr>
          <p:cNvGrpSpPr/>
          <p:nvPr/>
        </p:nvGrpSpPr>
        <p:grpSpPr>
          <a:xfrm>
            <a:off x="10136156" y="2957082"/>
            <a:ext cx="522425" cy="400110"/>
            <a:chOff x="10136156" y="2957082"/>
            <a:chExt cx="522425" cy="400110"/>
          </a:xfrm>
        </p:grpSpPr>
        <p:sp>
          <p:nvSpPr>
            <p:cNvPr id="91" name="AutoShape 327">
              <a:extLst>
                <a:ext uri="{FF2B5EF4-FFF2-40B4-BE49-F238E27FC236}">
                  <a16:creationId xmlns:a16="http://schemas.microsoft.com/office/drawing/2014/main" id="{819E3430-D00B-DE4A-BF76-DA4F707FA9D4}"/>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97" name="TextBox 96">
              <a:extLst>
                <a:ext uri="{FF2B5EF4-FFF2-40B4-BE49-F238E27FC236}">
                  <a16:creationId xmlns:a16="http://schemas.microsoft.com/office/drawing/2014/main" id="{9A7AE3A8-B4B7-5D45-9040-2EECD223536E}"/>
                </a:ext>
              </a:extLst>
            </p:cNvPr>
            <p:cNvSpPr txBox="1"/>
            <p:nvPr/>
          </p:nvSpPr>
          <p:spPr>
            <a:xfrm>
              <a:off x="10364121" y="3049415"/>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1" name="Picture 100">
              <a:extLst>
                <a:ext uri="{FF2B5EF4-FFF2-40B4-BE49-F238E27FC236}">
                  <a16:creationId xmlns:a16="http://schemas.microsoft.com/office/drawing/2014/main" id="{E64171ED-8243-0748-A18D-E9E66AB8CC64}"/>
                </a:ext>
              </a:extLst>
            </p:cNvPr>
            <p:cNvPicPr>
              <a:picLocks noChangeAspect="1"/>
            </p:cNvPicPr>
            <p:nvPr/>
          </p:nvPicPr>
          <p:blipFill>
            <a:blip r:embed="rId4"/>
            <a:stretch>
              <a:fillRect/>
            </a:stretch>
          </p:blipFill>
          <p:spPr>
            <a:xfrm>
              <a:off x="10136156" y="2995160"/>
              <a:ext cx="307778" cy="307778"/>
            </a:xfrm>
            <a:prstGeom prst="rect">
              <a:avLst/>
            </a:prstGeom>
          </p:spPr>
        </p:pic>
      </p:grpSp>
      <p:sp>
        <p:nvSpPr>
          <p:cNvPr id="102" name="AutoShape 327">
            <a:extLst>
              <a:ext uri="{FF2B5EF4-FFF2-40B4-BE49-F238E27FC236}">
                <a16:creationId xmlns:a16="http://schemas.microsoft.com/office/drawing/2014/main" id="{94D2C5FA-36D2-234A-8CDE-D9DE43DC6B37}"/>
              </a:ext>
            </a:extLst>
          </p:cNvPr>
          <p:cNvSpPr>
            <a:spLocks noChangeArrowheads="1"/>
          </p:cNvSpPr>
          <p:nvPr/>
        </p:nvSpPr>
        <p:spPr bwMode="auto">
          <a:xfrm>
            <a:off x="10157378" y="2195369"/>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3" name="TextBox 102">
            <a:extLst>
              <a:ext uri="{FF2B5EF4-FFF2-40B4-BE49-F238E27FC236}">
                <a16:creationId xmlns:a16="http://schemas.microsoft.com/office/drawing/2014/main" id="{0E67923B-2554-D94F-98BF-5970F66E0A80}"/>
              </a:ext>
            </a:extLst>
          </p:cNvPr>
          <p:cNvSpPr txBox="1"/>
          <p:nvPr/>
        </p:nvSpPr>
        <p:spPr>
          <a:xfrm>
            <a:off x="10383166" y="2287702"/>
            <a:ext cx="29446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nvGrpSpPr>
          <p:cNvPr id="106" name="Group 105">
            <a:extLst>
              <a:ext uri="{FF2B5EF4-FFF2-40B4-BE49-F238E27FC236}">
                <a16:creationId xmlns:a16="http://schemas.microsoft.com/office/drawing/2014/main" id="{2B5B74FE-39C8-5B43-9432-6DE5518154FD}"/>
              </a:ext>
            </a:extLst>
          </p:cNvPr>
          <p:cNvGrpSpPr/>
          <p:nvPr/>
        </p:nvGrpSpPr>
        <p:grpSpPr>
          <a:xfrm>
            <a:off x="10132163" y="3702128"/>
            <a:ext cx="592569" cy="400110"/>
            <a:chOff x="10136156" y="2957082"/>
            <a:chExt cx="592569" cy="400110"/>
          </a:xfrm>
        </p:grpSpPr>
        <p:sp>
          <p:nvSpPr>
            <p:cNvPr id="107" name="AutoShape 327">
              <a:extLst>
                <a:ext uri="{FF2B5EF4-FFF2-40B4-BE49-F238E27FC236}">
                  <a16:creationId xmlns:a16="http://schemas.microsoft.com/office/drawing/2014/main" id="{8B16F450-5DEA-8B45-B210-945CA6750CB0}"/>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08" name="TextBox 107">
              <a:extLst>
                <a:ext uri="{FF2B5EF4-FFF2-40B4-BE49-F238E27FC236}">
                  <a16:creationId xmlns:a16="http://schemas.microsoft.com/office/drawing/2014/main" id="{72167ECA-B9B2-4E40-82B0-9F43976F24FE}"/>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09" name="Picture 108">
              <a:extLst>
                <a:ext uri="{FF2B5EF4-FFF2-40B4-BE49-F238E27FC236}">
                  <a16:creationId xmlns:a16="http://schemas.microsoft.com/office/drawing/2014/main" id="{06DE726C-08C5-5346-B762-9B140BCB8885}"/>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0" name="Group 109">
            <a:extLst>
              <a:ext uri="{FF2B5EF4-FFF2-40B4-BE49-F238E27FC236}">
                <a16:creationId xmlns:a16="http://schemas.microsoft.com/office/drawing/2014/main" id="{6E55A0D6-71A5-1D45-8A52-331867F92A1A}"/>
              </a:ext>
            </a:extLst>
          </p:cNvPr>
          <p:cNvGrpSpPr/>
          <p:nvPr/>
        </p:nvGrpSpPr>
        <p:grpSpPr>
          <a:xfrm>
            <a:off x="10128170" y="4447174"/>
            <a:ext cx="592569" cy="400110"/>
            <a:chOff x="10136156" y="2957082"/>
            <a:chExt cx="592569" cy="400110"/>
          </a:xfrm>
        </p:grpSpPr>
        <p:sp>
          <p:nvSpPr>
            <p:cNvPr id="111" name="AutoShape 327">
              <a:extLst>
                <a:ext uri="{FF2B5EF4-FFF2-40B4-BE49-F238E27FC236}">
                  <a16:creationId xmlns:a16="http://schemas.microsoft.com/office/drawing/2014/main" id="{AD90F81E-B5AA-6341-8460-5E051080AABB}"/>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2" name="TextBox 111">
              <a:extLst>
                <a:ext uri="{FF2B5EF4-FFF2-40B4-BE49-F238E27FC236}">
                  <a16:creationId xmlns:a16="http://schemas.microsoft.com/office/drawing/2014/main" id="{C02956FF-BB8D-6149-9012-24692DD7049D}"/>
                </a:ext>
              </a:extLst>
            </p:cNvPr>
            <p:cNvSpPr txBox="1"/>
            <p:nvPr/>
          </p:nvSpPr>
          <p:spPr>
            <a:xfrm>
              <a:off x="10364121" y="3049415"/>
              <a:ext cx="36460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pic>
          <p:nvPicPr>
            <p:cNvPr id="113" name="Picture 112">
              <a:extLst>
                <a:ext uri="{FF2B5EF4-FFF2-40B4-BE49-F238E27FC236}">
                  <a16:creationId xmlns:a16="http://schemas.microsoft.com/office/drawing/2014/main" id="{7E37BA2D-D932-D14B-9FD2-5FE1BA0B7217}"/>
                </a:ext>
              </a:extLst>
            </p:cNvPr>
            <p:cNvPicPr>
              <a:picLocks noChangeAspect="1"/>
            </p:cNvPicPr>
            <p:nvPr/>
          </p:nvPicPr>
          <p:blipFill>
            <a:blip r:embed="rId4"/>
            <a:stretch>
              <a:fillRect/>
            </a:stretch>
          </p:blipFill>
          <p:spPr>
            <a:xfrm>
              <a:off x="10136156" y="2995160"/>
              <a:ext cx="307778" cy="307778"/>
            </a:xfrm>
            <a:prstGeom prst="rect">
              <a:avLst/>
            </a:prstGeom>
          </p:spPr>
        </p:pic>
      </p:grpSp>
      <p:grpSp>
        <p:nvGrpSpPr>
          <p:cNvPr id="114" name="Group 113">
            <a:extLst>
              <a:ext uri="{FF2B5EF4-FFF2-40B4-BE49-F238E27FC236}">
                <a16:creationId xmlns:a16="http://schemas.microsoft.com/office/drawing/2014/main" id="{CEB7CAB0-F376-054D-A184-1987E69E5578}"/>
              </a:ext>
            </a:extLst>
          </p:cNvPr>
          <p:cNvGrpSpPr/>
          <p:nvPr/>
        </p:nvGrpSpPr>
        <p:grpSpPr>
          <a:xfrm>
            <a:off x="10126354" y="5192220"/>
            <a:ext cx="726072" cy="400110"/>
            <a:chOff x="10138333" y="2957082"/>
            <a:chExt cx="726072" cy="400110"/>
          </a:xfrm>
        </p:grpSpPr>
        <p:sp>
          <p:nvSpPr>
            <p:cNvPr id="115" name="AutoShape 327">
              <a:extLst>
                <a:ext uri="{FF2B5EF4-FFF2-40B4-BE49-F238E27FC236}">
                  <a16:creationId xmlns:a16="http://schemas.microsoft.com/office/drawing/2014/main" id="{0D7E10F2-D009-F14B-82D2-F08AB22187D5}"/>
                </a:ext>
              </a:extLst>
            </p:cNvPr>
            <p:cNvSpPr>
              <a:spLocks noChangeArrowheads="1"/>
            </p:cNvSpPr>
            <p:nvPr/>
          </p:nvSpPr>
          <p:spPr bwMode="auto">
            <a:xfrm>
              <a:off x="10138333" y="2957082"/>
              <a:ext cx="510086" cy="400110"/>
            </a:xfrm>
            <a:prstGeom prst="can">
              <a:avLst>
                <a:gd name="adj" fmla="val 31004"/>
              </a:avLst>
            </a:prstGeom>
            <a:gradFill rotWithShape="1">
              <a:gsLst>
                <a:gs pos="0">
                  <a:schemeClr val="accent5">
                    <a:lumMod val="75000"/>
                  </a:schemeClr>
                </a:gs>
                <a:gs pos="100000">
                  <a:srgbClr val="FFFFFF"/>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Arial" panose="020B0604020202020204" pitchFamily="34" charset="0"/>
              </a:endParaRPr>
            </a:p>
          </p:txBody>
        </p:sp>
        <p:sp>
          <p:nvSpPr>
            <p:cNvPr id="116" name="TextBox 115">
              <a:extLst>
                <a:ext uri="{FF2B5EF4-FFF2-40B4-BE49-F238E27FC236}">
                  <a16:creationId xmlns:a16="http://schemas.microsoft.com/office/drawing/2014/main" id="{87935EAA-1BE1-5D4A-BB6F-A7C69F071ADD}"/>
                </a:ext>
              </a:extLst>
            </p:cNvPr>
            <p:cNvSpPr txBox="1"/>
            <p:nvPr/>
          </p:nvSpPr>
          <p:spPr>
            <a:xfrm>
              <a:off x="10364121" y="3049415"/>
              <a:ext cx="50028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libri"/>
                  <a:ea typeface="+mn-ea"/>
                  <a:cs typeface="+mn-cs"/>
                </a:rPr>
                <a:t>X’’</a:t>
              </a:r>
            </a:p>
          </p:txBody>
        </p:sp>
      </p:grpSp>
      <p:sp>
        <p:nvSpPr>
          <p:cNvPr id="118" name="TextBox 117">
            <a:extLst>
              <a:ext uri="{FF2B5EF4-FFF2-40B4-BE49-F238E27FC236}">
                <a16:creationId xmlns:a16="http://schemas.microsoft.com/office/drawing/2014/main" id="{6F306746-EF4C-B446-9F1D-1D85D8A99FAC}"/>
              </a:ext>
            </a:extLst>
          </p:cNvPr>
          <p:cNvSpPr txBox="1"/>
          <p:nvPr/>
        </p:nvSpPr>
        <p:spPr>
          <a:xfrm>
            <a:off x="7895870" y="4140346"/>
            <a:ext cx="41429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00A3"/>
                </a:solidFill>
                <a:effectLst/>
                <a:uLnTx/>
                <a:uFillTx/>
                <a:latin typeface="Calibri"/>
                <a:ea typeface="+mn-ea"/>
                <a:cs typeface="+mn-cs"/>
              </a:rPr>
              <a:t>t’</a:t>
            </a:r>
            <a:endParaRPr kumimoji="0" lang="en-US" sz="1600" b="0" i="1" u="none" strike="noStrike" kern="1200" cap="none" spc="0" normalizeH="0" baseline="0" noProof="0" dirty="0">
              <a:ln>
                <a:noFill/>
              </a:ln>
              <a:solidFill>
                <a:prstClr val="black"/>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80C0AC55-7635-2346-85C0-10B75BF4C445}"/>
              </a:ext>
            </a:extLst>
          </p:cNvPr>
          <p:cNvSpPr txBox="1"/>
          <p:nvPr/>
        </p:nvSpPr>
        <p:spPr>
          <a:xfrm>
            <a:off x="7384517" y="5969340"/>
            <a:ext cx="411550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C00000"/>
                </a:solidFill>
                <a:effectLst/>
                <a:uLnTx/>
                <a:uFillTx/>
                <a:latin typeface="Calibri"/>
                <a:ea typeface="+mn-ea"/>
                <a:cs typeface="+mn-cs"/>
              </a:rPr>
              <a:t>Q: </a:t>
            </a:r>
            <a:r>
              <a:rPr kumimoji="0" lang="en-US" sz="1600" b="0" i="0" u="none" strike="noStrike" kern="1200" cap="none" spc="0" normalizeH="0" baseline="0" noProof="0" dirty="0">
                <a:ln>
                  <a:noFill/>
                </a:ln>
                <a:solidFill>
                  <a:prstClr val="black"/>
                </a:solidFill>
                <a:effectLst/>
                <a:uLnTx/>
                <a:uFillTx/>
                <a:latin typeface="Calibri"/>
                <a:ea typeface="+mn-ea"/>
                <a:cs typeface="+mn-cs"/>
              </a:rPr>
              <a:t>what happens if network connection or client crashes at </a:t>
            </a:r>
            <a:r>
              <a:rPr kumimoji="0" lang="en-US" sz="1600" b="0" i="1" u="none" strike="noStrike" kern="1200" cap="none" spc="0" normalizeH="0" baseline="0" noProof="0" dirty="0">
                <a:ln>
                  <a:noFill/>
                </a:ln>
                <a:solidFill>
                  <a:prstClr val="black"/>
                </a:solidFill>
                <a:effectLst/>
                <a:uLnTx/>
                <a:uFillTx/>
                <a:latin typeface="Calibri"/>
                <a:ea typeface="+mn-ea"/>
                <a:cs typeface="+mn-cs"/>
              </a:rPr>
              <a:t>t’ </a:t>
            </a:r>
            <a:r>
              <a:rPr kumimoji="0" lang="en-US" sz="1600" b="0" i="0" u="none" strike="noStrike" kern="1200" cap="none" spc="0" normalizeH="0" baseline="0" noProof="0" dirty="0">
                <a:ln>
                  <a:noFill/>
                </a:ln>
                <a:solidFill>
                  <a:prstClr val="black"/>
                </a:solidFill>
                <a:effectLst/>
                <a:uLnTx/>
                <a:uFillTx/>
                <a:latin typeface="Calibri"/>
                <a:ea typeface="+mn-ea"/>
                <a:cs typeface="+mn-cs"/>
              </a:rPr>
              <a:t>?</a:t>
            </a:r>
          </a:p>
        </p:txBody>
      </p:sp>
      <p:sp>
        <p:nvSpPr>
          <p:cNvPr id="90" name="Slide Number Placeholder 2">
            <a:extLst>
              <a:ext uri="{FF2B5EF4-FFF2-40B4-BE49-F238E27FC236}">
                <a16:creationId xmlns:a16="http://schemas.microsoft.com/office/drawing/2014/main" id="{FF729FF4-43F7-A040-B78F-BE4EC8E985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459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2"/>
                                        </p:tgtEl>
                                        <p:attrNameLst>
                                          <p:attrName>style.visibility</p:attrName>
                                        </p:attrNameLst>
                                      </p:cBhvr>
                                      <p:to>
                                        <p:strVal val="visible"/>
                                      </p:to>
                                    </p:set>
                                    <p:animEffect transition="in" filter="dissolve">
                                      <p:cBhvr>
                                        <p:cTn id="11" dur="500"/>
                                        <p:tgtEl>
                                          <p:spTgt spid="122"/>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23"/>
                                        </p:tgtEl>
                                        <p:attrNameLst>
                                          <p:attrName>style.visibility</p:attrName>
                                        </p:attrNameLst>
                                      </p:cBhvr>
                                      <p:to>
                                        <p:strVal val="visible"/>
                                      </p:to>
                                    </p:set>
                                    <p:animEffect transition="in" filter="wipe(right)">
                                      <p:cBhvr>
                                        <p:cTn id="15" dur="500"/>
                                        <p:tgtEl>
                                          <p:spTgt spid="123"/>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0"/>
                                        </p:tgtEl>
                                        <p:attrNameLst>
                                          <p:attrName>style.visibility</p:attrName>
                                        </p:attrNameLst>
                                      </p:cBhvr>
                                      <p:to>
                                        <p:strVal val="visible"/>
                                      </p:to>
                                    </p:set>
                                    <p:animEffect transition="in" filter="wipe(left)">
                                      <p:cBhvr>
                                        <p:cTn id="20" dur="500"/>
                                        <p:tgtEl>
                                          <p:spTgt spid="130"/>
                                        </p:tgtEl>
                                      </p:cBhvr>
                                    </p:animEffect>
                                  </p:childTnLst>
                                </p:cTn>
                              </p:par>
                            </p:childTnLst>
                          </p:cTn>
                        </p:par>
                        <p:par>
                          <p:cTn id="21" fill="hold">
                            <p:stCondLst>
                              <p:cond delay="500"/>
                            </p:stCondLst>
                            <p:childTnLst>
                              <p:par>
                                <p:cTn id="22" presetID="9" presetClass="entr" presetSubtype="0" fill="hold" nodeType="afterEffect">
                                  <p:stCondLst>
                                    <p:cond delay="0"/>
                                  </p:stCondLst>
                                  <p:childTnLst>
                                    <p:set>
                                      <p:cBhvr>
                                        <p:cTn id="23" dur="1" fill="hold">
                                          <p:stCondLst>
                                            <p:cond delay="0"/>
                                          </p:stCondLst>
                                        </p:cTn>
                                        <p:tgtEl>
                                          <p:spTgt spid="106"/>
                                        </p:tgtEl>
                                        <p:attrNameLst>
                                          <p:attrName>style.visibility</p:attrName>
                                        </p:attrNameLst>
                                      </p:cBhvr>
                                      <p:to>
                                        <p:strVal val="visible"/>
                                      </p:to>
                                    </p:set>
                                    <p:animEffect transition="in" filter="dissolve">
                                      <p:cBhvr>
                                        <p:cTn id="24" dur="500"/>
                                        <p:tgtEl>
                                          <p:spTgt spid="106"/>
                                        </p:tgtEl>
                                      </p:cBhvr>
                                    </p:animEffect>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125"/>
                                        </p:tgtEl>
                                        <p:attrNameLst>
                                          <p:attrName>style.visibility</p:attrName>
                                        </p:attrNameLst>
                                      </p:cBhvr>
                                      <p:to>
                                        <p:strVal val="visible"/>
                                      </p:to>
                                    </p:set>
                                    <p:animEffect transition="in" filter="wipe(right)">
                                      <p:cBhvr>
                                        <p:cTn id="28" dur="500"/>
                                        <p:tgtEl>
                                          <p:spTgt spid="125"/>
                                        </p:tgtEl>
                                      </p:cBhvr>
                                    </p:animEffect>
                                  </p:childTnLst>
                                </p:cTn>
                              </p:par>
                            </p:childTnLst>
                          </p:cTn>
                        </p:par>
                        <p:par>
                          <p:cTn id="29" fill="hold">
                            <p:stCondLst>
                              <p:cond delay="1500"/>
                            </p:stCondLst>
                            <p:childTnLst>
                              <p:par>
                                <p:cTn id="30" presetID="22" presetClass="entr" presetSubtype="8" fill="hold" nodeType="afterEffect">
                                  <p:stCondLst>
                                    <p:cond delay="0"/>
                                  </p:stCondLst>
                                  <p:childTnLst>
                                    <p:set>
                                      <p:cBhvr>
                                        <p:cTn id="31" dur="1" fill="hold">
                                          <p:stCondLst>
                                            <p:cond delay="0"/>
                                          </p:stCondLst>
                                        </p:cTn>
                                        <p:tgtEl>
                                          <p:spTgt spid="131"/>
                                        </p:tgtEl>
                                        <p:attrNameLst>
                                          <p:attrName>style.visibility</p:attrName>
                                        </p:attrNameLst>
                                      </p:cBhvr>
                                      <p:to>
                                        <p:strVal val="visible"/>
                                      </p:to>
                                    </p:set>
                                    <p:animEffect transition="in" filter="wipe(left)">
                                      <p:cBhvr>
                                        <p:cTn id="32" dur="500"/>
                                        <p:tgtEl>
                                          <p:spTgt spid="131"/>
                                        </p:tgtEl>
                                      </p:cBhvr>
                                    </p:animEffect>
                                  </p:childTnLst>
                                </p:cTn>
                              </p:par>
                            </p:childTnLst>
                          </p:cTn>
                        </p:par>
                        <p:par>
                          <p:cTn id="33" fill="hold">
                            <p:stCondLst>
                              <p:cond delay="2000"/>
                            </p:stCondLst>
                            <p:childTnLst>
                              <p:par>
                                <p:cTn id="34" presetID="9" presetClass="entr" presetSubtype="0" fill="hold" nodeType="after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dissolve">
                                      <p:cBhvr>
                                        <p:cTn id="36" dur="500"/>
                                        <p:tgtEl>
                                          <p:spTgt spid="110"/>
                                        </p:tgtEl>
                                      </p:cBhvr>
                                    </p:animEffect>
                                  </p:childTnLst>
                                </p:cTn>
                              </p:par>
                            </p:childTnLst>
                          </p:cTn>
                        </p:par>
                        <p:par>
                          <p:cTn id="37" fill="hold">
                            <p:stCondLst>
                              <p:cond delay="2500"/>
                            </p:stCondLst>
                            <p:childTnLst>
                              <p:par>
                                <p:cTn id="38" presetID="22" presetClass="entr" presetSubtype="2" fill="hold" nodeType="afterEffect">
                                  <p:stCondLst>
                                    <p:cond delay="0"/>
                                  </p:stCondLst>
                                  <p:childTnLst>
                                    <p:set>
                                      <p:cBhvr>
                                        <p:cTn id="39" dur="1" fill="hold">
                                          <p:stCondLst>
                                            <p:cond delay="0"/>
                                          </p:stCondLst>
                                        </p:cTn>
                                        <p:tgtEl>
                                          <p:spTgt spid="127"/>
                                        </p:tgtEl>
                                        <p:attrNameLst>
                                          <p:attrName>style.visibility</p:attrName>
                                        </p:attrNameLst>
                                      </p:cBhvr>
                                      <p:to>
                                        <p:strVal val="visible"/>
                                      </p:to>
                                    </p:set>
                                    <p:animEffect transition="in" filter="wipe(right)">
                                      <p:cBhvr>
                                        <p:cTn id="40" dur="500"/>
                                        <p:tgtEl>
                                          <p:spTgt spid="127"/>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128"/>
                                        </p:tgtEl>
                                        <p:attrNameLst>
                                          <p:attrName>style.visibility</p:attrName>
                                        </p:attrNameLst>
                                      </p:cBhvr>
                                      <p:to>
                                        <p:strVal val="visible"/>
                                      </p:to>
                                    </p:set>
                                    <p:animEffect transition="in" filter="wipe(left)">
                                      <p:cBhvr>
                                        <p:cTn id="45" dur="500"/>
                                        <p:tgtEl>
                                          <p:spTgt spid="128"/>
                                        </p:tgtEl>
                                      </p:cBhvr>
                                    </p:animEffect>
                                  </p:childTnLst>
                                </p:cTn>
                              </p:par>
                            </p:childTnLst>
                          </p:cTn>
                        </p:par>
                        <p:par>
                          <p:cTn id="46" fill="hold">
                            <p:stCondLst>
                              <p:cond delay="500"/>
                            </p:stCondLst>
                            <p:childTnLst>
                              <p:par>
                                <p:cTn id="47" presetID="9" presetClass="entr" presetSubtype="0" fill="hold" nodeType="afterEffect">
                                  <p:stCondLst>
                                    <p:cond delay="0"/>
                                  </p:stCondLst>
                                  <p:childTnLst>
                                    <p:set>
                                      <p:cBhvr>
                                        <p:cTn id="48" dur="1" fill="hold">
                                          <p:stCondLst>
                                            <p:cond delay="0"/>
                                          </p:stCondLst>
                                        </p:cTn>
                                        <p:tgtEl>
                                          <p:spTgt spid="114"/>
                                        </p:tgtEl>
                                        <p:attrNameLst>
                                          <p:attrName>style.visibility</p:attrName>
                                        </p:attrNameLst>
                                      </p:cBhvr>
                                      <p:to>
                                        <p:strVal val="visible"/>
                                      </p:to>
                                    </p:set>
                                    <p:animEffect transition="in" filter="dissolve">
                                      <p:cBhvr>
                                        <p:cTn id="49" dur="500"/>
                                        <p:tgtEl>
                                          <p:spTgt spid="114"/>
                                        </p:tgtEl>
                                      </p:cBhvr>
                                    </p:animEffect>
                                  </p:childTnLst>
                                </p:cTn>
                              </p:par>
                            </p:childTnLst>
                          </p:cTn>
                        </p:par>
                        <p:par>
                          <p:cTn id="50" fill="hold">
                            <p:stCondLst>
                              <p:cond delay="1000"/>
                            </p:stCondLst>
                            <p:childTnLst>
                              <p:par>
                                <p:cTn id="51" presetID="22" presetClass="entr" presetSubtype="2" fill="hold" nodeType="afterEffect">
                                  <p:stCondLst>
                                    <p:cond delay="0"/>
                                  </p:stCondLst>
                                  <p:childTnLst>
                                    <p:set>
                                      <p:cBhvr>
                                        <p:cTn id="52" dur="1" fill="hold">
                                          <p:stCondLst>
                                            <p:cond delay="0"/>
                                          </p:stCondLst>
                                        </p:cTn>
                                        <p:tgtEl>
                                          <p:spTgt spid="129"/>
                                        </p:tgtEl>
                                        <p:attrNameLst>
                                          <p:attrName>style.visibility</p:attrName>
                                        </p:attrNameLst>
                                      </p:cBhvr>
                                      <p:to>
                                        <p:strVal val="visible"/>
                                      </p:to>
                                    </p:set>
                                    <p:animEffect transition="in" filter="wipe(right)">
                                      <p:cBhvr>
                                        <p:cTn id="53" dur="500"/>
                                        <p:tgtEl>
                                          <p:spTgt spid="129"/>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9"/>
                                        </p:tgtEl>
                                        <p:attrNameLst>
                                          <p:attrName>style.visibility</p:attrName>
                                        </p:attrNameLst>
                                      </p:cBhvr>
                                      <p:to>
                                        <p:strVal val="visible"/>
                                      </p:to>
                                    </p:set>
                                    <p:animEffect transition="in" filter="dissolve">
                                      <p:cBhvr>
                                        <p:cTn id="58" dur="500"/>
                                        <p:tgtEl>
                                          <p:spTgt spid="11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12">
                                            <p:txEl>
                                              <p:pRg st="2" end="2"/>
                                            </p:txEl>
                                          </p:spTgt>
                                        </p:tgtEl>
                                        <p:attrNameLst>
                                          <p:attrName>style.visibility</p:attrName>
                                        </p:attrNameLst>
                                      </p:cBhvr>
                                      <p:to>
                                        <p:strVal val="visible"/>
                                      </p:to>
                                    </p:set>
                                    <p:animEffect transition="in" filter="dissolve">
                                      <p:cBhvr>
                                        <p:cTn id="63" dur="500"/>
                                        <p:tgtEl>
                                          <p:spTgt spid="12">
                                            <p:txEl>
                                              <p:pRg st="2" end="2"/>
                                            </p:txEl>
                                          </p:spTgt>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12">
                                            <p:txEl>
                                              <p:pRg st="3" end="3"/>
                                            </p:txEl>
                                          </p:spTgt>
                                        </p:tgtEl>
                                        <p:attrNameLst>
                                          <p:attrName>style.visibility</p:attrName>
                                        </p:attrNameLst>
                                      </p:cBhvr>
                                      <p:to>
                                        <p:strVal val="visible"/>
                                      </p:to>
                                    </p:set>
                                    <p:animEffect transition="in" filter="dissolve">
                                      <p:cBhvr>
                                        <p:cTn id="68" dur="500"/>
                                        <p:tgtEl>
                                          <p:spTgt spid="12">
                                            <p:txEl>
                                              <p:pRg st="3" end="3"/>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12">
                                            <p:txEl>
                                              <p:pRg st="4" end="4"/>
                                            </p:txEl>
                                          </p:spTgt>
                                        </p:tgtEl>
                                        <p:attrNameLst>
                                          <p:attrName>style.visibility</p:attrName>
                                        </p:attrNameLst>
                                      </p:cBhvr>
                                      <p:to>
                                        <p:strVal val="visible"/>
                                      </p:to>
                                    </p:set>
                                    <p:animEffect transition="in" filter="dissolve">
                                      <p:cBhvr>
                                        <p:cTn id="73"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3" name="Rectangle 3">
            <a:extLst>
              <a:ext uri="{FF2B5EF4-FFF2-40B4-BE49-F238E27FC236}">
                <a16:creationId xmlns:a16="http://schemas.microsoft.com/office/drawing/2014/main" id="{044314F4-5E29-A342-9469-ED1D194C2BEE}"/>
              </a:ext>
            </a:extLst>
          </p:cNvPr>
          <p:cNvSpPr txBox="1">
            <a:spLocks noChangeArrowheads="1"/>
          </p:cNvSpPr>
          <p:nvPr/>
        </p:nvSpPr>
        <p:spPr>
          <a:xfrm>
            <a:off x="622608" y="1452389"/>
            <a:ext cx="6335547" cy="488791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sites and client browser  use </a:t>
            </a:r>
            <a:r>
              <a:rPr kumimoji="0" lang="en-US" altLang="en-US" sz="32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cookies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to maintain some state between transactions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four components: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 cookie header line of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2) cookie header line in next HTTP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request</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message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 cookie file kept on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host, managed by user</a:t>
            </a:r>
            <a:r>
              <a:rPr kumimoji="0" lang="ja-JP" altLang="en-US" sz="2800" b="0" i="0" u="none" strike="noStrike" kern="1200" cap="none" spc="0" normalizeH="0" baseline="0" noProof="0">
                <a:ln>
                  <a:noFill/>
                </a:ln>
                <a:solidFill>
                  <a:prstClr val="black"/>
                </a:solidFill>
                <a:effectLst/>
                <a:uLnTx/>
                <a:uFillTx/>
                <a:latin typeface="Calibri"/>
                <a:ea typeface="ＭＳ Ｐゴシック" panose="020B0600070205080204" pitchFamily="34" charset="-128"/>
                <a:cs typeface="+mn-cs"/>
              </a:rPr>
              <a:t>’</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browser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 back-end database at Web site</a:t>
            </a:r>
          </a:p>
        </p:txBody>
      </p:sp>
      <p:sp>
        <p:nvSpPr>
          <p:cNvPr id="94" name="Rectangle 4">
            <a:extLst>
              <a:ext uri="{FF2B5EF4-FFF2-40B4-BE49-F238E27FC236}">
                <a16:creationId xmlns:a16="http://schemas.microsoft.com/office/drawing/2014/main" id="{26408C84-4366-9C43-B55D-97AC8C9FA33A}"/>
              </a:ext>
            </a:extLst>
          </p:cNvPr>
          <p:cNvSpPr txBox="1">
            <a:spLocks noChangeArrowheads="1"/>
          </p:cNvSpPr>
          <p:nvPr/>
        </p:nvSpPr>
        <p:spPr>
          <a:xfrm>
            <a:off x="7599363" y="1452389"/>
            <a:ext cx="4363453" cy="502573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111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3"/>
                </a:solidFill>
                <a:effectLst/>
                <a:uLnTx/>
                <a:uFillTx/>
                <a:latin typeface="Calibri"/>
                <a:ea typeface="+mn-ea"/>
                <a:cs typeface="+mn-cs"/>
              </a:rPr>
              <a:t>Example: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Susan uses browser on laptop, visits specific e-commerce site for first time</a:t>
            </a:r>
          </a:p>
          <a:p>
            <a:pPr marL="233363" marR="0" lvl="0" indent="-233363" algn="l" defTabSz="914400" rtl="0" eaLnBrk="1" fontAlgn="auto" latinLnBrk="0" hangingPunct="1">
              <a:lnSpc>
                <a:spcPct val="90000"/>
              </a:lnSpc>
              <a:spcBef>
                <a:spcPts val="6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when initial HTTP requests arrives at site, site creates: </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unique ID (aka “cookie”)</a:t>
            </a:r>
          </a:p>
          <a:p>
            <a:pPr marL="685800" marR="0" lvl="1" indent="-228600" algn="l" defTabSz="914400" rtl="0" eaLnBrk="1" fontAlgn="auto" latinLnBrk="0" hangingPunct="1">
              <a:lnSpc>
                <a:spcPct val="90000"/>
              </a:lnSpc>
              <a:spcBef>
                <a:spcPts val="6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entry in backend database for ID</a:t>
            </a:r>
          </a:p>
          <a:p>
            <a:pPr marL="342900" marR="0" lvl="0" indent="-228600" algn="l" defTabSz="914400" rtl="0" eaLnBrk="1" fontAlgn="auto" latinLnBrk="0" hangingPunct="1">
              <a:lnSpc>
                <a:spcPct val="90000"/>
              </a:lnSpc>
              <a:spcBef>
                <a:spcPts val="600"/>
              </a:spcBef>
              <a:spcAft>
                <a:spcPts val="0"/>
              </a:spcAft>
              <a:buClr>
                <a:srgbClr val="0000A3"/>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subsequent HTTP requests from Susan to this site will contain cookie ID value, allowing site to “identify” Susan</a:t>
            </a:r>
          </a:p>
        </p:txBody>
      </p:sp>
      <p:sp>
        <p:nvSpPr>
          <p:cNvPr id="5" name="Slide Number Placeholder 2">
            <a:extLst>
              <a:ext uri="{FF2B5EF4-FFF2-40B4-BE49-F238E27FC236}">
                <a16:creationId xmlns:a16="http://schemas.microsoft.com/office/drawing/2014/main" id="{A52BCA24-99F8-C342-B95E-EB6833D8CAE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47584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3">
                                            <p:txEl>
                                              <p:pRg st="2" end="2"/>
                                            </p:txEl>
                                          </p:spTgt>
                                        </p:tgtEl>
                                        <p:attrNameLst>
                                          <p:attrName>style.visibility</p:attrName>
                                        </p:attrNameLst>
                                      </p:cBhvr>
                                      <p:to>
                                        <p:strVal val="visible"/>
                                      </p:to>
                                    </p:set>
                                    <p:animEffect transition="in" filter="dissolve">
                                      <p:cBhvr>
                                        <p:cTn id="7" dur="500"/>
                                        <p:tgtEl>
                                          <p:spTgt spid="93">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93">
                                            <p:txEl>
                                              <p:pRg st="3" end="3"/>
                                            </p:txEl>
                                          </p:spTgt>
                                        </p:tgtEl>
                                        <p:attrNameLst>
                                          <p:attrName>style.visibility</p:attrName>
                                        </p:attrNameLst>
                                      </p:cBhvr>
                                      <p:to>
                                        <p:strVal val="visible"/>
                                      </p:to>
                                    </p:set>
                                    <p:animEffect transition="in" filter="dissolve">
                                      <p:cBhvr>
                                        <p:cTn id="10" dur="500"/>
                                        <p:tgtEl>
                                          <p:spTgt spid="93">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93">
                                            <p:txEl>
                                              <p:pRg st="4" end="4"/>
                                            </p:txEl>
                                          </p:spTgt>
                                        </p:tgtEl>
                                        <p:attrNameLst>
                                          <p:attrName>style.visibility</p:attrName>
                                        </p:attrNameLst>
                                      </p:cBhvr>
                                      <p:to>
                                        <p:strVal val="visible"/>
                                      </p:to>
                                    </p:set>
                                    <p:animEffect transition="in" filter="dissolve">
                                      <p:cBhvr>
                                        <p:cTn id="13" dur="500"/>
                                        <p:tgtEl>
                                          <p:spTgt spid="93">
                                            <p:txEl>
                                              <p:pRg st="4" end="4"/>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93">
                                            <p:txEl>
                                              <p:pRg st="5" end="5"/>
                                            </p:txEl>
                                          </p:spTgt>
                                        </p:tgtEl>
                                        <p:attrNameLst>
                                          <p:attrName>style.visibility</p:attrName>
                                        </p:attrNameLst>
                                      </p:cBhvr>
                                      <p:to>
                                        <p:strVal val="visible"/>
                                      </p:to>
                                    </p:set>
                                    <p:animEffect transition="in" filter="dissolve">
                                      <p:cBhvr>
                                        <p:cTn id="16" dur="500"/>
                                        <p:tgtEl>
                                          <p:spTgt spid="9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94"/>
                                        </p:tgtEl>
                                        <p:attrNameLst>
                                          <p:attrName>style.visibility</p:attrName>
                                        </p:attrNameLst>
                                      </p:cBhvr>
                                      <p:to>
                                        <p:strVal val="visible"/>
                                      </p:to>
                                    </p:set>
                                    <p:animEffect transition="in" filter="dissolve">
                                      <p:cBhvr>
                                        <p:cTn id="21"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altLang="en-US" sz="4400" dirty="0">
                <a:ea typeface="ＭＳ Ｐゴシック" panose="020B0600070205080204" pitchFamily="34" charset="-128"/>
              </a:rPr>
              <a:t>Maintaining user/server state: cookies</a:t>
            </a:r>
            <a:endParaRPr lang="en-US" sz="4400" dirty="0"/>
          </a:p>
        </p:txBody>
      </p:sp>
      <p:sp>
        <p:nvSpPr>
          <p:cNvPr id="96" name="Text Box 5">
            <a:extLst>
              <a:ext uri="{FF2B5EF4-FFF2-40B4-BE49-F238E27FC236}">
                <a16:creationId xmlns:a16="http://schemas.microsoft.com/office/drawing/2014/main" id="{BDD58876-57D5-6242-A5A0-1F4F57BBD486}"/>
              </a:ext>
            </a:extLst>
          </p:cNvPr>
          <p:cNvSpPr txBox="1">
            <a:spLocks noChangeArrowheads="1"/>
          </p:cNvSpPr>
          <p:nvPr/>
        </p:nvSpPr>
        <p:spPr bwMode="auto">
          <a:xfrm>
            <a:off x="2092674" y="1266659"/>
            <a:ext cx="8739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97" name="Text Box 6">
            <a:extLst>
              <a:ext uri="{FF2B5EF4-FFF2-40B4-BE49-F238E27FC236}">
                <a16:creationId xmlns:a16="http://schemas.microsoft.com/office/drawing/2014/main" id="{2C7DB634-32FD-8242-867E-9B9E0867E967}"/>
              </a:ext>
            </a:extLst>
          </p:cNvPr>
          <p:cNvSpPr txBox="1">
            <a:spLocks noChangeArrowheads="1"/>
          </p:cNvSpPr>
          <p:nvPr/>
        </p:nvSpPr>
        <p:spPr bwMode="auto">
          <a:xfrm>
            <a:off x="7045557" y="1520844"/>
            <a:ext cx="20521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Amazon server</a:t>
            </a:r>
          </a:p>
        </p:txBody>
      </p:sp>
      <p:grpSp>
        <p:nvGrpSpPr>
          <p:cNvPr id="98" name="Group 90">
            <a:extLst>
              <a:ext uri="{FF2B5EF4-FFF2-40B4-BE49-F238E27FC236}">
                <a16:creationId xmlns:a16="http://schemas.microsoft.com/office/drawing/2014/main" id="{94011BFB-FD4F-E449-8218-8F0FBC795682}"/>
              </a:ext>
            </a:extLst>
          </p:cNvPr>
          <p:cNvGrpSpPr>
            <a:grpSpLocks/>
          </p:cNvGrpSpPr>
          <p:nvPr/>
        </p:nvGrpSpPr>
        <p:grpSpPr bwMode="auto">
          <a:xfrm>
            <a:off x="2996806" y="4057653"/>
            <a:ext cx="3873500" cy="458788"/>
            <a:chOff x="1414" y="2657"/>
            <a:chExt cx="2440" cy="289"/>
          </a:xfrm>
        </p:grpSpPr>
        <p:sp>
          <p:nvSpPr>
            <p:cNvPr id="99" name="Line 16">
              <a:extLst>
                <a:ext uri="{FF2B5EF4-FFF2-40B4-BE49-F238E27FC236}">
                  <a16:creationId xmlns:a16="http://schemas.microsoft.com/office/drawing/2014/main" id="{88BDB1BC-CF22-D740-8FD0-3286D32A2A6C}"/>
                </a:ext>
              </a:extLst>
            </p:cNvPr>
            <p:cNvSpPr>
              <a:spLocks noChangeShapeType="1"/>
            </p:cNvSpPr>
            <p:nvPr/>
          </p:nvSpPr>
          <p:spPr bwMode="auto">
            <a:xfrm flipH="1">
              <a:off x="1414" y="2657"/>
              <a:ext cx="2440" cy="249"/>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00" name="Group 17">
              <a:extLst>
                <a:ext uri="{FF2B5EF4-FFF2-40B4-BE49-F238E27FC236}">
                  <a16:creationId xmlns:a16="http://schemas.microsoft.com/office/drawing/2014/main" id="{1663D802-36E9-1C4C-BFE3-BD3D0033505C}"/>
                </a:ext>
              </a:extLst>
            </p:cNvPr>
            <p:cNvGrpSpPr>
              <a:grpSpLocks/>
            </p:cNvGrpSpPr>
            <p:nvPr/>
          </p:nvGrpSpPr>
          <p:grpSpPr bwMode="auto">
            <a:xfrm>
              <a:off x="1553" y="2694"/>
              <a:ext cx="1897" cy="252"/>
              <a:chOff x="3268" y="2846"/>
              <a:chExt cx="1897" cy="252"/>
            </a:xfrm>
          </p:grpSpPr>
          <p:sp>
            <p:nvSpPr>
              <p:cNvPr id="101" name="Rectangle 18">
                <a:extLst>
                  <a:ext uri="{FF2B5EF4-FFF2-40B4-BE49-F238E27FC236}">
                    <a16:creationId xmlns:a16="http://schemas.microsoft.com/office/drawing/2014/main" id="{F3795387-184E-6040-B5E5-4A94444CF86C}"/>
                  </a:ext>
                </a:extLst>
              </p:cNvPr>
              <p:cNvSpPr>
                <a:spLocks noChangeArrowheads="1"/>
              </p:cNvSpPr>
              <p:nvPr/>
            </p:nvSpPr>
            <p:spPr bwMode="auto">
              <a:xfrm>
                <a:off x="3282" y="2856"/>
                <a:ext cx="1692" cy="198"/>
              </a:xfrm>
              <a:prstGeom prst="rect">
                <a:avLst/>
              </a:prstGeom>
              <a:solidFill>
                <a:srgbClr val="FFFFFF"/>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2" name="Text Box 19">
                <a:extLst>
                  <a:ext uri="{FF2B5EF4-FFF2-40B4-BE49-F238E27FC236}">
                    <a16:creationId xmlns:a16="http://schemas.microsoft.com/office/drawing/2014/main" id="{1E8E6531-8FF1-1C40-8C70-630F4E1475AD}"/>
                  </a:ext>
                </a:extLst>
              </p:cNvPr>
              <p:cNvSpPr txBox="1">
                <a:spLocks noChangeArrowheads="1"/>
              </p:cNvSpPr>
              <p:nvPr/>
            </p:nvSpPr>
            <p:spPr bwMode="auto">
              <a:xfrm>
                <a:off x="3268" y="2846"/>
                <a:ext cx="1897"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grpSp>
        <p:nvGrpSpPr>
          <p:cNvPr id="103" name="Group 94">
            <a:extLst>
              <a:ext uri="{FF2B5EF4-FFF2-40B4-BE49-F238E27FC236}">
                <a16:creationId xmlns:a16="http://schemas.microsoft.com/office/drawing/2014/main" id="{A02DFDF0-ACF5-0944-BB01-BEA857B2408F}"/>
              </a:ext>
            </a:extLst>
          </p:cNvPr>
          <p:cNvGrpSpPr>
            <a:grpSpLocks/>
          </p:cNvGrpSpPr>
          <p:nvPr/>
        </p:nvGrpSpPr>
        <p:grpSpPr bwMode="auto">
          <a:xfrm>
            <a:off x="3002432" y="5867498"/>
            <a:ext cx="3859213" cy="463549"/>
            <a:chOff x="1392" y="3579"/>
            <a:chExt cx="2431" cy="292"/>
          </a:xfrm>
        </p:grpSpPr>
        <p:sp>
          <p:nvSpPr>
            <p:cNvPr id="104" name="Line 24">
              <a:extLst>
                <a:ext uri="{FF2B5EF4-FFF2-40B4-BE49-F238E27FC236}">
                  <a16:creationId xmlns:a16="http://schemas.microsoft.com/office/drawing/2014/main" id="{EEB16C5E-89E3-9248-A0E9-068D3F51C40E}"/>
                </a:ext>
              </a:extLst>
            </p:cNvPr>
            <p:cNvSpPr>
              <a:spLocks noChangeShapeType="1"/>
            </p:cNvSpPr>
            <p:nvPr/>
          </p:nvSpPr>
          <p:spPr bwMode="auto">
            <a:xfrm flipH="1">
              <a:off x="1392" y="3579"/>
              <a:ext cx="2431" cy="266"/>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07" name="Text Box 27">
              <a:extLst>
                <a:ext uri="{FF2B5EF4-FFF2-40B4-BE49-F238E27FC236}">
                  <a16:creationId xmlns:a16="http://schemas.microsoft.com/office/drawing/2014/main" id="{474B7C25-022E-B449-BFB7-79520686A1C4}"/>
                </a:ext>
              </a:extLst>
            </p:cNvPr>
            <p:cNvSpPr txBox="1">
              <a:spLocks noChangeArrowheads="1"/>
            </p:cNvSpPr>
            <p:nvPr/>
          </p:nvSpPr>
          <p:spPr bwMode="auto">
            <a:xfrm>
              <a:off x="1598" y="3619"/>
              <a:ext cx="1852" cy="252"/>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msg</a:t>
              </a: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08" name="Text Box 59">
            <a:extLst>
              <a:ext uri="{FF2B5EF4-FFF2-40B4-BE49-F238E27FC236}">
                <a16:creationId xmlns:a16="http://schemas.microsoft.com/office/drawing/2014/main" id="{8FCE1392-BEBB-7649-A72C-5DBA317615AC}"/>
              </a:ext>
            </a:extLst>
          </p:cNvPr>
          <p:cNvSpPr txBox="1">
            <a:spLocks noChangeArrowheads="1"/>
          </p:cNvSpPr>
          <p:nvPr/>
        </p:nvSpPr>
        <p:spPr bwMode="auto">
          <a:xfrm>
            <a:off x="1733156" y="2293935"/>
            <a:ext cx="17875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file</a:t>
            </a:r>
          </a:p>
        </p:txBody>
      </p:sp>
      <p:sp>
        <p:nvSpPr>
          <p:cNvPr id="109" name="Text Box 66">
            <a:extLst>
              <a:ext uri="{FF2B5EF4-FFF2-40B4-BE49-F238E27FC236}">
                <a16:creationId xmlns:a16="http://schemas.microsoft.com/office/drawing/2014/main" id="{0A6A1E02-F6BE-5D46-AD20-D1F7027FB454}"/>
              </a:ext>
            </a:extLst>
          </p:cNvPr>
          <p:cNvSpPr txBox="1">
            <a:spLocks noChangeArrowheads="1"/>
          </p:cNvSpPr>
          <p:nvPr/>
        </p:nvSpPr>
        <p:spPr bwMode="auto">
          <a:xfrm>
            <a:off x="1550772" y="4672055"/>
            <a:ext cx="1810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one week later:</a:t>
            </a:r>
          </a:p>
        </p:txBody>
      </p:sp>
      <p:grpSp>
        <p:nvGrpSpPr>
          <p:cNvPr id="110" name="Group 89">
            <a:extLst>
              <a:ext uri="{FF2B5EF4-FFF2-40B4-BE49-F238E27FC236}">
                <a16:creationId xmlns:a16="http://schemas.microsoft.com/office/drawing/2014/main" id="{40D8E44C-8C6C-D542-9BE7-10406B51CDF5}"/>
              </a:ext>
            </a:extLst>
          </p:cNvPr>
          <p:cNvGrpSpPr>
            <a:grpSpLocks/>
          </p:cNvGrpSpPr>
          <p:nvPr/>
        </p:nvGrpSpPr>
        <p:grpSpPr bwMode="auto">
          <a:xfrm>
            <a:off x="2998327" y="3429000"/>
            <a:ext cx="6777024" cy="1128713"/>
            <a:chOff x="1411" y="2261"/>
            <a:chExt cx="3533" cy="711"/>
          </a:xfrm>
        </p:grpSpPr>
        <p:sp>
          <p:nvSpPr>
            <p:cNvPr id="111" name="Line 12">
              <a:extLst>
                <a:ext uri="{FF2B5EF4-FFF2-40B4-BE49-F238E27FC236}">
                  <a16:creationId xmlns:a16="http://schemas.microsoft.com/office/drawing/2014/main" id="{153DBCD9-AEFE-0D4C-84B4-A29E1AAACC2D}"/>
                </a:ext>
              </a:extLst>
            </p:cNvPr>
            <p:cNvSpPr>
              <a:spLocks noChangeShapeType="1"/>
            </p:cNvSpPr>
            <p:nvPr/>
          </p:nvSpPr>
          <p:spPr bwMode="auto">
            <a:xfrm>
              <a:off x="1411" y="2361"/>
              <a:ext cx="2016"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2" name="Text Box 15">
              <a:extLst>
                <a:ext uri="{FF2B5EF4-FFF2-40B4-BE49-F238E27FC236}">
                  <a16:creationId xmlns:a16="http://schemas.microsoft.com/office/drawing/2014/main" id="{B4EE3ACA-27BC-0046-99A0-E10CEAF86486}"/>
                </a:ext>
              </a:extLst>
            </p:cNvPr>
            <p:cNvSpPr txBox="1">
              <a:spLocks noChangeArrowheads="1"/>
            </p:cNvSpPr>
            <p:nvPr/>
          </p:nvSpPr>
          <p:spPr bwMode="auto">
            <a:xfrm>
              <a:off x="1548" y="2261"/>
              <a:ext cx="1689" cy="404"/>
            </a:xfrm>
            <a:prstGeom prst="rect">
              <a:avLst/>
            </a:prstGeom>
            <a:solidFill>
              <a:srgbClr val="FFFFFF"/>
            </a:solidFill>
            <a:ln w="9525">
              <a:solidFill>
                <a:srgbClr val="000000"/>
              </a:solidFill>
              <a:miter lim="800000"/>
              <a:headEnd/>
              <a:tailEnd/>
            </a:ln>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13" name="Text Box 28">
              <a:extLst>
                <a:ext uri="{FF2B5EF4-FFF2-40B4-BE49-F238E27FC236}">
                  <a16:creationId xmlns:a16="http://schemas.microsoft.com/office/drawing/2014/main" id="{E0C8E058-016B-9643-8EC4-38404A2A2EE1}"/>
                </a:ext>
              </a:extLst>
            </p:cNvPr>
            <p:cNvSpPr txBox="1">
              <a:spLocks noChangeArrowheads="1"/>
            </p:cNvSpPr>
            <p:nvPr/>
          </p:nvSpPr>
          <p:spPr bwMode="auto">
            <a:xfrm>
              <a:off x="3549" y="233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14" name="Line 42">
              <a:extLst>
                <a:ext uri="{FF2B5EF4-FFF2-40B4-BE49-F238E27FC236}">
                  <a16:creationId xmlns:a16="http://schemas.microsoft.com/office/drawing/2014/main" id="{AEE1E959-6738-514B-BC11-A0C6268B0814}"/>
                </a:ext>
              </a:extLst>
            </p:cNvPr>
            <p:cNvSpPr>
              <a:spLocks noChangeShapeType="1"/>
            </p:cNvSpPr>
            <p:nvPr/>
          </p:nvSpPr>
          <p:spPr bwMode="auto">
            <a:xfrm flipV="1">
              <a:off x="4252" y="2367"/>
              <a:ext cx="692" cy="269"/>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15" name="Group 83">
              <a:extLst>
                <a:ext uri="{FF2B5EF4-FFF2-40B4-BE49-F238E27FC236}">
                  <a16:creationId xmlns:a16="http://schemas.microsoft.com/office/drawing/2014/main" id="{B7857F88-08E3-E240-A20C-5162D296902E}"/>
                </a:ext>
              </a:extLst>
            </p:cNvPr>
            <p:cNvGrpSpPr>
              <a:grpSpLocks/>
            </p:cNvGrpSpPr>
            <p:nvPr/>
          </p:nvGrpSpPr>
          <p:grpSpPr bwMode="auto">
            <a:xfrm>
              <a:off x="4306" y="2363"/>
              <a:ext cx="539" cy="252"/>
              <a:chOff x="4306" y="2273"/>
              <a:chExt cx="539" cy="252"/>
            </a:xfrm>
          </p:grpSpPr>
          <p:sp>
            <p:nvSpPr>
              <p:cNvPr id="116" name="Rectangle 72">
                <a:extLst>
                  <a:ext uri="{FF2B5EF4-FFF2-40B4-BE49-F238E27FC236}">
                    <a16:creationId xmlns:a16="http://schemas.microsoft.com/office/drawing/2014/main" id="{597ACCEC-4FF2-6B40-8454-C2F1F6A7C109}"/>
                  </a:ext>
                </a:extLst>
              </p:cNvPr>
              <p:cNvSpPr>
                <a:spLocks noChangeArrowheads="1"/>
              </p:cNvSpPr>
              <p:nvPr/>
            </p:nvSpPr>
            <p:spPr bwMode="auto">
              <a:xfrm>
                <a:off x="4409" y="2365"/>
                <a:ext cx="384" cy="9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17" name="Text Box 43">
                <a:extLst>
                  <a:ext uri="{FF2B5EF4-FFF2-40B4-BE49-F238E27FC236}">
                    <a16:creationId xmlns:a16="http://schemas.microsoft.com/office/drawing/2014/main" id="{361D7D30-A4D4-5C44-878A-9FE3CEA44145}"/>
                  </a:ext>
                </a:extLst>
              </p:cNvPr>
              <p:cNvSpPr txBox="1">
                <a:spLocks noChangeArrowheads="1"/>
              </p:cNvSpPr>
              <p:nvPr/>
            </p:nvSpPr>
            <p:spPr bwMode="auto">
              <a:xfrm>
                <a:off x="4306" y="2273"/>
                <a:ext cx="53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grpSp>
        <p:nvGrpSpPr>
          <p:cNvPr id="118" name="Group 81">
            <a:extLst>
              <a:ext uri="{FF2B5EF4-FFF2-40B4-BE49-F238E27FC236}">
                <a16:creationId xmlns:a16="http://schemas.microsoft.com/office/drawing/2014/main" id="{CCEC4E82-EFC9-4646-BCEE-C0B8C7E94B5A}"/>
              </a:ext>
            </a:extLst>
          </p:cNvPr>
          <p:cNvGrpSpPr>
            <a:grpSpLocks/>
          </p:cNvGrpSpPr>
          <p:nvPr/>
        </p:nvGrpSpPr>
        <p:grpSpPr bwMode="auto">
          <a:xfrm>
            <a:off x="1704581" y="1762123"/>
            <a:ext cx="1066800" cy="565150"/>
            <a:chOff x="527" y="1047"/>
            <a:chExt cx="855" cy="486"/>
          </a:xfrm>
        </p:grpSpPr>
        <p:sp>
          <p:nvSpPr>
            <p:cNvPr id="119" name="AutoShape 67">
              <a:extLst>
                <a:ext uri="{FF2B5EF4-FFF2-40B4-BE49-F238E27FC236}">
                  <a16:creationId xmlns:a16="http://schemas.microsoft.com/office/drawing/2014/main" id="{3FF0F743-E4ED-2B41-96D3-06A33C2442CD}"/>
                </a:ext>
              </a:extLst>
            </p:cNvPr>
            <p:cNvSpPr>
              <a:spLocks noChangeArrowheads="1"/>
            </p:cNvSpPr>
            <p:nvPr/>
          </p:nvSpPr>
          <p:spPr bwMode="auto">
            <a:xfrm>
              <a:off x="527" y="1047"/>
              <a:ext cx="85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0" name="Text Box 60">
              <a:extLst>
                <a:ext uri="{FF2B5EF4-FFF2-40B4-BE49-F238E27FC236}">
                  <a16:creationId xmlns:a16="http://schemas.microsoft.com/office/drawing/2014/main" id="{6117DA15-C6DD-B847-B11A-0D6EFDBC12FE}"/>
                </a:ext>
              </a:extLst>
            </p:cNvPr>
            <p:cNvSpPr txBox="1">
              <a:spLocks noChangeArrowheads="1"/>
            </p:cNvSpPr>
            <p:nvPr/>
          </p:nvSpPr>
          <p:spPr bwMode="auto">
            <a:xfrm>
              <a:off x="552" y="1193"/>
              <a:ext cx="805" cy="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p:txBody>
        </p:sp>
      </p:grpSp>
      <p:grpSp>
        <p:nvGrpSpPr>
          <p:cNvPr id="121" name="Group 95">
            <a:extLst>
              <a:ext uri="{FF2B5EF4-FFF2-40B4-BE49-F238E27FC236}">
                <a16:creationId xmlns:a16="http://schemas.microsoft.com/office/drawing/2014/main" id="{6419469C-19C4-3947-B461-0398BDE5A56E}"/>
              </a:ext>
            </a:extLst>
          </p:cNvPr>
          <p:cNvGrpSpPr>
            <a:grpSpLocks/>
          </p:cNvGrpSpPr>
          <p:nvPr/>
        </p:nvGrpSpPr>
        <p:grpSpPr bwMode="auto">
          <a:xfrm>
            <a:off x="2952356" y="1946272"/>
            <a:ext cx="6972540" cy="1301749"/>
            <a:chOff x="1386" y="1327"/>
            <a:chExt cx="3730" cy="820"/>
          </a:xfrm>
        </p:grpSpPr>
        <p:sp>
          <p:nvSpPr>
            <p:cNvPr id="122" name="Line 4">
              <a:extLst>
                <a:ext uri="{FF2B5EF4-FFF2-40B4-BE49-F238E27FC236}">
                  <a16:creationId xmlns:a16="http://schemas.microsoft.com/office/drawing/2014/main" id="{53358BBA-04B8-9D40-89A7-C1749138D109}"/>
                </a:ext>
              </a:extLst>
            </p:cNvPr>
            <p:cNvSpPr>
              <a:spLocks noChangeShapeType="1"/>
            </p:cNvSpPr>
            <p:nvPr/>
          </p:nvSpPr>
          <p:spPr bwMode="auto">
            <a:xfrm>
              <a:off x="1386" y="1355"/>
              <a:ext cx="2082" cy="24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3" name="Text Box 8">
              <a:extLst>
                <a:ext uri="{FF2B5EF4-FFF2-40B4-BE49-F238E27FC236}">
                  <a16:creationId xmlns:a16="http://schemas.microsoft.com/office/drawing/2014/main" id="{437463ED-2B74-A04D-85BF-36A6CD1ADBE8}"/>
                </a:ext>
              </a:extLst>
            </p:cNvPr>
            <p:cNvSpPr txBox="1">
              <a:spLocks noChangeArrowheads="1"/>
            </p:cNvSpPr>
            <p:nvPr/>
          </p:nvSpPr>
          <p:spPr bwMode="auto">
            <a:xfrm>
              <a:off x="1554" y="1327"/>
              <a:ext cx="1689" cy="252"/>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p:txBody>
        </p:sp>
        <p:sp>
          <p:nvSpPr>
            <p:cNvPr id="124" name="Text Box 31">
              <a:extLst>
                <a:ext uri="{FF2B5EF4-FFF2-40B4-BE49-F238E27FC236}">
                  <a16:creationId xmlns:a16="http://schemas.microsoft.com/office/drawing/2014/main" id="{8689192D-F56C-1640-861C-3C443D419F8C}"/>
                </a:ext>
              </a:extLst>
            </p:cNvPr>
            <p:cNvSpPr txBox="1">
              <a:spLocks noChangeArrowheads="1"/>
            </p:cNvSpPr>
            <p:nvPr/>
          </p:nvSpPr>
          <p:spPr bwMode="auto">
            <a:xfrm>
              <a:off x="3460" y="1390"/>
              <a:ext cx="848" cy="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Amazon server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creates ID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1678 for user</a:t>
              </a:r>
              <a:endPar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endParaRPr>
            </a:p>
          </p:txBody>
        </p:sp>
        <p:grpSp>
          <p:nvGrpSpPr>
            <p:cNvPr id="125" name="Group 82">
              <a:extLst>
                <a:ext uri="{FF2B5EF4-FFF2-40B4-BE49-F238E27FC236}">
                  <a16:creationId xmlns:a16="http://schemas.microsoft.com/office/drawing/2014/main" id="{03DF1B1A-A9A9-854D-8891-346BB0DBAA8C}"/>
                </a:ext>
              </a:extLst>
            </p:cNvPr>
            <p:cNvGrpSpPr>
              <a:grpSpLocks/>
            </p:cNvGrpSpPr>
            <p:nvPr/>
          </p:nvGrpSpPr>
          <p:grpSpPr bwMode="auto">
            <a:xfrm>
              <a:off x="4377" y="1730"/>
              <a:ext cx="739" cy="417"/>
              <a:chOff x="4377" y="1640"/>
              <a:chExt cx="739" cy="417"/>
            </a:xfrm>
          </p:grpSpPr>
          <p:sp>
            <p:nvSpPr>
              <p:cNvPr id="126" name="Line 40">
                <a:extLst>
                  <a:ext uri="{FF2B5EF4-FFF2-40B4-BE49-F238E27FC236}">
                    <a16:creationId xmlns:a16="http://schemas.microsoft.com/office/drawing/2014/main" id="{52C051AD-65C2-504B-9A70-F8E72303C4F6}"/>
                  </a:ext>
                </a:extLst>
              </p:cNvPr>
              <p:cNvSpPr>
                <a:spLocks noChangeShapeType="1"/>
              </p:cNvSpPr>
              <p:nvPr/>
            </p:nvSpPr>
            <p:spPr bwMode="auto">
              <a:xfrm>
                <a:off x="4377" y="1640"/>
                <a:ext cx="659" cy="4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7" name="Rectangle 73">
                <a:extLst>
                  <a:ext uri="{FF2B5EF4-FFF2-40B4-BE49-F238E27FC236}">
                    <a16:creationId xmlns:a16="http://schemas.microsoft.com/office/drawing/2014/main" id="{7F34673E-5298-3241-9317-86EC3DD70F2D}"/>
                  </a:ext>
                </a:extLst>
              </p:cNvPr>
              <p:cNvSpPr>
                <a:spLocks noChangeArrowheads="1"/>
              </p:cNvSpPr>
              <p:nvPr/>
            </p:nvSpPr>
            <p:spPr bwMode="auto">
              <a:xfrm>
                <a:off x="4470" y="1729"/>
                <a:ext cx="602" cy="2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28" name="Text Box 41">
                <a:extLst>
                  <a:ext uri="{FF2B5EF4-FFF2-40B4-BE49-F238E27FC236}">
                    <a16:creationId xmlns:a16="http://schemas.microsoft.com/office/drawing/2014/main" id="{F17F9C36-958E-4C47-BE78-4A1A5F072669}"/>
                  </a:ext>
                </a:extLst>
              </p:cNvPr>
              <p:cNvSpPr txBox="1">
                <a:spLocks noChangeArrowheads="1"/>
              </p:cNvSpPr>
              <p:nvPr/>
            </p:nvSpPr>
            <p:spPr bwMode="auto">
              <a:xfrm>
                <a:off x="4381" y="1702"/>
                <a:ext cx="735" cy="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create</a:t>
                </a:r>
              </a:p>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    entry</a:t>
                </a:r>
              </a:p>
            </p:txBody>
          </p:sp>
        </p:grpSp>
      </p:grpSp>
      <p:grpSp>
        <p:nvGrpSpPr>
          <p:cNvPr id="129" name="Group 88">
            <a:extLst>
              <a:ext uri="{FF2B5EF4-FFF2-40B4-BE49-F238E27FC236}">
                <a16:creationId xmlns:a16="http://schemas.microsoft.com/office/drawing/2014/main" id="{7A1CD3F5-FA12-5E48-9AC5-0FFB79FB2A15}"/>
              </a:ext>
            </a:extLst>
          </p:cNvPr>
          <p:cNvGrpSpPr>
            <a:grpSpLocks/>
          </p:cNvGrpSpPr>
          <p:nvPr/>
        </p:nvGrpSpPr>
        <p:grpSpPr bwMode="auto">
          <a:xfrm>
            <a:off x="1675603" y="2474086"/>
            <a:ext cx="5151555" cy="890270"/>
            <a:chOff x="462" y="1603"/>
            <a:chExt cx="3550" cy="719"/>
          </a:xfrm>
        </p:grpSpPr>
        <p:sp>
          <p:nvSpPr>
            <p:cNvPr id="130" name="Line 9">
              <a:extLst>
                <a:ext uri="{FF2B5EF4-FFF2-40B4-BE49-F238E27FC236}">
                  <a16:creationId xmlns:a16="http://schemas.microsoft.com/office/drawing/2014/main" id="{34D0E0B7-0FCE-BB41-80D4-74036A27503A}"/>
                </a:ext>
              </a:extLst>
            </p:cNvPr>
            <p:cNvSpPr>
              <a:spLocks noChangeShapeType="1"/>
            </p:cNvSpPr>
            <p:nvPr/>
          </p:nvSpPr>
          <p:spPr bwMode="auto">
            <a:xfrm flipH="1">
              <a:off x="1404" y="1603"/>
              <a:ext cx="2608" cy="27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1" name="Text Box 11">
              <a:extLst>
                <a:ext uri="{FF2B5EF4-FFF2-40B4-BE49-F238E27FC236}">
                  <a16:creationId xmlns:a16="http://schemas.microsoft.com/office/drawing/2014/main" id="{C2A582BF-35AD-EC42-8C5E-BCF7C4420C15}"/>
                </a:ext>
              </a:extLst>
            </p:cNvPr>
            <p:cNvSpPr txBox="1">
              <a:spLocks noChangeArrowheads="1"/>
            </p:cNvSpPr>
            <p:nvPr/>
          </p:nvSpPr>
          <p:spPr bwMode="auto">
            <a:xfrm>
              <a:off x="1552" y="1650"/>
              <a:ext cx="1665" cy="518"/>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response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set-cookie: 1678 </a:t>
              </a:r>
            </a:p>
          </p:txBody>
        </p:sp>
        <p:grpSp>
          <p:nvGrpSpPr>
            <p:cNvPr id="132" name="Group 76">
              <a:extLst>
                <a:ext uri="{FF2B5EF4-FFF2-40B4-BE49-F238E27FC236}">
                  <a16:creationId xmlns:a16="http://schemas.microsoft.com/office/drawing/2014/main" id="{9B50E41F-6BE8-5B41-B57A-83E988A059B1}"/>
                </a:ext>
              </a:extLst>
            </p:cNvPr>
            <p:cNvGrpSpPr>
              <a:grpSpLocks/>
            </p:cNvGrpSpPr>
            <p:nvPr/>
          </p:nvGrpSpPr>
          <p:grpSpPr bwMode="auto">
            <a:xfrm>
              <a:off x="462" y="1836"/>
              <a:ext cx="1004" cy="486"/>
              <a:chOff x="687" y="1746"/>
              <a:chExt cx="1004" cy="486"/>
            </a:xfrm>
          </p:grpSpPr>
          <p:sp>
            <p:nvSpPr>
              <p:cNvPr id="133" name="AutoShape 74">
                <a:extLst>
                  <a:ext uri="{FF2B5EF4-FFF2-40B4-BE49-F238E27FC236}">
                    <a16:creationId xmlns:a16="http://schemas.microsoft.com/office/drawing/2014/main" id="{0B53BA64-2104-564F-AC68-42F70CD1847E}"/>
                  </a:ext>
                </a:extLst>
              </p:cNvPr>
              <p:cNvSpPr>
                <a:spLocks noChangeArrowheads="1"/>
              </p:cNvSpPr>
              <p:nvPr/>
            </p:nvSpPr>
            <p:spPr bwMode="auto">
              <a:xfrm>
                <a:off x="702" y="1746"/>
                <a:ext cx="735"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4" name="Text Box 75">
                <a:extLst>
                  <a:ext uri="{FF2B5EF4-FFF2-40B4-BE49-F238E27FC236}">
                    <a16:creationId xmlns:a16="http://schemas.microsoft.com/office/drawing/2014/main" id="{40EF6721-60A7-E646-8306-ACE2C580AA17}"/>
                  </a:ext>
                </a:extLst>
              </p:cNvPr>
              <p:cNvSpPr txBox="1">
                <a:spLocks noChangeArrowheads="1"/>
              </p:cNvSpPr>
              <p:nvPr/>
            </p:nvSpPr>
            <p:spPr bwMode="auto">
              <a:xfrm>
                <a:off x="687" y="1836"/>
                <a:ext cx="100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p>
            </p:txBody>
          </p:sp>
        </p:grpSp>
      </p:grpSp>
      <p:grpSp>
        <p:nvGrpSpPr>
          <p:cNvPr id="135" name="Group 93">
            <a:extLst>
              <a:ext uri="{FF2B5EF4-FFF2-40B4-BE49-F238E27FC236}">
                <a16:creationId xmlns:a16="http://schemas.microsoft.com/office/drawing/2014/main" id="{3301D1A0-4332-D44D-9339-6985DCD61D45}"/>
              </a:ext>
            </a:extLst>
          </p:cNvPr>
          <p:cNvGrpSpPr>
            <a:grpSpLocks/>
          </p:cNvGrpSpPr>
          <p:nvPr/>
        </p:nvGrpSpPr>
        <p:grpSpPr bwMode="auto">
          <a:xfrm>
            <a:off x="2994226" y="4365354"/>
            <a:ext cx="6781125" cy="2001838"/>
            <a:chOff x="1406" y="2641"/>
            <a:chExt cx="3562" cy="1261"/>
          </a:xfrm>
        </p:grpSpPr>
        <p:sp>
          <p:nvSpPr>
            <p:cNvPr id="136" name="Line 20">
              <a:extLst>
                <a:ext uri="{FF2B5EF4-FFF2-40B4-BE49-F238E27FC236}">
                  <a16:creationId xmlns:a16="http://schemas.microsoft.com/office/drawing/2014/main" id="{27A08B61-84D4-974B-B631-032C83422CF0}"/>
                </a:ext>
              </a:extLst>
            </p:cNvPr>
            <p:cNvSpPr>
              <a:spLocks noChangeShapeType="1"/>
            </p:cNvSpPr>
            <p:nvPr/>
          </p:nvSpPr>
          <p:spPr bwMode="auto">
            <a:xfrm>
              <a:off x="1406" y="3293"/>
              <a:ext cx="2032" cy="24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37" name="Text Box 23">
              <a:extLst>
                <a:ext uri="{FF2B5EF4-FFF2-40B4-BE49-F238E27FC236}">
                  <a16:creationId xmlns:a16="http://schemas.microsoft.com/office/drawing/2014/main" id="{C0FE6E20-0831-D147-9963-B3CABC0FF1A0}"/>
                </a:ext>
              </a:extLst>
            </p:cNvPr>
            <p:cNvSpPr txBox="1">
              <a:spLocks noChangeArrowheads="1"/>
            </p:cNvSpPr>
            <p:nvPr/>
          </p:nvSpPr>
          <p:spPr bwMode="auto">
            <a:xfrm>
              <a:off x="1561" y="3171"/>
              <a:ext cx="1689" cy="404"/>
            </a:xfrm>
            <a:prstGeom prst="rect">
              <a:avLst/>
            </a:prstGeom>
            <a:solidFill>
              <a:srgbClr val="FFFFFF"/>
            </a:solidFill>
            <a:ln w="9525">
              <a:solidFill>
                <a:srgbClr val="000000"/>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usual HTTP request msg</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altLang="en-US" sz="2400" b="1"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cookie: 1678</a:t>
              </a:r>
            </a:p>
          </p:txBody>
        </p:sp>
        <p:sp>
          <p:nvSpPr>
            <p:cNvPr id="138" name="Text Box 29">
              <a:extLst>
                <a:ext uri="{FF2B5EF4-FFF2-40B4-BE49-F238E27FC236}">
                  <a16:creationId xmlns:a16="http://schemas.microsoft.com/office/drawing/2014/main" id="{8241B379-77A9-114B-8D91-05EAB5E6DC9B}"/>
                </a:ext>
              </a:extLst>
            </p:cNvPr>
            <p:cNvSpPr txBox="1">
              <a:spLocks noChangeArrowheads="1"/>
            </p:cNvSpPr>
            <p:nvPr/>
          </p:nvSpPr>
          <p:spPr bwMode="auto">
            <a:xfrm>
              <a:off x="3579" y="3262"/>
              <a:ext cx="607" cy="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cookie-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specific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a:ea typeface="ＭＳ Ｐゴシック" panose="020B0600070205080204" pitchFamily="34" charset="-128"/>
                  <a:cs typeface="+mn-cs"/>
                </a:rPr>
                <a:t>action</a:t>
              </a:r>
            </a:p>
          </p:txBody>
        </p:sp>
        <p:sp>
          <p:nvSpPr>
            <p:cNvPr id="139" name="Line 44">
              <a:extLst>
                <a:ext uri="{FF2B5EF4-FFF2-40B4-BE49-F238E27FC236}">
                  <a16:creationId xmlns:a16="http://schemas.microsoft.com/office/drawing/2014/main" id="{E200A986-F657-7343-BB4C-41C023FA5311}"/>
                </a:ext>
              </a:extLst>
            </p:cNvPr>
            <p:cNvSpPr>
              <a:spLocks noChangeShapeType="1"/>
            </p:cNvSpPr>
            <p:nvPr/>
          </p:nvSpPr>
          <p:spPr bwMode="auto">
            <a:xfrm flipV="1">
              <a:off x="4181" y="2641"/>
              <a:ext cx="787" cy="86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0" name="Text Box 71">
              <a:extLst>
                <a:ext uri="{FF2B5EF4-FFF2-40B4-BE49-F238E27FC236}">
                  <a16:creationId xmlns:a16="http://schemas.microsoft.com/office/drawing/2014/main" id="{CCBDD99D-1C5A-2749-9C7B-9D0A6E0A3C92}"/>
                </a:ext>
              </a:extLst>
            </p:cNvPr>
            <p:cNvSpPr txBox="1">
              <a:spLocks noChangeArrowheads="1"/>
            </p:cNvSpPr>
            <p:nvPr/>
          </p:nvSpPr>
          <p:spPr bwMode="auto">
            <a:xfrm>
              <a:off x="4287" y="2939"/>
              <a:ext cx="539" cy="25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rPr>
                <a:t>access</a:t>
              </a:r>
            </a:p>
          </p:txBody>
        </p:sp>
      </p:grpSp>
      <p:grpSp>
        <p:nvGrpSpPr>
          <p:cNvPr id="141" name="Group 77">
            <a:extLst>
              <a:ext uri="{FF2B5EF4-FFF2-40B4-BE49-F238E27FC236}">
                <a16:creationId xmlns:a16="http://schemas.microsoft.com/office/drawing/2014/main" id="{147D74CA-2DA8-1241-A8E8-3EF2E932E88E}"/>
              </a:ext>
            </a:extLst>
          </p:cNvPr>
          <p:cNvGrpSpPr>
            <a:grpSpLocks/>
          </p:cNvGrpSpPr>
          <p:nvPr/>
        </p:nvGrpSpPr>
        <p:grpSpPr bwMode="auto">
          <a:xfrm>
            <a:off x="1655687" y="5113066"/>
            <a:ext cx="1389062" cy="633978"/>
            <a:chOff x="702" y="1746"/>
            <a:chExt cx="1004" cy="486"/>
          </a:xfrm>
        </p:grpSpPr>
        <p:sp>
          <p:nvSpPr>
            <p:cNvPr id="142" name="AutoShape 78">
              <a:extLst>
                <a:ext uri="{FF2B5EF4-FFF2-40B4-BE49-F238E27FC236}">
                  <a16:creationId xmlns:a16="http://schemas.microsoft.com/office/drawing/2014/main" id="{19C72BA2-8506-044E-A290-911BA7AE5D6E}"/>
                </a:ext>
              </a:extLst>
            </p:cNvPr>
            <p:cNvSpPr>
              <a:spLocks noChangeArrowheads="1"/>
            </p:cNvSpPr>
            <p:nvPr/>
          </p:nvSpPr>
          <p:spPr bwMode="auto">
            <a:xfrm>
              <a:off x="735" y="1746"/>
              <a:ext cx="773" cy="486"/>
            </a:xfrm>
            <a:prstGeom prst="can">
              <a:avLst>
                <a:gd name="adj" fmla="val 25000"/>
              </a:avLst>
            </a:prstGeom>
            <a:solidFill>
              <a:srgbClr val="3333CC"/>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3" name="Text Box 79">
              <a:extLst>
                <a:ext uri="{FF2B5EF4-FFF2-40B4-BE49-F238E27FC236}">
                  <a16:creationId xmlns:a16="http://schemas.microsoft.com/office/drawing/2014/main" id="{DF0A1B9A-EFCF-7042-A14D-D22FE4D35A09}"/>
                </a:ext>
              </a:extLst>
            </p:cNvPr>
            <p:cNvSpPr txBox="1">
              <a:spLocks noChangeArrowheads="1"/>
            </p:cNvSpPr>
            <p:nvPr/>
          </p:nvSpPr>
          <p:spPr bwMode="auto">
            <a:xfrm>
              <a:off x="702" y="1851"/>
              <a:ext cx="1004"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ebay 8734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rPr>
                <a:t>amazon 1678</a:t>
              </a:r>
              <a:endParaRPr kumimoji="0" lang="en-US" altLang="en-US" sz="1600" b="1" i="0" u="none" strike="noStrike" kern="0" cap="none" spc="0" normalizeH="0" baseline="0" noProof="0" dirty="0">
                <a:ln>
                  <a:noFill/>
                </a:ln>
                <a:solidFill>
                  <a:srgbClr val="FFFFFF"/>
                </a:solidFill>
                <a:effectLst/>
                <a:uLnTx/>
                <a:uFillTx/>
                <a:latin typeface="Calibri"/>
                <a:ea typeface="ＭＳ Ｐゴシック" panose="020B0600070205080204" pitchFamily="34" charset="-128"/>
                <a:cs typeface="+mn-cs"/>
              </a:endParaRPr>
            </a:p>
          </p:txBody>
        </p:sp>
      </p:grpSp>
      <p:sp>
        <p:nvSpPr>
          <p:cNvPr id="144" name="Text Box 80">
            <a:extLst>
              <a:ext uri="{FF2B5EF4-FFF2-40B4-BE49-F238E27FC236}">
                <a16:creationId xmlns:a16="http://schemas.microsoft.com/office/drawing/2014/main" id="{EC583638-A99A-9144-B11A-E459DCDD4BA4}"/>
              </a:ext>
            </a:extLst>
          </p:cNvPr>
          <p:cNvSpPr txBox="1">
            <a:spLocks noChangeArrowheads="1"/>
          </p:cNvSpPr>
          <p:nvPr/>
        </p:nvSpPr>
        <p:spPr bwMode="auto">
          <a:xfrm>
            <a:off x="9834963" y="2582111"/>
            <a:ext cx="114005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backend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database</a:t>
            </a:r>
          </a:p>
        </p:txBody>
      </p:sp>
      <p:sp>
        <p:nvSpPr>
          <p:cNvPr id="145" name="AutoShape 327">
            <a:extLst>
              <a:ext uri="{FF2B5EF4-FFF2-40B4-BE49-F238E27FC236}">
                <a16:creationId xmlns:a16="http://schemas.microsoft.com/office/drawing/2014/main" id="{774E3BE6-BFC9-C849-B588-B56E574DA6BE}"/>
              </a:ext>
            </a:extLst>
          </p:cNvPr>
          <p:cNvSpPr>
            <a:spLocks noChangeArrowheads="1"/>
          </p:cNvSpPr>
          <p:nvPr/>
        </p:nvSpPr>
        <p:spPr bwMode="auto">
          <a:xfrm>
            <a:off x="10104838" y="3202824"/>
            <a:ext cx="592138" cy="908050"/>
          </a:xfrm>
          <a:prstGeom prst="can">
            <a:avLst>
              <a:gd name="adj" fmla="val 31004"/>
            </a:avLst>
          </a:prstGeom>
          <a:gradFill rotWithShape="1">
            <a:gsLst>
              <a:gs pos="0">
                <a:srgbClr val="000099"/>
              </a:gs>
              <a:gs pos="100000">
                <a:srgbClr val="FFFFFF"/>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Arial" panose="020B0604020202020204" pitchFamily="34" charset="0"/>
            </a:endParaRPr>
          </a:p>
        </p:txBody>
      </p:sp>
      <p:grpSp>
        <p:nvGrpSpPr>
          <p:cNvPr id="146" name="Group 63">
            <a:extLst>
              <a:ext uri="{FF2B5EF4-FFF2-40B4-BE49-F238E27FC236}">
                <a16:creationId xmlns:a16="http://schemas.microsoft.com/office/drawing/2014/main" id="{1D650FE6-EFAF-DA42-B6C3-89E2D30D6710}"/>
              </a:ext>
            </a:extLst>
          </p:cNvPr>
          <p:cNvGrpSpPr>
            <a:grpSpLocks/>
          </p:cNvGrpSpPr>
          <p:nvPr/>
        </p:nvGrpSpPr>
        <p:grpSpPr bwMode="auto">
          <a:xfrm>
            <a:off x="6709231" y="1274501"/>
            <a:ext cx="351110" cy="610396"/>
            <a:chOff x="4140" y="429"/>
            <a:chExt cx="1425" cy="2396"/>
          </a:xfrm>
        </p:grpSpPr>
        <p:sp>
          <p:nvSpPr>
            <p:cNvPr id="147" name="Freeform 64">
              <a:extLst>
                <a:ext uri="{FF2B5EF4-FFF2-40B4-BE49-F238E27FC236}">
                  <a16:creationId xmlns:a16="http://schemas.microsoft.com/office/drawing/2014/main" id="{23F46B7A-88B4-C64E-A298-064AE8ED208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8" name="Rectangle 65">
              <a:extLst>
                <a:ext uri="{FF2B5EF4-FFF2-40B4-BE49-F238E27FC236}">
                  <a16:creationId xmlns:a16="http://schemas.microsoft.com/office/drawing/2014/main" id="{932E7E2F-358A-204B-ACA1-ECA34C748CE3}"/>
                </a:ext>
              </a:extLst>
            </p:cNvPr>
            <p:cNvSpPr>
              <a:spLocks noChangeArrowheads="1"/>
            </p:cNvSpPr>
            <p:nvPr/>
          </p:nvSpPr>
          <p:spPr bwMode="auto">
            <a:xfrm>
              <a:off x="4206" y="429"/>
              <a:ext cx="1045"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49" name="Freeform 66">
              <a:extLst>
                <a:ext uri="{FF2B5EF4-FFF2-40B4-BE49-F238E27FC236}">
                  <a16:creationId xmlns:a16="http://schemas.microsoft.com/office/drawing/2014/main" id="{5AD2CC4E-2BC1-3742-B273-CCF9557498A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0" name="Freeform 67">
              <a:extLst>
                <a:ext uri="{FF2B5EF4-FFF2-40B4-BE49-F238E27FC236}">
                  <a16:creationId xmlns:a16="http://schemas.microsoft.com/office/drawing/2014/main" id="{1DBFB074-4990-854E-B454-9FF52C6C403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1" name="Rectangle 68">
              <a:extLst>
                <a:ext uri="{FF2B5EF4-FFF2-40B4-BE49-F238E27FC236}">
                  <a16:creationId xmlns:a16="http://schemas.microsoft.com/office/drawing/2014/main" id="{BE0EBEA8-CD1D-5047-B6F1-2FAA1FF32D21}"/>
                </a:ext>
              </a:extLst>
            </p:cNvPr>
            <p:cNvSpPr>
              <a:spLocks noChangeArrowheads="1"/>
            </p:cNvSpPr>
            <p:nvPr/>
          </p:nvSpPr>
          <p:spPr bwMode="auto">
            <a:xfrm>
              <a:off x="4212" y="695"/>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2" name="Group 69">
              <a:extLst>
                <a:ext uri="{FF2B5EF4-FFF2-40B4-BE49-F238E27FC236}">
                  <a16:creationId xmlns:a16="http://schemas.microsoft.com/office/drawing/2014/main" id="{FB3D83DD-33C0-D64F-AEA3-0EDE4789704D}"/>
                </a:ext>
              </a:extLst>
            </p:cNvPr>
            <p:cNvGrpSpPr>
              <a:grpSpLocks/>
            </p:cNvGrpSpPr>
            <p:nvPr/>
          </p:nvGrpSpPr>
          <p:grpSpPr bwMode="auto">
            <a:xfrm>
              <a:off x="4749" y="668"/>
              <a:ext cx="581" cy="145"/>
              <a:chOff x="614" y="2568"/>
              <a:chExt cx="725" cy="139"/>
            </a:xfrm>
          </p:grpSpPr>
          <p:sp>
            <p:nvSpPr>
              <p:cNvPr id="177" name="AutoShape 70">
                <a:extLst>
                  <a:ext uri="{FF2B5EF4-FFF2-40B4-BE49-F238E27FC236}">
                    <a16:creationId xmlns:a16="http://schemas.microsoft.com/office/drawing/2014/main" id="{9F58D14A-E308-6E43-8765-29117CEB2DCF}"/>
                  </a:ext>
                </a:extLst>
              </p:cNvPr>
              <p:cNvSpPr>
                <a:spLocks noChangeArrowheads="1"/>
              </p:cNvSpPr>
              <p:nvPr/>
            </p:nvSpPr>
            <p:spPr bwMode="auto">
              <a:xfrm>
                <a:off x="616" y="2566"/>
                <a:ext cx="721"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8" name="AutoShape 71">
                <a:extLst>
                  <a:ext uri="{FF2B5EF4-FFF2-40B4-BE49-F238E27FC236}">
                    <a16:creationId xmlns:a16="http://schemas.microsoft.com/office/drawing/2014/main" id="{990E0E9A-D7D4-F540-994A-F5A32D42A3A6}"/>
                  </a:ext>
                </a:extLst>
              </p:cNvPr>
              <p:cNvSpPr>
                <a:spLocks noChangeArrowheads="1"/>
              </p:cNvSpPr>
              <p:nvPr/>
            </p:nvSpPr>
            <p:spPr bwMode="auto">
              <a:xfrm>
                <a:off x="630" y="2580"/>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3" name="Rectangle 72">
              <a:extLst>
                <a:ext uri="{FF2B5EF4-FFF2-40B4-BE49-F238E27FC236}">
                  <a16:creationId xmlns:a16="http://schemas.microsoft.com/office/drawing/2014/main" id="{914BF847-475C-7C47-96A4-CAFCCACEC2BC}"/>
                </a:ext>
              </a:extLst>
            </p:cNvPr>
            <p:cNvSpPr>
              <a:spLocks noChangeArrowheads="1"/>
            </p:cNvSpPr>
            <p:nvPr/>
          </p:nvSpPr>
          <p:spPr bwMode="auto">
            <a:xfrm>
              <a:off x="4223" y="1021"/>
              <a:ext cx="600"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4" name="Group 73">
              <a:extLst>
                <a:ext uri="{FF2B5EF4-FFF2-40B4-BE49-F238E27FC236}">
                  <a16:creationId xmlns:a16="http://schemas.microsoft.com/office/drawing/2014/main" id="{A276F146-AB6A-8C4E-BD8B-856A510CB009}"/>
                </a:ext>
              </a:extLst>
            </p:cNvPr>
            <p:cNvGrpSpPr>
              <a:grpSpLocks/>
            </p:cNvGrpSpPr>
            <p:nvPr/>
          </p:nvGrpSpPr>
          <p:grpSpPr bwMode="auto">
            <a:xfrm>
              <a:off x="4747" y="994"/>
              <a:ext cx="581" cy="134"/>
              <a:chOff x="614" y="2568"/>
              <a:chExt cx="725" cy="139"/>
            </a:xfrm>
          </p:grpSpPr>
          <p:sp>
            <p:nvSpPr>
              <p:cNvPr id="175" name="AutoShape 74">
                <a:extLst>
                  <a:ext uri="{FF2B5EF4-FFF2-40B4-BE49-F238E27FC236}">
                    <a16:creationId xmlns:a16="http://schemas.microsoft.com/office/drawing/2014/main" id="{FB783255-C8AF-CD4E-84DF-1573DF917DE7}"/>
                  </a:ext>
                </a:extLst>
              </p:cNvPr>
              <p:cNvSpPr>
                <a:spLocks noChangeArrowheads="1"/>
              </p:cNvSpPr>
              <p:nvPr/>
            </p:nvSpPr>
            <p:spPr bwMode="auto">
              <a:xfrm>
                <a:off x="612" y="2570"/>
                <a:ext cx="728"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6" name="AutoShape 75">
                <a:extLst>
                  <a:ext uri="{FF2B5EF4-FFF2-40B4-BE49-F238E27FC236}">
                    <a16:creationId xmlns:a16="http://schemas.microsoft.com/office/drawing/2014/main" id="{46E81119-BF44-D945-96D2-7A6A2F19ECA5}"/>
                  </a:ext>
                </a:extLst>
              </p:cNvPr>
              <p:cNvSpPr>
                <a:spLocks noChangeArrowheads="1"/>
              </p:cNvSpPr>
              <p:nvPr/>
            </p:nvSpPr>
            <p:spPr bwMode="auto">
              <a:xfrm>
                <a:off x="625" y="2585"/>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5" name="Rectangle 76">
              <a:extLst>
                <a:ext uri="{FF2B5EF4-FFF2-40B4-BE49-F238E27FC236}">
                  <a16:creationId xmlns:a16="http://schemas.microsoft.com/office/drawing/2014/main" id="{823BB60D-416A-0746-BBEF-9DC4528B9F68}"/>
                </a:ext>
              </a:extLst>
            </p:cNvPr>
            <p:cNvSpPr>
              <a:spLocks noChangeArrowheads="1"/>
            </p:cNvSpPr>
            <p:nvPr/>
          </p:nvSpPr>
          <p:spPr bwMode="auto">
            <a:xfrm>
              <a:off x="4217" y="1356"/>
              <a:ext cx="594"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56" name="Rectangle 77">
              <a:extLst>
                <a:ext uri="{FF2B5EF4-FFF2-40B4-BE49-F238E27FC236}">
                  <a16:creationId xmlns:a16="http://schemas.microsoft.com/office/drawing/2014/main" id="{500EA440-64F5-FE43-A9CD-EC38855A5BA4}"/>
                </a:ext>
              </a:extLst>
            </p:cNvPr>
            <p:cNvSpPr>
              <a:spLocks noChangeArrowheads="1"/>
            </p:cNvSpPr>
            <p:nvPr/>
          </p:nvSpPr>
          <p:spPr bwMode="auto">
            <a:xfrm>
              <a:off x="4228" y="1657"/>
              <a:ext cx="594"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7" name="Group 78">
              <a:extLst>
                <a:ext uri="{FF2B5EF4-FFF2-40B4-BE49-F238E27FC236}">
                  <a16:creationId xmlns:a16="http://schemas.microsoft.com/office/drawing/2014/main" id="{014CE493-B3CF-454F-97A3-BF80992E345C}"/>
                </a:ext>
              </a:extLst>
            </p:cNvPr>
            <p:cNvGrpSpPr>
              <a:grpSpLocks/>
            </p:cNvGrpSpPr>
            <p:nvPr/>
          </p:nvGrpSpPr>
          <p:grpSpPr bwMode="auto">
            <a:xfrm>
              <a:off x="4735" y="1627"/>
              <a:ext cx="582" cy="151"/>
              <a:chOff x="614" y="2568"/>
              <a:chExt cx="725" cy="139"/>
            </a:xfrm>
          </p:grpSpPr>
          <p:sp>
            <p:nvSpPr>
              <p:cNvPr id="173" name="AutoShape 79">
                <a:extLst>
                  <a:ext uri="{FF2B5EF4-FFF2-40B4-BE49-F238E27FC236}">
                    <a16:creationId xmlns:a16="http://schemas.microsoft.com/office/drawing/2014/main" id="{40259673-2628-3C41-9A32-A9512F4B2954}"/>
                  </a:ext>
                </a:extLst>
              </p:cNvPr>
              <p:cNvSpPr>
                <a:spLocks noChangeArrowheads="1"/>
              </p:cNvSpPr>
              <p:nvPr/>
            </p:nvSpPr>
            <p:spPr bwMode="auto">
              <a:xfrm>
                <a:off x="613" y="2568"/>
                <a:ext cx="727"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4" name="AutoShape 80">
                <a:extLst>
                  <a:ext uri="{FF2B5EF4-FFF2-40B4-BE49-F238E27FC236}">
                    <a16:creationId xmlns:a16="http://schemas.microsoft.com/office/drawing/2014/main" id="{F5B75204-14D3-4949-85E6-E03DC0637846}"/>
                  </a:ext>
                </a:extLst>
              </p:cNvPr>
              <p:cNvSpPr>
                <a:spLocks noChangeArrowheads="1"/>
              </p:cNvSpPr>
              <p:nvPr/>
            </p:nvSpPr>
            <p:spPr bwMode="auto">
              <a:xfrm>
                <a:off x="627" y="2586"/>
                <a:ext cx="692"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58" name="Freeform 81">
              <a:extLst>
                <a:ext uri="{FF2B5EF4-FFF2-40B4-BE49-F238E27FC236}">
                  <a16:creationId xmlns:a16="http://schemas.microsoft.com/office/drawing/2014/main" id="{C088528D-4021-6642-8A80-03351DCF25F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nvGrpSpPr>
            <p:cNvPr id="159" name="Group 82">
              <a:extLst>
                <a:ext uri="{FF2B5EF4-FFF2-40B4-BE49-F238E27FC236}">
                  <a16:creationId xmlns:a16="http://schemas.microsoft.com/office/drawing/2014/main" id="{1859255F-C0C6-124B-9F92-5E236F8BD3AF}"/>
                </a:ext>
              </a:extLst>
            </p:cNvPr>
            <p:cNvGrpSpPr>
              <a:grpSpLocks/>
            </p:cNvGrpSpPr>
            <p:nvPr/>
          </p:nvGrpSpPr>
          <p:grpSpPr bwMode="auto">
            <a:xfrm>
              <a:off x="4739" y="1327"/>
              <a:ext cx="582" cy="139"/>
              <a:chOff x="614" y="2568"/>
              <a:chExt cx="725" cy="139"/>
            </a:xfrm>
          </p:grpSpPr>
          <p:sp>
            <p:nvSpPr>
              <p:cNvPr id="171" name="AutoShape 83">
                <a:extLst>
                  <a:ext uri="{FF2B5EF4-FFF2-40B4-BE49-F238E27FC236}">
                    <a16:creationId xmlns:a16="http://schemas.microsoft.com/office/drawing/2014/main" id="{C035ED52-DDB2-C843-9FFF-5BC45A6C065A}"/>
                  </a:ext>
                </a:extLst>
              </p:cNvPr>
              <p:cNvSpPr>
                <a:spLocks noChangeArrowheads="1"/>
              </p:cNvSpPr>
              <p:nvPr/>
            </p:nvSpPr>
            <p:spPr bwMode="auto">
              <a:xfrm>
                <a:off x="615" y="2567"/>
                <a:ext cx="727"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2" name="AutoShape 84">
                <a:extLst>
                  <a:ext uri="{FF2B5EF4-FFF2-40B4-BE49-F238E27FC236}">
                    <a16:creationId xmlns:a16="http://schemas.microsoft.com/office/drawing/2014/main" id="{E3C20259-037C-3641-A789-24D0DCCDCAB3}"/>
                  </a:ext>
                </a:extLst>
              </p:cNvPr>
              <p:cNvSpPr>
                <a:spLocks noChangeArrowheads="1"/>
              </p:cNvSpPr>
              <p:nvPr/>
            </p:nvSpPr>
            <p:spPr bwMode="auto">
              <a:xfrm>
                <a:off x="629" y="2582"/>
                <a:ext cx="692"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160" name="Rectangle 85">
              <a:extLst>
                <a:ext uri="{FF2B5EF4-FFF2-40B4-BE49-F238E27FC236}">
                  <a16:creationId xmlns:a16="http://schemas.microsoft.com/office/drawing/2014/main" id="{AAA45EA2-DB28-264A-8894-70368F48D2E2}"/>
                </a:ext>
              </a:extLst>
            </p:cNvPr>
            <p:cNvSpPr>
              <a:spLocks noChangeArrowheads="1"/>
            </p:cNvSpPr>
            <p:nvPr/>
          </p:nvSpPr>
          <p:spPr bwMode="auto">
            <a:xfrm>
              <a:off x="5251" y="429"/>
              <a:ext cx="66"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1" name="Freeform 86">
              <a:extLst>
                <a:ext uri="{FF2B5EF4-FFF2-40B4-BE49-F238E27FC236}">
                  <a16:creationId xmlns:a16="http://schemas.microsoft.com/office/drawing/2014/main" id="{056A9634-8A28-174F-BB52-3C9B4E9694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2" name="Freeform 87">
              <a:extLst>
                <a:ext uri="{FF2B5EF4-FFF2-40B4-BE49-F238E27FC236}">
                  <a16:creationId xmlns:a16="http://schemas.microsoft.com/office/drawing/2014/main" id="{28B4EE70-3F36-D84A-BBF7-26FCDCAB2CA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3" name="Oval 88">
              <a:extLst>
                <a:ext uri="{FF2B5EF4-FFF2-40B4-BE49-F238E27FC236}">
                  <a16:creationId xmlns:a16="http://schemas.microsoft.com/office/drawing/2014/main" id="{AFA23CDD-2C19-364F-8CB6-E34A3A50AA96}"/>
                </a:ext>
              </a:extLst>
            </p:cNvPr>
            <p:cNvSpPr>
              <a:spLocks noChangeArrowheads="1"/>
            </p:cNvSpPr>
            <p:nvPr/>
          </p:nvSpPr>
          <p:spPr bwMode="auto">
            <a:xfrm>
              <a:off x="5515" y="2613"/>
              <a:ext cx="50"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4" name="Freeform 89">
              <a:extLst>
                <a:ext uri="{FF2B5EF4-FFF2-40B4-BE49-F238E27FC236}">
                  <a16:creationId xmlns:a16="http://schemas.microsoft.com/office/drawing/2014/main" id="{C80FF08C-B05A-5742-B82B-9D6BFBFA2EF0}"/>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5" name="AutoShape 90">
              <a:extLst>
                <a:ext uri="{FF2B5EF4-FFF2-40B4-BE49-F238E27FC236}">
                  <a16:creationId xmlns:a16="http://schemas.microsoft.com/office/drawing/2014/main" id="{D46EF758-7531-924C-8A33-5AC571E08EE6}"/>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6" name="AutoShape 91">
              <a:extLst>
                <a:ext uri="{FF2B5EF4-FFF2-40B4-BE49-F238E27FC236}">
                  <a16:creationId xmlns:a16="http://schemas.microsoft.com/office/drawing/2014/main" id="{E252E208-3522-884B-9DE7-7EB157685A2F}"/>
                </a:ext>
              </a:extLst>
            </p:cNvPr>
            <p:cNvSpPr>
              <a:spLocks noChangeArrowheads="1"/>
            </p:cNvSpPr>
            <p:nvPr/>
          </p:nvSpPr>
          <p:spPr bwMode="auto">
            <a:xfrm>
              <a:off x="4206" y="2712"/>
              <a:ext cx="1067" cy="84"/>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7" name="Oval 92">
              <a:extLst>
                <a:ext uri="{FF2B5EF4-FFF2-40B4-BE49-F238E27FC236}">
                  <a16:creationId xmlns:a16="http://schemas.microsoft.com/office/drawing/2014/main" id="{957DD520-6280-3E4E-BAD7-651F51413973}"/>
                </a:ext>
              </a:extLst>
            </p:cNvPr>
            <p:cNvSpPr>
              <a:spLocks noChangeArrowheads="1"/>
            </p:cNvSpPr>
            <p:nvPr/>
          </p:nvSpPr>
          <p:spPr bwMode="auto">
            <a:xfrm>
              <a:off x="4311" y="2381"/>
              <a:ext cx="154"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68" name="Oval 93">
              <a:extLst>
                <a:ext uri="{FF2B5EF4-FFF2-40B4-BE49-F238E27FC236}">
                  <a16:creationId xmlns:a16="http://schemas.microsoft.com/office/drawing/2014/main" id="{ECF80637-5F56-1F4E-A6A8-ED0FA8AC5356}"/>
                </a:ext>
              </a:extLst>
            </p:cNvPr>
            <p:cNvSpPr>
              <a:spLocks noChangeArrowheads="1"/>
            </p:cNvSpPr>
            <p:nvPr/>
          </p:nvSpPr>
          <p:spPr bwMode="auto">
            <a:xfrm>
              <a:off x="4487" y="2386"/>
              <a:ext cx="160"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169" name="Oval 94">
              <a:extLst>
                <a:ext uri="{FF2B5EF4-FFF2-40B4-BE49-F238E27FC236}">
                  <a16:creationId xmlns:a16="http://schemas.microsoft.com/office/drawing/2014/main" id="{FFEB5237-B81D-9B45-A444-21BB499020C9}"/>
                </a:ext>
              </a:extLst>
            </p:cNvPr>
            <p:cNvSpPr>
              <a:spLocks noChangeArrowheads="1"/>
            </p:cNvSpPr>
            <p:nvPr/>
          </p:nvSpPr>
          <p:spPr bwMode="auto">
            <a:xfrm>
              <a:off x="4663" y="2381"/>
              <a:ext cx="160"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sp>
          <p:nvSpPr>
            <p:cNvPr id="170" name="Rectangle 95">
              <a:extLst>
                <a:ext uri="{FF2B5EF4-FFF2-40B4-BE49-F238E27FC236}">
                  <a16:creationId xmlns:a16="http://schemas.microsoft.com/office/drawing/2014/main" id="{8C2A523A-6ED6-094A-8260-B51956D795A7}"/>
                </a:ext>
              </a:extLst>
            </p:cNvPr>
            <p:cNvSpPr>
              <a:spLocks noChangeArrowheads="1"/>
            </p:cNvSpPr>
            <p:nvPr/>
          </p:nvSpPr>
          <p:spPr bwMode="auto">
            <a:xfrm>
              <a:off x="5064" y="1834"/>
              <a:ext cx="83" cy="764"/>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grpSp>
        <p:nvGrpSpPr>
          <p:cNvPr id="179" name="Group 96">
            <a:extLst>
              <a:ext uri="{FF2B5EF4-FFF2-40B4-BE49-F238E27FC236}">
                <a16:creationId xmlns:a16="http://schemas.microsoft.com/office/drawing/2014/main" id="{079DFC6E-4E8A-7B4D-8113-190A0989D0FB}"/>
              </a:ext>
            </a:extLst>
          </p:cNvPr>
          <p:cNvGrpSpPr>
            <a:grpSpLocks/>
          </p:cNvGrpSpPr>
          <p:nvPr/>
        </p:nvGrpSpPr>
        <p:grpSpPr bwMode="auto">
          <a:xfrm>
            <a:off x="2734523" y="1369488"/>
            <a:ext cx="667783" cy="586047"/>
            <a:chOff x="-44" y="1473"/>
            <a:chExt cx="981" cy="1105"/>
          </a:xfrm>
        </p:grpSpPr>
        <p:pic>
          <p:nvPicPr>
            <p:cNvPr id="180" name="Picture 97" descr="desktop_computer_stylized_medium">
              <a:extLst>
                <a:ext uri="{FF2B5EF4-FFF2-40B4-BE49-F238E27FC236}">
                  <a16:creationId xmlns:a16="http://schemas.microsoft.com/office/drawing/2014/main" id="{FB14A9C2-A921-3747-8B81-81EE51820A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Freeform 98">
              <a:extLst>
                <a:ext uri="{FF2B5EF4-FFF2-40B4-BE49-F238E27FC236}">
                  <a16:creationId xmlns:a16="http://schemas.microsoft.com/office/drawing/2014/main" id="{9C2960BD-B3C9-AE44-9E68-217EF326BFC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a:ea typeface="ＭＳ Ｐゴシック" panose="020B0600070205080204" pitchFamily="34" charset="-128"/>
                <a:cs typeface="+mn-cs"/>
              </a:endParaRPr>
            </a:p>
          </p:txBody>
        </p:sp>
      </p:grpSp>
      <p:sp>
        <p:nvSpPr>
          <p:cNvPr id="88" name="Line 15">
            <a:extLst>
              <a:ext uri="{FF2B5EF4-FFF2-40B4-BE49-F238E27FC236}">
                <a16:creationId xmlns:a16="http://schemas.microsoft.com/office/drawing/2014/main" id="{9030FA43-2615-A74C-949D-871EDD5258E9}"/>
              </a:ext>
            </a:extLst>
          </p:cNvPr>
          <p:cNvSpPr>
            <a:spLocks noChangeShapeType="1"/>
          </p:cNvSpPr>
          <p:nvPr/>
        </p:nvSpPr>
        <p:spPr bwMode="auto">
          <a:xfrm flipH="1">
            <a:off x="2999897" y="1993139"/>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89" name="Text Box 37">
            <a:extLst>
              <a:ext uri="{FF2B5EF4-FFF2-40B4-BE49-F238E27FC236}">
                <a16:creationId xmlns:a16="http://schemas.microsoft.com/office/drawing/2014/main" id="{7717F97B-37DE-2442-8F9E-81FB9F33AB23}"/>
              </a:ext>
            </a:extLst>
          </p:cNvPr>
          <p:cNvSpPr txBox="1">
            <a:spLocks noChangeArrowheads="1"/>
          </p:cNvSpPr>
          <p:nvPr/>
        </p:nvSpPr>
        <p:spPr bwMode="auto">
          <a:xfrm>
            <a:off x="2746707" y="6459827"/>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0" name="Line 15">
            <a:extLst>
              <a:ext uri="{FF2B5EF4-FFF2-40B4-BE49-F238E27FC236}">
                <a16:creationId xmlns:a16="http://schemas.microsoft.com/office/drawing/2014/main" id="{6E5A588C-0539-7140-B8E3-80735DCD2D47}"/>
              </a:ext>
            </a:extLst>
          </p:cNvPr>
          <p:cNvSpPr>
            <a:spLocks noChangeShapeType="1"/>
          </p:cNvSpPr>
          <p:nvPr/>
        </p:nvSpPr>
        <p:spPr bwMode="auto">
          <a:xfrm flipH="1">
            <a:off x="6867352" y="2001551"/>
            <a:ext cx="510" cy="4465805"/>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91" name="Text Box 37">
            <a:extLst>
              <a:ext uri="{FF2B5EF4-FFF2-40B4-BE49-F238E27FC236}">
                <a16:creationId xmlns:a16="http://schemas.microsoft.com/office/drawing/2014/main" id="{716E4165-7532-204E-993F-D649CD87137C}"/>
              </a:ext>
            </a:extLst>
          </p:cNvPr>
          <p:cNvSpPr txBox="1">
            <a:spLocks noChangeArrowheads="1"/>
          </p:cNvSpPr>
          <p:nvPr/>
        </p:nvSpPr>
        <p:spPr bwMode="auto">
          <a:xfrm>
            <a:off x="6614162" y="6468239"/>
            <a:ext cx="51969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white">
                    <a:lumMod val="65000"/>
                  </a:prstClr>
                </a:solidFill>
                <a:effectLst/>
                <a:uLnTx/>
                <a:uFillTx/>
                <a:latin typeface="Calibri"/>
                <a:ea typeface="ＭＳ Ｐゴシック" panose="020B0600070205080204" pitchFamily="34" charset="-128"/>
                <a:cs typeface="+mn-cs"/>
              </a:rPr>
              <a:t>time</a:t>
            </a:r>
          </a:p>
        </p:txBody>
      </p:sp>
      <p:sp>
        <p:nvSpPr>
          <p:cNvPr id="92" name="Slide Number Placeholder 2">
            <a:extLst>
              <a:ext uri="{FF2B5EF4-FFF2-40B4-BE49-F238E27FC236}">
                <a16:creationId xmlns:a16="http://schemas.microsoft.com/office/drawing/2014/main" id="{5F971824-E93B-A24D-9AB3-D5859F34EEA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8033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108"/>
                                        </p:tgtEl>
                                        <p:attrNameLst>
                                          <p:attrName>style.visibility</p:attrName>
                                        </p:attrNameLst>
                                      </p:cBhvr>
                                      <p:to>
                                        <p:strVal val="hidden"/>
                                      </p:to>
                                    </p:set>
                                  </p:childTnLst>
                                </p:cTn>
                              </p:par>
                              <p:par>
                                <p:cTn id="7" presetID="22" presetClass="entr" presetSubtype="8" fill="hold" nodeType="withEffect">
                                  <p:stCondLst>
                                    <p:cond delay="0"/>
                                  </p:stCondLst>
                                  <p:childTnLst>
                                    <p:set>
                                      <p:cBhvr>
                                        <p:cTn id="8" dur="1" fill="hold">
                                          <p:stCondLst>
                                            <p:cond delay="0"/>
                                          </p:stCondLst>
                                        </p:cTn>
                                        <p:tgtEl>
                                          <p:spTgt spid="121"/>
                                        </p:tgtEl>
                                        <p:attrNameLst>
                                          <p:attrName>style.visibility</p:attrName>
                                        </p:attrNameLst>
                                      </p:cBhvr>
                                      <p:to>
                                        <p:strVal val="visible"/>
                                      </p:to>
                                    </p:set>
                                    <p:animEffect transition="in" filter="wipe(left)">
                                      <p:cBhvr>
                                        <p:cTn id="9" dur="2000"/>
                                        <p:tgtEl>
                                          <p:spTgt spid="121"/>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wipe(right)">
                                      <p:cBhvr>
                                        <p:cTn id="14" dur="3000"/>
                                        <p:tgtEl>
                                          <p:spTgt spid="12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110"/>
                                        </p:tgtEl>
                                        <p:attrNameLst>
                                          <p:attrName>style.visibility</p:attrName>
                                        </p:attrNameLst>
                                      </p:cBhvr>
                                      <p:to>
                                        <p:strVal val="visible"/>
                                      </p:to>
                                    </p:set>
                                    <p:animEffect transition="in" filter="wipe(left)">
                                      <p:cBhvr>
                                        <p:cTn id="19" dur="2000"/>
                                        <p:tgtEl>
                                          <p:spTgt spid="110"/>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wipe(right)">
                                      <p:cBhvr>
                                        <p:cTn id="23" dur="1000"/>
                                        <p:tgtEl>
                                          <p:spTgt spid="9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09"/>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4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35"/>
                                        </p:tgtEl>
                                        <p:attrNameLst>
                                          <p:attrName>style.visibility</p:attrName>
                                        </p:attrNameLst>
                                      </p:cBhvr>
                                      <p:to>
                                        <p:strVal val="visible"/>
                                      </p:to>
                                    </p:set>
                                    <p:animEffect transition="in" filter="wipe(left)">
                                      <p:cBhvr>
                                        <p:cTn id="34" dur="2000"/>
                                        <p:tgtEl>
                                          <p:spTgt spid="135"/>
                                        </p:tgtEl>
                                      </p:cBhvr>
                                    </p:animEffect>
                                  </p:childTnLst>
                                </p:cTn>
                              </p:par>
                            </p:childTnLst>
                          </p:cTn>
                        </p:par>
                        <p:par>
                          <p:cTn id="35" fill="hold">
                            <p:stCondLst>
                              <p:cond delay="2000"/>
                            </p:stCondLst>
                            <p:childTnLst>
                              <p:par>
                                <p:cTn id="36" presetID="22" presetClass="entr" presetSubtype="2" fill="hold" nodeType="afterEffect">
                                  <p:stCondLst>
                                    <p:cond delay="0"/>
                                  </p:stCondLst>
                                  <p:childTnLst>
                                    <p:set>
                                      <p:cBhvr>
                                        <p:cTn id="37" dur="1" fill="hold">
                                          <p:stCondLst>
                                            <p:cond delay="0"/>
                                          </p:stCondLst>
                                        </p:cTn>
                                        <p:tgtEl>
                                          <p:spTgt spid="103"/>
                                        </p:tgtEl>
                                        <p:attrNameLst>
                                          <p:attrName>style.visibility</p:attrName>
                                        </p:attrNameLst>
                                      </p:cBhvr>
                                      <p:to>
                                        <p:strVal val="visible"/>
                                      </p:to>
                                    </p:set>
                                    <p:animEffect transition="in" filter="wipe(right)">
                                      <p:cBhvr>
                                        <p:cTn id="38"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 cookies: comments</a:t>
            </a:r>
            <a:endParaRPr lang="en-US" sz="4400" dirty="0"/>
          </a:p>
        </p:txBody>
      </p:sp>
      <p:sp>
        <p:nvSpPr>
          <p:cNvPr id="88" name="Rectangle 3">
            <a:extLst>
              <a:ext uri="{FF2B5EF4-FFF2-40B4-BE49-F238E27FC236}">
                <a16:creationId xmlns:a16="http://schemas.microsoft.com/office/drawing/2014/main" id="{7CD5F1C3-47BC-1645-A288-078B99127C22}"/>
              </a:ext>
            </a:extLst>
          </p:cNvPr>
          <p:cNvSpPr txBox="1">
            <a:spLocks noChangeArrowheads="1"/>
          </p:cNvSpPr>
          <p:nvPr/>
        </p:nvSpPr>
        <p:spPr>
          <a:xfrm>
            <a:off x="648049" y="1556443"/>
            <a:ext cx="6034668" cy="2641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What cookies can be used for</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authorization</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shopping carts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recommendations</a:t>
            </a:r>
          </a:p>
          <a:p>
            <a:pPr marL="352425" marR="0" lvl="0" indent="-2222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session state (Web e-mail)</a:t>
            </a:r>
          </a:p>
        </p:txBody>
      </p:sp>
      <p:sp>
        <p:nvSpPr>
          <p:cNvPr id="89" name="Rectangle 13">
            <a:extLst>
              <a:ext uri="{FF2B5EF4-FFF2-40B4-BE49-F238E27FC236}">
                <a16:creationId xmlns:a16="http://schemas.microsoft.com/office/drawing/2014/main" id="{BC2253F6-EA38-7C47-9CAD-4C2EC6BB22FB}"/>
              </a:ext>
            </a:extLst>
          </p:cNvPr>
          <p:cNvSpPr>
            <a:spLocks noChangeArrowheads="1"/>
          </p:cNvSpPr>
          <p:nvPr/>
        </p:nvSpPr>
        <p:spPr bwMode="auto">
          <a:xfrm>
            <a:off x="7504291" y="1568189"/>
            <a:ext cx="3810000" cy="3553646"/>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cookies and privacy:</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permit sites to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learn</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 lot about you on their site.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third party persistent cookies (tracking cookies) allow common identity (cookie value) to be tracked across multiple web sites</a:t>
            </a:r>
          </a:p>
        </p:txBody>
      </p:sp>
      <p:sp>
        <p:nvSpPr>
          <p:cNvPr id="90" name="Text Box 14">
            <a:extLst>
              <a:ext uri="{FF2B5EF4-FFF2-40B4-BE49-F238E27FC236}">
                <a16:creationId xmlns:a16="http://schemas.microsoft.com/office/drawing/2014/main" id="{D023EC46-D7D8-D04C-9048-D7EFE18FF312}"/>
              </a:ext>
            </a:extLst>
          </p:cNvPr>
          <p:cNvSpPr txBox="1">
            <a:spLocks noChangeArrowheads="1"/>
          </p:cNvSpPr>
          <p:nvPr/>
        </p:nvSpPr>
        <p:spPr bwMode="auto">
          <a:xfrm>
            <a:off x="10149568" y="1325611"/>
            <a:ext cx="838691" cy="46166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aside</a:t>
            </a:r>
          </a:p>
        </p:txBody>
      </p:sp>
      <p:sp>
        <p:nvSpPr>
          <p:cNvPr id="91" name="Rectangle 15">
            <a:extLst>
              <a:ext uri="{FF2B5EF4-FFF2-40B4-BE49-F238E27FC236}">
                <a16:creationId xmlns:a16="http://schemas.microsoft.com/office/drawing/2014/main" id="{2C2FE22D-B17F-7C44-AE2F-82497658660C}"/>
              </a:ext>
            </a:extLst>
          </p:cNvPr>
          <p:cNvSpPr>
            <a:spLocks noChangeArrowheads="1"/>
          </p:cNvSpPr>
          <p:nvPr/>
        </p:nvSpPr>
        <p:spPr bwMode="auto">
          <a:xfrm>
            <a:off x="721562" y="3980757"/>
            <a:ext cx="6267067" cy="264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Challenge: How to keep </a:t>
            </a:r>
            <a:r>
              <a:rPr kumimoji="0" lang="en-US" altLang="ja-JP"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state?</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at protocol endpoints: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maintain state at sender/receiver over multiple transactions</a:t>
            </a:r>
          </a:p>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in messages: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cookies in HTTP messages carry state</a:t>
            </a:r>
          </a:p>
        </p:txBody>
      </p:sp>
      <p:sp>
        <p:nvSpPr>
          <p:cNvPr id="7" name="Slide Number Placeholder 2">
            <a:extLst>
              <a:ext uri="{FF2B5EF4-FFF2-40B4-BE49-F238E27FC236}">
                <a16:creationId xmlns:a16="http://schemas.microsoft.com/office/drawing/2014/main" id="{4CE1477A-D004-E440-8562-59DA6EAD8E6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696498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1"/>
                                        </p:tgtEl>
                                        <p:attrNameLst>
                                          <p:attrName>style.visibility</p:attrName>
                                        </p:attrNameLst>
                                      </p:cBhvr>
                                      <p:to>
                                        <p:strVal val="visible"/>
                                      </p:to>
                                    </p:set>
                                    <p:animEffect transition="in" filter="dissolve">
                                      <p:cBhvr>
                                        <p:cTn id="7" dur="500"/>
                                        <p:tgtEl>
                                          <p:spTgt spid="9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9"/>
                                        </p:tgtEl>
                                        <p:attrNameLst>
                                          <p:attrName>style.visibility</p:attrName>
                                        </p:attrNameLst>
                                      </p:cBhvr>
                                      <p:to>
                                        <p:strVal val="visible"/>
                                      </p:to>
                                    </p:set>
                                    <p:animEffect transition="in" filter="dissolve">
                                      <p:cBhvr>
                                        <p:cTn id="12" dur="500"/>
                                        <p:tgtEl>
                                          <p:spTgt spid="89"/>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Effect transition="in" filter="dissolve">
                                      <p:cBhvr>
                                        <p:cTn id="1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9806082"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Example:  displaying a NY Times web page</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120" name="Picture 119">
            <a:extLst>
              <a:ext uri="{FF2B5EF4-FFF2-40B4-BE49-F238E27FC236}">
                <a16:creationId xmlns:a16="http://schemas.microsoft.com/office/drawing/2014/main" id="{34FE7BC9-B7EB-234C-A2F1-449565BB2E5C}"/>
              </a:ext>
            </a:extLst>
          </p:cNvPr>
          <p:cNvPicPr>
            <a:picLocks noChangeAspect="1"/>
          </p:cNvPicPr>
          <p:nvPr/>
        </p:nvPicPr>
        <p:blipFill>
          <a:blip r:embed="rId3"/>
          <a:stretch>
            <a:fillRect/>
          </a:stretch>
        </p:blipFill>
        <p:spPr>
          <a:xfrm>
            <a:off x="5009242" y="1223204"/>
            <a:ext cx="1797957" cy="1299560"/>
          </a:xfrm>
          <a:prstGeom prst="rect">
            <a:avLst/>
          </a:prstGeom>
        </p:spPr>
      </p:pic>
      <p:pic>
        <p:nvPicPr>
          <p:cNvPr id="121" name="Picture 120">
            <a:extLst>
              <a:ext uri="{FF2B5EF4-FFF2-40B4-BE49-F238E27FC236}">
                <a16:creationId xmlns:a16="http://schemas.microsoft.com/office/drawing/2014/main" id="{D87C6769-19C7-7542-8A41-E79CE4A6A711}"/>
              </a:ext>
            </a:extLst>
          </p:cNvPr>
          <p:cNvPicPr>
            <a:picLocks noChangeAspect="1"/>
          </p:cNvPicPr>
          <p:nvPr/>
        </p:nvPicPr>
        <p:blipFill>
          <a:blip r:embed="rId4"/>
          <a:stretch>
            <a:fillRect/>
          </a:stretch>
        </p:blipFill>
        <p:spPr>
          <a:xfrm>
            <a:off x="8211457" y="4524829"/>
            <a:ext cx="1788365" cy="250371"/>
          </a:xfrm>
          <a:prstGeom prst="rect">
            <a:avLst/>
          </a:prstGeom>
        </p:spPr>
      </p:pic>
      <p:grpSp>
        <p:nvGrpSpPr>
          <p:cNvPr id="137" name="Group 136">
            <a:extLst>
              <a:ext uri="{FF2B5EF4-FFF2-40B4-BE49-F238E27FC236}">
                <a16:creationId xmlns:a16="http://schemas.microsoft.com/office/drawing/2014/main" id="{E643CAC7-5EBE-E949-B25F-69531B9E3B7C}"/>
              </a:ext>
            </a:extLst>
          </p:cNvPr>
          <p:cNvGrpSpPr/>
          <p:nvPr/>
        </p:nvGrpSpPr>
        <p:grpSpPr>
          <a:xfrm>
            <a:off x="4051300" y="2946400"/>
            <a:ext cx="965200" cy="1308100"/>
            <a:chOff x="4051300" y="2946400"/>
            <a:chExt cx="965200" cy="1308100"/>
          </a:xfrm>
        </p:grpSpPr>
        <p:grpSp>
          <p:nvGrpSpPr>
            <p:cNvPr id="128" name="Group 127">
              <a:extLst>
                <a:ext uri="{FF2B5EF4-FFF2-40B4-BE49-F238E27FC236}">
                  <a16:creationId xmlns:a16="http://schemas.microsoft.com/office/drawing/2014/main" id="{3AA7140A-7962-EE49-94D6-B5A5ACAE10BF}"/>
                </a:ext>
              </a:extLst>
            </p:cNvPr>
            <p:cNvGrpSpPr/>
            <p:nvPr/>
          </p:nvGrpSpPr>
          <p:grpSpPr>
            <a:xfrm>
              <a:off x="4673600" y="2946400"/>
              <a:ext cx="342900" cy="1308100"/>
              <a:chOff x="4673600" y="2946400"/>
              <a:chExt cx="3429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26" name="Oval 125">
                <a:extLst>
                  <a:ext uri="{FF2B5EF4-FFF2-40B4-BE49-F238E27FC236}">
                    <a16:creationId xmlns:a16="http://schemas.microsoft.com/office/drawing/2014/main" id="{8514DA96-3F9B-EC4E-AD35-91569360871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TextBox 126">
                <a:extLst>
                  <a:ext uri="{FF2B5EF4-FFF2-40B4-BE49-F238E27FC236}">
                    <a16:creationId xmlns:a16="http://schemas.microsoft.com/office/drawing/2014/main" id="{95FF0112-4C26-5140-866E-E14FB9815DFF}"/>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33" name="TextBox 132">
              <a:extLst>
                <a:ext uri="{FF2B5EF4-FFF2-40B4-BE49-F238E27FC236}">
                  <a16:creationId xmlns:a16="http://schemas.microsoft.com/office/drawing/2014/main" id="{D79D69ED-D400-0548-82FB-0F9E9B31A721}"/>
                </a:ext>
              </a:extLst>
            </p:cNvPr>
            <p:cNvSpPr txBox="1"/>
            <p:nvPr/>
          </p:nvSpPr>
          <p:spPr>
            <a:xfrm>
              <a:off x="4051300" y="33782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38" name="Group 137">
            <a:extLst>
              <a:ext uri="{FF2B5EF4-FFF2-40B4-BE49-F238E27FC236}">
                <a16:creationId xmlns:a16="http://schemas.microsoft.com/office/drawing/2014/main" id="{7227CDFD-02C6-A542-A68F-FF9F81C66103}"/>
              </a:ext>
            </a:extLst>
          </p:cNvPr>
          <p:cNvGrpSpPr/>
          <p:nvPr/>
        </p:nvGrpSpPr>
        <p:grpSpPr>
          <a:xfrm>
            <a:off x="5143500" y="2959100"/>
            <a:ext cx="990600" cy="1308100"/>
            <a:chOff x="5143500" y="2959100"/>
            <a:chExt cx="990600" cy="1308100"/>
          </a:xfrm>
        </p:grpSpPr>
        <p:grpSp>
          <p:nvGrpSpPr>
            <p:cNvPr id="129" name="Group 128">
              <a:extLst>
                <a:ext uri="{FF2B5EF4-FFF2-40B4-BE49-F238E27FC236}">
                  <a16:creationId xmlns:a16="http://schemas.microsoft.com/office/drawing/2014/main" id="{AFDCA678-F389-9146-BC39-44292D21247B}"/>
                </a:ext>
              </a:extLst>
            </p:cNvPr>
            <p:cNvGrpSpPr/>
            <p:nvPr/>
          </p:nvGrpSpPr>
          <p:grpSpPr>
            <a:xfrm>
              <a:off x="5143500" y="2959100"/>
              <a:ext cx="342900" cy="1308100"/>
              <a:chOff x="4673600" y="2946400"/>
              <a:chExt cx="342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31" name="Oval 130">
                <a:extLst>
                  <a:ext uri="{FF2B5EF4-FFF2-40B4-BE49-F238E27FC236}">
                    <a16:creationId xmlns:a16="http://schemas.microsoft.com/office/drawing/2014/main" id="{0254DDAE-1221-CF4A-8A44-FEBA056F68E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TextBox 131">
                <a:extLst>
                  <a:ext uri="{FF2B5EF4-FFF2-40B4-BE49-F238E27FC236}">
                    <a16:creationId xmlns:a16="http://schemas.microsoft.com/office/drawing/2014/main" id="{6449B0AA-1D8A-5A44-848E-EAA10CB19354}"/>
                  </a:ext>
                </a:extLst>
              </p:cNvPr>
              <p:cNvSpPr txBox="1"/>
              <p:nvPr/>
            </p:nvSpPr>
            <p:spPr>
              <a:xfrm>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136" name="TextBox 135">
              <a:extLst>
                <a:ext uri="{FF2B5EF4-FFF2-40B4-BE49-F238E27FC236}">
                  <a16:creationId xmlns:a16="http://schemas.microsoft.com/office/drawing/2014/main" id="{37741EFF-00A6-6340-850A-7076A1D9EAD7}"/>
                </a:ext>
              </a:extLst>
            </p:cNvPr>
            <p:cNvSpPr txBox="1"/>
            <p:nvPr/>
          </p:nvSpPr>
          <p:spPr>
            <a:xfrm>
              <a:off x="5397500" y="34036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7" name="Group 156">
            <a:extLst>
              <a:ext uri="{FF2B5EF4-FFF2-40B4-BE49-F238E27FC236}">
                <a16:creationId xmlns:a16="http://schemas.microsoft.com/office/drawing/2014/main" id="{17C0BEEA-E132-6049-AB80-86336EC7D5A7}"/>
              </a:ext>
            </a:extLst>
          </p:cNvPr>
          <p:cNvGrpSpPr/>
          <p:nvPr/>
        </p:nvGrpSpPr>
        <p:grpSpPr>
          <a:xfrm>
            <a:off x="4749800" y="4826000"/>
            <a:ext cx="342900" cy="369332"/>
            <a:chOff x="2857500" y="6540500"/>
            <a:chExt cx="342900" cy="369332"/>
          </a:xfrm>
        </p:grpSpPr>
        <p:sp>
          <p:nvSpPr>
            <p:cNvPr id="155" name="Oval 154">
              <a:extLst>
                <a:ext uri="{FF2B5EF4-FFF2-40B4-BE49-F238E27FC236}">
                  <a16:creationId xmlns:a16="http://schemas.microsoft.com/office/drawing/2014/main" id="{EFE78511-B68D-FB48-9212-A7FDBA45240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9EF5F58F-2D7E-3946-8159-8928CB5C3E5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64" name="Group 163">
            <a:extLst>
              <a:ext uri="{FF2B5EF4-FFF2-40B4-BE49-F238E27FC236}">
                <a16:creationId xmlns:a16="http://schemas.microsoft.com/office/drawing/2014/main" id="{E9CF8CDB-DC01-AA47-85F5-A29BE5D0DF9D}"/>
              </a:ext>
            </a:extLst>
          </p:cNvPr>
          <p:cNvGrpSpPr/>
          <p:nvPr/>
        </p:nvGrpSpPr>
        <p:grpSpPr>
          <a:xfrm>
            <a:off x="4775200" y="5207000"/>
            <a:ext cx="342900" cy="369332"/>
            <a:chOff x="2857500" y="6540500"/>
            <a:chExt cx="342900" cy="369332"/>
          </a:xfrm>
        </p:grpSpPr>
        <p:sp>
          <p:nvSpPr>
            <p:cNvPr id="165" name="Oval 164">
              <a:extLst>
                <a:ext uri="{FF2B5EF4-FFF2-40B4-BE49-F238E27FC236}">
                  <a16:creationId xmlns:a16="http://schemas.microsoft.com/office/drawing/2014/main" id="{3382ECF7-AB3B-8E4F-8B8F-444D8E649113}"/>
                </a:ext>
              </a:extLst>
            </p:cNvPr>
            <p:cNvSpPr/>
            <p:nvPr/>
          </p:nvSpPr>
          <p:spPr>
            <a:xfrm>
              <a:off x="2857500" y="65532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TextBox 165">
              <a:extLst>
                <a:ext uri="{FF2B5EF4-FFF2-40B4-BE49-F238E27FC236}">
                  <a16:creationId xmlns:a16="http://schemas.microsoft.com/office/drawing/2014/main" id="{5B6967AA-7479-CD4D-9D2D-E2D06F1CC22F}"/>
                </a:ext>
              </a:extLst>
            </p:cNvPr>
            <p:cNvSpPr txBox="1"/>
            <p:nvPr/>
          </p:nvSpPr>
          <p:spPr>
            <a:xfrm>
              <a:off x="2895600" y="6540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6</a:t>
              </a:r>
            </a:p>
          </p:txBody>
        </p:sp>
      </p:grpSp>
      <p:pic>
        <p:nvPicPr>
          <p:cNvPr id="167" name="Picture 166">
            <a:extLst>
              <a:ext uri="{FF2B5EF4-FFF2-40B4-BE49-F238E27FC236}">
                <a16:creationId xmlns:a16="http://schemas.microsoft.com/office/drawing/2014/main" id="{8C0658C3-4371-094D-A3A8-111CD786B250}"/>
              </a:ext>
            </a:extLst>
          </p:cNvPr>
          <p:cNvPicPr>
            <a:picLocks noChangeAspect="1"/>
          </p:cNvPicPr>
          <p:nvPr/>
        </p:nvPicPr>
        <p:blipFill>
          <a:blip r:embed="rId7"/>
          <a:stretch>
            <a:fillRect/>
          </a:stretch>
        </p:blipFill>
        <p:spPr>
          <a:xfrm>
            <a:off x="5016500" y="4394023"/>
            <a:ext cx="1790700" cy="1295576"/>
          </a:xfrm>
          <a:prstGeom prst="rect">
            <a:avLst/>
          </a:prstGeom>
        </p:spPr>
      </p:pic>
      <p:sp>
        <p:nvSpPr>
          <p:cNvPr id="168" name="TextBox 167">
            <a:extLst>
              <a:ext uri="{FF2B5EF4-FFF2-40B4-BE49-F238E27FC236}">
                <a16:creationId xmlns:a16="http://schemas.microsoft.com/office/drawing/2014/main" id="{74251AC0-F2E4-0045-A435-0B349688752E}"/>
              </a:ext>
            </a:extLst>
          </p:cNvPr>
          <p:cNvSpPr txBox="1"/>
          <p:nvPr/>
        </p:nvSpPr>
        <p:spPr>
          <a:xfrm>
            <a:off x="1917701" y="5803900"/>
            <a:ext cx="242570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page with embedded ad displayed</a:t>
            </a:r>
          </a:p>
        </p:txBody>
      </p:sp>
      <p:grpSp>
        <p:nvGrpSpPr>
          <p:cNvPr id="193" name="Group 192">
            <a:extLst>
              <a:ext uri="{FF2B5EF4-FFF2-40B4-BE49-F238E27FC236}">
                <a16:creationId xmlns:a16="http://schemas.microsoft.com/office/drawing/2014/main" id="{7B258242-158D-CE45-B466-E1D5CD19A109}"/>
              </a:ext>
            </a:extLst>
          </p:cNvPr>
          <p:cNvGrpSpPr/>
          <p:nvPr/>
        </p:nvGrpSpPr>
        <p:grpSpPr>
          <a:xfrm>
            <a:off x="584200" y="1511300"/>
            <a:ext cx="3403600" cy="830997"/>
            <a:chOff x="584200" y="1511300"/>
            <a:chExt cx="3403600" cy="830997"/>
          </a:xfrm>
        </p:grpSpPr>
        <p:sp>
          <p:nvSpPr>
            <p:cNvPr id="174" name="TextBox 173">
              <a:extLst>
                <a:ext uri="{FF2B5EF4-FFF2-40B4-BE49-F238E27FC236}">
                  <a16:creationId xmlns:a16="http://schemas.microsoft.com/office/drawing/2014/main" id="{62B02ED5-379C-594B-BC28-471D84933F65}"/>
                </a:ext>
              </a:extLst>
            </p:cNvPr>
            <p:cNvSpPr txBox="1"/>
            <p:nvPr/>
          </p:nvSpPr>
          <p:spPr>
            <a:xfrm>
              <a:off x="1016000" y="1511300"/>
              <a:ext cx="2971800" cy="830997"/>
            </a:xfrm>
            <a:prstGeom prst="rect">
              <a:avLst/>
            </a:prstGeom>
            <a:noFill/>
          </p:spPr>
          <p:txBody>
            <a:bodyPr wrap="square" rtlCol="0">
              <a:spAutoFit/>
            </a:bodyPr>
            <a:lstStyle/>
            <a:p>
              <a:pPr marL="50800" marR="0" lvl="0" indent="-127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GET base html file from nytimes.com</a:t>
              </a:r>
            </a:p>
          </p:txBody>
        </p:sp>
        <p:grpSp>
          <p:nvGrpSpPr>
            <p:cNvPr id="179" name="Group 178">
              <a:extLst>
                <a:ext uri="{FF2B5EF4-FFF2-40B4-BE49-F238E27FC236}">
                  <a16:creationId xmlns:a16="http://schemas.microsoft.com/office/drawing/2014/main" id="{A5B4B18B-B400-C145-96F8-F232E539CFBE}"/>
                </a:ext>
              </a:extLst>
            </p:cNvPr>
            <p:cNvGrpSpPr/>
            <p:nvPr/>
          </p:nvGrpSpPr>
          <p:grpSpPr>
            <a:xfrm>
              <a:off x="584200" y="1574800"/>
              <a:ext cx="304800" cy="369332"/>
              <a:chOff x="8953500" y="1841500"/>
              <a:chExt cx="304800" cy="369332"/>
            </a:xfrm>
          </p:grpSpPr>
          <p:sp>
            <p:nvSpPr>
              <p:cNvPr id="177" name="Oval 176">
                <a:extLst>
                  <a:ext uri="{FF2B5EF4-FFF2-40B4-BE49-F238E27FC236}">
                    <a16:creationId xmlns:a16="http://schemas.microsoft.com/office/drawing/2014/main" id="{FB3CE166-4808-6745-BCA9-C4BEEA1218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TextBox 177">
                <a:extLst>
                  <a:ext uri="{FF2B5EF4-FFF2-40B4-BE49-F238E27FC236}">
                    <a16:creationId xmlns:a16="http://schemas.microsoft.com/office/drawing/2014/main" id="{2BBFAD08-585E-5240-9260-EE05AAF71ADC}"/>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nvGrpSpPr>
            <p:cNvPr id="180" name="Group 179">
              <a:extLst>
                <a:ext uri="{FF2B5EF4-FFF2-40B4-BE49-F238E27FC236}">
                  <a16:creationId xmlns:a16="http://schemas.microsoft.com/office/drawing/2014/main" id="{ADE29A41-C1EE-5540-AF16-842A0469EC63}"/>
                </a:ext>
              </a:extLst>
            </p:cNvPr>
            <p:cNvGrpSpPr/>
            <p:nvPr/>
          </p:nvGrpSpPr>
          <p:grpSpPr>
            <a:xfrm>
              <a:off x="736600" y="1778000"/>
              <a:ext cx="314386" cy="369332"/>
              <a:chOff x="8953500" y="1841500"/>
              <a:chExt cx="314386" cy="369332"/>
            </a:xfrm>
          </p:grpSpPr>
          <p:sp>
            <p:nvSpPr>
              <p:cNvPr id="181" name="Oval 180">
                <a:extLst>
                  <a:ext uri="{FF2B5EF4-FFF2-40B4-BE49-F238E27FC236}">
                    <a16:creationId xmlns:a16="http://schemas.microsoft.com/office/drawing/2014/main" id="{B65E8865-B055-EF44-8C2B-640FA0F0A4CA}"/>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TextBox 181">
                <a:extLst>
                  <a:ext uri="{FF2B5EF4-FFF2-40B4-BE49-F238E27FC236}">
                    <a16:creationId xmlns:a16="http://schemas.microsoft.com/office/drawing/2014/main" id="{F5813BBC-13DC-5443-B040-D71A8262A6BB}"/>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194" name="Group 193">
            <a:extLst>
              <a:ext uri="{FF2B5EF4-FFF2-40B4-BE49-F238E27FC236}">
                <a16:creationId xmlns:a16="http://schemas.microsoft.com/office/drawing/2014/main" id="{C7715A16-8CAE-8B4E-A1FC-B57E478E27DD}"/>
              </a:ext>
            </a:extLst>
          </p:cNvPr>
          <p:cNvGrpSpPr/>
          <p:nvPr/>
        </p:nvGrpSpPr>
        <p:grpSpPr>
          <a:xfrm>
            <a:off x="546100" y="2527300"/>
            <a:ext cx="3162300" cy="830997"/>
            <a:chOff x="546100" y="2527300"/>
            <a:chExt cx="3162300" cy="830997"/>
          </a:xfrm>
        </p:grpSpPr>
        <p:sp>
          <p:nvSpPr>
            <p:cNvPr id="175" name="TextBox 174">
              <a:extLst>
                <a:ext uri="{FF2B5EF4-FFF2-40B4-BE49-F238E27FC236}">
                  <a16:creationId xmlns:a16="http://schemas.microsoft.com/office/drawing/2014/main" id="{02D93285-0615-7947-8708-3D8B9BB64404}"/>
                </a:ext>
              </a:extLst>
            </p:cNvPr>
            <p:cNvSpPr txBox="1"/>
            <p:nvPr/>
          </p:nvSpPr>
          <p:spPr>
            <a:xfrm>
              <a:off x="1041400" y="25273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fetch ad from AdX.com</a:t>
              </a:r>
            </a:p>
          </p:txBody>
        </p:sp>
        <p:grpSp>
          <p:nvGrpSpPr>
            <p:cNvPr id="184" name="Group 183">
              <a:extLst>
                <a:ext uri="{FF2B5EF4-FFF2-40B4-BE49-F238E27FC236}">
                  <a16:creationId xmlns:a16="http://schemas.microsoft.com/office/drawing/2014/main" id="{57AE4D44-F02C-2D4E-9145-D2F6EE3A1885}"/>
                </a:ext>
              </a:extLst>
            </p:cNvPr>
            <p:cNvGrpSpPr/>
            <p:nvPr/>
          </p:nvGrpSpPr>
          <p:grpSpPr>
            <a:xfrm>
              <a:off x="546100" y="2590800"/>
              <a:ext cx="304800" cy="369332"/>
              <a:chOff x="8953500" y="1841500"/>
              <a:chExt cx="304800" cy="369332"/>
            </a:xfrm>
          </p:grpSpPr>
          <p:sp>
            <p:nvSpPr>
              <p:cNvPr id="185" name="Oval 184">
                <a:extLst>
                  <a:ext uri="{FF2B5EF4-FFF2-40B4-BE49-F238E27FC236}">
                    <a16:creationId xmlns:a16="http://schemas.microsoft.com/office/drawing/2014/main" id="{249EEB0F-5470-0442-888E-F04587FF52B8}"/>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6" name="TextBox 185">
                <a:extLst>
                  <a:ext uri="{FF2B5EF4-FFF2-40B4-BE49-F238E27FC236}">
                    <a16:creationId xmlns:a16="http://schemas.microsoft.com/office/drawing/2014/main" id="{0726A5B0-8161-1949-BD7E-B8491563A898}"/>
                  </a:ext>
                </a:extLst>
              </p:cNvPr>
              <p:cNvSpPr txBox="1"/>
              <p:nvPr/>
            </p:nvSpPr>
            <p:spPr>
              <a:xfrm>
                <a:off x="89535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87" name="Group 186">
              <a:extLst>
                <a:ext uri="{FF2B5EF4-FFF2-40B4-BE49-F238E27FC236}">
                  <a16:creationId xmlns:a16="http://schemas.microsoft.com/office/drawing/2014/main" id="{DCF0D85B-559C-0043-BC0A-4B9CAAD1277C}"/>
                </a:ext>
              </a:extLst>
            </p:cNvPr>
            <p:cNvGrpSpPr/>
            <p:nvPr/>
          </p:nvGrpSpPr>
          <p:grpSpPr>
            <a:xfrm>
              <a:off x="698500" y="2794000"/>
              <a:ext cx="314386" cy="369332"/>
              <a:chOff x="8953500" y="1841500"/>
              <a:chExt cx="314386" cy="369332"/>
            </a:xfrm>
          </p:grpSpPr>
          <p:sp>
            <p:nvSpPr>
              <p:cNvPr id="188" name="Oval 187">
                <a:extLst>
                  <a:ext uri="{FF2B5EF4-FFF2-40B4-BE49-F238E27FC236}">
                    <a16:creationId xmlns:a16="http://schemas.microsoft.com/office/drawing/2014/main" id="{29F5351A-FFDA-9C41-B98D-BAEFD8893FAF}"/>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9" name="TextBox 188">
                <a:extLst>
                  <a:ext uri="{FF2B5EF4-FFF2-40B4-BE49-F238E27FC236}">
                    <a16:creationId xmlns:a16="http://schemas.microsoft.com/office/drawing/2014/main" id="{99AA70F9-EC45-1640-B9B3-7A5389667E0F}"/>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grpSp>
        <p:nvGrpSpPr>
          <p:cNvPr id="195" name="Group 194">
            <a:extLst>
              <a:ext uri="{FF2B5EF4-FFF2-40B4-BE49-F238E27FC236}">
                <a16:creationId xmlns:a16="http://schemas.microsoft.com/office/drawing/2014/main" id="{A17A1A69-E5FB-634A-980A-BA06E2B4760D}"/>
              </a:ext>
            </a:extLst>
          </p:cNvPr>
          <p:cNvGrpSpPr/>
          <p:nvPr/>
        </p:nvGrpSpPr>
        <p:grpSpPr>
          <a:xfrm>
            <a:off x="635000" y="3556000"/>
            <a:ext cx="3060700" cy="830997"/>
            <a:chOff x="635000" y="3556000"/>
            <a:chExt cx="3060700" cy="830997"/>
          </a:xfrm>
        </p:grpSpPr>
        <p:sp>
          <p:nvSpPr>
            <p:cNvPr id="183" name="TextBox 182">
              <a:extLst>
                <a:ext uri="{FF2B5EF4-FFF2-40B4-BE49-F238E27FC236}">
                  <a16:creationId xmlns:a16="http://schemas.microsoft.com/office/drawing/2014/main" id="{BFA112D4-542F-074B-A5A3-B5D63B615FB7}"/>
                </a:ext>
              </a:extLst>
            </p:cNvPr>
            <p:cNvSpPr txBox="1"/>
            <p:nvPr/>
          </p:nvSpPr>
          <p:spPr>
            <a:xfrm>
              <a:off x="1028700" y="3556000"/>
              <a:ext cx="26670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display composed page</a:t>
              </a:r>
            </a:p>
          </p:txBody>
        </p:sp>
        <p:grpSp>
          <p:nvGrpSpPr>
            <p:cNvPr id="190" name="Group 189">
              <a:extLst>
                <a:ext uri="{FF2B5EF4-FFF2-40B4-BE49-F238E27FC236}">
                  <a16:creationId xmlns:a16="http://schemas.microsoft.com/office/drawing/2014/main" id="{77071AEA-F77B-F647-A058-71FC7F56BC9C}"/>
                </a:ext>
              </a:extLst>
            </p:cNvPr>
            <p:cNvGrpSpPr/>
            <p:nvPr/>
          </p:nvGrpSpPr>
          <p:grpSpPr>
            <a:xfrm>
              <a:off x="635000" y="3619500"/>
              <a:ext cx="314386" cy="369332"/>
              <a:chOff x="8953500" y="1841500"/>
              <a:chExt cx="314386" cy="369332"/>
            </a:xfrm>
          </p:grpSpPr>
          <p:sp>
            <p:nvSpPr>
              <p:cNvPr id="191" name="Oval 190">
                <a:extLst>
                  <a:ext uri="{FF2B5EF4-FFF2-40B4-BE49-F238E27FC236}">
                    <a16:creationId xmlns:a16="http://schemas.microsoft.com/office/drawing/2014/main" id="{DB3F81B8-82F8-EB45-A850-DEA61F4BA53B}"/>
                  </a:ext>
                </a:extLst>
              </p:cNvPr>
              <p:cNvSpPr/>
              <p:nvPr/>
            </p:nvSpPr>
            <p:spPr>
              <a:xfrm>
                <a:off x="8953500" y="1879600"/>
                <a:ext cx="304800" cy="292100"/>
              </a:xfrm>
              <a:prstGeom prst="ellipse">
                <a:avLst/>
              </a:prstGeom>
              <a:solidFill>
                <a:schemeClr val="bg1"/>
              </a:solidFill>
              <a:ln w="19050">
                <a:solidFill>
                  <a:srgbClr val="0A14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TextBox 191">
                <a:extLst>
                  <a:ext uri="{FF2B5EF4-FFF2-40B4-BE49-F238E27FC236}">
                    <a16:creationId xmlns:a16="http://schemas.microsoft.com/office/drawing/2014/main" id="{1791ABF8-1237-F049-99EC-B939206A2685}"/>
                  </a:ext>
                </a:extLst>
              </p:cNvPr>
              <p:cNvSpPr txBox="1"/>
              <p:nvPr/>
            </p:nvSpPr>
            <p:spPr>
              <a:xfrm>
                <a:off x="8966200" y="18415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7</a:t>
                </a:r>
              </a:p>
            </p:txBody>
          </p:sp>
        </p:grpSp>
      </p:grpSp>
    </p:spTree>
    <p:extLst>
      <p:ext uri="{BB962C8B-B14F-4D97-AF65-F5344CB8AC3E}">
        <p14:creationId xmlns:p14="http://schemas.microsoft.com/office/powerpoint/2010/main" val="8149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7"/>
                                        </p:tgtEl>
                                        <p:attrNameLst>
                                          <p:attrName>style.visibility</p:attrName>
                                        </p:attrNameLst>
                                      </p:cBhvr>
                                      <p:to>
                                        <p:strVal val="visible"/>
                                      </p:to>
                                    </p:set>
                                    <p:animEffect transition="in" filter="wipe(down)">
                                      <p:cBhvr>
                                        <p:cTn id="7" dur="1000"/>
                                        <p:tgtEl>
                                          <p:spTgt spid="137"/>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up)">
                                      <p:cBhvr>
                                        <p:cTn id="11" dur="1000"/>
                                        <p:tgtEl>
                                          <p:spTgt spid="138"/>
                                        </p:tgtEl>
                                      </p:cBhvr>
                                    </p:animEffect>
                                  </p:childTnLst>
                                </p:cTn>
                              </p:par>
                              <p:par>
                                <p:cTn id="12" presetID="9" presetClass="entr" presetSubtype="0" fill="hold" nodeType="withEffect">
                                  <p:stCondLst>
                                    <p:cond delay="0"/>
                                  </p:stCondLst>
                                  <p:childTnLst>
                                    <p:set>
                                      <p:cBhvr>
                                        <p:cTn id="13" dur="1" fill="hold">
                                          <p:stCondLst>
                                            <p:cond delay="0"/>
                                          </p:stCondLst>
                                        </p:cTn>
                                        <p:tgtEl>
                                          <p:spTgt spid="193"/>
                                        </p:tgtEl>
                                        <p:attrNameLst>
                                          <p:attrName>style.visibility</p:attrName>
                                        </p:attrNameLst>
                                      </p:cBhvr>
                                      <p:to>
                                        <p:strVal val="visible"/>
                                      </p:to>
                                    </p:set>
                                    <p:animEffect transition="in" filter="dissolve">
                                      <p:cBhvr>
                                        <p:cTn id="14" dur="500"/>
                                        <p:tgtEl>
                                          <p:spTgt spid="193"/>
                                        </p:tgtEl>
                                      </p:cBhvr>
                                    </p:animEffect>
                                  </p:childTnLst>
                                </p:cTn>
                              </p:par>
                            </p:childTnLst>
                          </p:cTn>
                        </p:par>
                        <p:par>
                          <p:cTn id="15" fill="hold">
                            <p:stCondLst>
                              <p:cond delay="2000"/>
                            </p:stCondLst>
                            <p:childTnLst>
                              <p:par>
                                <p:cTn id="16" presetID="0" presetClass="path" presetSubtype="0" accel="50000" decel="50000" fill="hold" nodeType="afterEffect">
                                  <p:stCondLst>
                                    <p:cond delay="0"/>
                                  </p:stCondLst>
                                  <p:childTnLst>
                                    <p:animMotion origin="layout" path="M -0.00222 -0.01019 L -0.00013 0.46018 " pathEditMode="relative" rAng="0" ptsTypes="AA">
                                      <p:cBhvr>
                                        <p:cTn id="17" dur="2000" fill="hold"/>
                                        <p:tgtEl>
                                          <p:spTgt spid="120"/>
                                        </p:tgtEl>
                                        <p:attrNameLst>
                                          <p:attrName>ppt_x</p:attrName>
                                          <p:attrName>ppt_y</p:attrName>
                                        </p:attrNameLst>
                                      </p:cBhvr>
                                      <p:rCtr x="104" y="23519"/>
                                    </p:animMotion>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57"/>
                                        </p:tgtEl>
                                        <p:attrNameLst>
                                          <p:attrName>style.visibility</p:attrName>
                                        </p:attrNameLst>
                                      </p:cBhvr>
                                      <p:to>
                                        <p:strVal val="visible"/>
                                      </p:to>
                                    </p:set>
                                    <p:animEffect transition="in" filter="dissolve">
                                      <p:cBhvr>
                                        <p:cTn id="22" dur="500"/>
                                        <p:tgtEl>
                                          <p:spTgt spid="15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40"/>
                                        </p:tgtEl>
                                        <p:attrNameLst>
                                          <p:attrName>style.visibility</p:attrName>
                                        </p:attrNameLst>
                                      </p:cBhvr>
                                      <p:to>
                                        <p:strVal val="visible"/>
                                      </p:to>
                                    </p:set>
                                    <p:animEffect transition="in" filter="wipe(left)">
                                      <p:cBhvr>
                                        <p:cTn id="27" dur="500"/>
                                        <p:tgtEl>
                                          <p:spTgt spid="140"/>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right)">
                                      <p:cBhvr>
                                        <p:cTn id="31" dur="500"/>
                                        <p:tgtEl>
                                          <p:spTgt spid="160"/>
                                        </p:tgtEl>
                                      </p:cBhvr>
                                    </p:animEffect>
                                  </p:childTnLst>
                                </p:cTn>
                              </p:par>
                              <p:par>
                                <p:cTn id="32" presetID="9" presetClass="entr" presetSubtype="0" fill="hold" nodeType="withEffect">
                                  <p:stCondLst>
                                    <p:cond delay="0"/>
                                  </p:stCondLst>
                                  <p:childTnLst>
                                    <p:set>
                                      <p:cBhvr>
                                        <p:cTn id="33" dur="1" fill="hold">
                                          <p:stCondLst>
                                            <p:cond delay="0"/>
                                          </p:stCondLst>
                                        </p:cTn>
                                        <p:tgtEl>
                                          <p:spTgt spid="194"/>
                                        </p:tgtEl>
                                        <p:attrNameLst>
                                          <p:attrName>style.visibility</p:attrName>
                                        </p:attrNameLst>
                                      </p:cBhvr>
                                      <p:to>
                                        <p:strVal val="visible"/>
                                      </p:to>
                                    </p:set>
                                    <p:animEffect transition="in" filter="dissolve">
                                      <p:cBhvr>
                                        <p:cTn id="34" dur="500"/>
                                        <p:tgtEl>
                                          <p:spTgt spid="194"/>
                                        </p:tgtEl>
                                      </p:cBhvr>
                                    </p:animEffect>
                                  </p:childTnLst>
                                </p:cTn>
                              </p:par>
                            </p:childTnLst>
                          </p:cTn>
                        </p:par>
                        <p:par>
                          <p:cTn id="35" fill="hold">
                            <p:stCondLst>
                              <p:cond delay="1000"/>
                            </p:stCondLst>
                            <p:childTnLst>
                              <p:par>
                                <p:cTn id="36" presetID="0" presetClass="path" presetSubtype="0" accel="50000" decel="50000" fill="hold" nodeType="afterEffect">
                                  <p:stCondLst>
                                    <p:cond delay="0"/>
                                  </p:stCondLst>
                                  <p:childTnLst>
                                    <p:animMotion origin="layout" path="M 0.00235 -0.00093 L -0.26146 0.00532 " pathEditMode="relative" rAng="0" ptsTypes="AA">
                                      <p:cBhvr>
                                        <p:cTn id="37" dur="2000" fill="hold"/>
                                        <p:tgtEl>
                                          <p:spTgt spid="121"/>
                                        </p:tgtEl>
                                        <p:attrNameLst>
                                          <p:attrName>ppt_x</p:attrName>
                                          <p:attrName>ppt_y</p:attrName>
                                        </p:attrNameLst>
                                      </p:cBhvr>
                                      <p:rCtr x="-13190" y="301"/>
                                    </p:animMotion>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64"/>
                                        </p:tgtEl>
                                        <p:attrNameLst>
                                          <p:attrName>style.visibility</p:attrName>
                                        </p:attrNameLst>
                                      </p:cBhvr>
                                      <p:to>
                                        <p:strVal val="visible"/>
                                      </p:to>
                                    </p:set>
                                    <p:animEffect transition="in" filter="dissolve">
                                      <p:cBhvr>
                                        <p:cTn id="42" dur="500"/>
                                        <p:tgtEl>
                                          <p:spTgt spid="164"/>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67"/>
                                        </p:tgtEl>
                                        <p:attrNameLst>
                                          <p:attrName>style.visibility</p:attrName>
                                        </p:attrNameLst>
                                      </p:cBhvr>
                                      <p:to>
                                        <p:strVal val="visible"/>
                                      </p:to>
                                    </p:set>
                                    <p:animEffect transition="in" filter="dissolve">
                                      <p:cBhvr>
                                        <p:cTn id="47" dur="500"/>
                                        <p:tgtEl>
                                          <p:spTgt spid="167"/>
                                        </p:tgtEl>
                                      </p:cBhvr>
                                    </p:animEffect>
                                  </p:childTnLst>
                                </p:cTn>
                              </p:par>
                            </p:childTnLst>
                          </p:cTn>
                        </p:par>
                        <p:par>
                          <p:cTn id="48" fill="hold">
                            <p:stCondLst>
                              <p:cond delay="500"/>
                            </p:stCondLst>
                            <p:childTnLst>
                              <p:par>
                                <p:cTn id="49" presetID="0" presetClass="path" presetSubtype="0" accel="50000" decel="50000" fill="hold" nodeType="afterEffect">
                                  <p:stCondLst>
                                    <p:cond delay="0"/>
                                  </p:stCondLst>
                                  <p:childTnLst>
                                    <p:animMotion origin="layout" path="M -0.00052 -0.00371 L -0.22657 0.00185 " pathEditMode="relative" rAng="0" ptsTypes="AA">
                                      <p:cBhvr>
                                        <p:cTn id="50" dur="2000" fill="hold"/>
                                        <p:tgtEl>
                                          <p:spTgt spid="167"/>
                                        </p:tgtEl>
                                        <p:attrNameLst>
                                          <p:attrName>ppt_x</p:attrName>
                                          <p:attrName>ppt_y</p:attrName>
                                        </p:attrNameLst>
                                      </p:cBhvr>
                                      <p:rCtr x="-11302" y="278"/>
                                    </p:animMotion>
                                  </p:childTnLst>
                                </p:cTn>
                              </p:par>
                              <p:par>
                                <p:cTn id="51" presetID="9" presetClass="exit" presetSubtype="0" fill="hold" nodeType="withEffect">
                                  <p:stCondLst>
                                    <p:cond delay="0"/>
                                  </p:stCondLst>
                                  <p:childTnLst>
                                    <p:animEffect transition="out" filter="dissolve">
                                      <p:cBhvr>
                                        <p:cTn id="52" dur="500"/>
                                        <p:tgtEl>
                                          <p:spTgt spid="120"/>
                                        </p:tgtEl>
                                      </p:cBhvr>
                                    </p:animEffect>
                                    <p:set>
                                      <p:cBhvr>
                                        <p:cTn id="53" dur="1" fill="hold">
                                          <p:stCondLst>
                                            <p:cond delay="499"/>
                                          </p:stCondLst>
                                        </p:cTn>
                                        <p:tgtEl>
                                          <p:spTgt spid="120"/>
                                        </p:tgtEl>
                                        <p:attrNameLst>
                                          <p:attrName>style.visibility</p:attrName>
                                        </p:attrNameLst>
                                      </p:cBhvr>
                                      <p:to>
                                        <p:strVal val="hidden"/>
                                      </p:to>
                                    </p:set>
                                  </p:childTnLst>
                                </p:cTn>
                              </p:par>
                              <p:par>
                                <p:cTn id="54" presetID="9" presetClass="exit" presetSubtype="0" fill="hold" nodeType="withEffect">
                                  <p:stCondLst>
                                    <p:cond delay="0"/>
                                  </p:stCondLst>
                                  <p:childTnLst>
                                    <p:animEffect transition="out" filter="dissolve">
                                      <p:cBhvr>
                                        <p:cTn id="55" dur="500"/>
                                        <p:tgtEl>
                                          <p:spTgt spid="121"/>
                                        </p:tgtEl>
                                      </p:cBhvr>
                                    </p:animEffect>
                                    <p:set>
                                      <p:cBhvr>
                                        <p:cTn id="56" dur="1" fill="hold">
                                          <p:stCondLst>
                                            <p:cond delay="499"/>
                                          </p:stCondLst>
                                        </p:cTn>
                                        <p:tgtEl>
                                          <p:spTgt spid="121"/>
                                        </p:tgtEl>
                                        <p:attrNameLst>
                                          <p:attrName>style.visibility</p:attrName>
                                        </p:attrNameLst>
                                      </p:cBhvr>
                                      <p:to>
                                        <p:strVal val="hidden"/>
                                      </p:to>
                                    </p:set>
                                  </p:childTnLst>
                                </p:cTn>
                              </p:par>
                            </p:childTnLst>
                          </p:cTn>
                        </p:par>
                        <p:par>
                          <p:cTn id="57" fill="hold">
                            <p:stCondLst>
                              <p:cond delay="2500"/>
                            </p:stCondLst>
                            <p:childTnLst>
                              <p:par>
                                <p:cTn id="58" presetID="9" presetClass="entr" presetSubtype="0" fill="hold" grpId="0" nodeType="afterEffect">
                                  <p:stCondLst>
                                    <p:cond delay="0"/>
                                  </p:stCondLst>
                                  <p:childTnLst>
                                    <p:set>
                                      <p:cBhvr>
                                        <p:cTn id="59" dur="1" fill="hold">
                                          <p:stCondLst>
                                            <p:cond delay="0"/>
                                          </p:stCondLst>
                                        </p:cTn>
                                        <p:tgtEl>
                                          <p:spTgt spid="168"/>
                                        </p:tgtEl>
                                        <p:attrNameLst>
                                          <p:attrName>style.visibility</p:attrName>
                                        </p:attrNameLst>
                                      </p:cBhvr>
                                      <p:to>
                                        <p:strVal val="visible"/>
                                      </p:to>
                                    </p:set>
                                    <p:animEffect transition="in" filter="dissolve">
                                      <p:cBhvr>
                                        <p:cTn id="60" dur="500"/>
                                        <p:tgtEl>
                                          <p:spTgt spid="168"/>
                                        </p:tgtEl>
                                      </p:cBhvr>
                                    </p:animEffect>
                                  </p:childTnLst>
                                </p:cTn>
                              </p:par>
                              <p:par>
                                <p:cTn id="61" presetID="9" presetClass="entr" presetSubtype="0" fill="hold" nodeType="withEffect">
                                  <p:stCondLst>
                                    <p:cond delay="0"/>
                                  </p:stCondLst>
                                  <p:childTnLst>
                                    <p:set>
                                      <p:cBhvr>
                                        <p:cTn id="62" dur="1" fill="hold">
                                          <p:stCondLst>
                                            <p:cond delay="0"/>
                                          </p:stCondLst>
                                        </p:cTn>
                                        <p:tgtEl>
                                          <p:spTgt spid="195"/>
                                        </p:tgtEl>
                                        <p:attrNameLst>
                                          <p:attrName>style.visibility</p:attrName>
                                        </p:attrNameLst>
                                      </p:cBhvr>
                                      <p:to>
                                        <p:strVal val="visible"/>
                                      </p:to>
                                    </p:set>
                                    <p:animEffect transition="in" filter="dissolve">
                                      <p:cBhvr>
                                        <p:cTn id="63" dur="500"/>
                                        <p:tgtEl>
                                          <p:spTgt spid="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pic>
        <p:nvPicPr>
          <p:cNvPr id="9" name="Picture 8">
            <a:extLst>
              <a:ext uri="{FF2B5EF4-FFF2-40B4-BE49-F238E27FC236}">
                <a16:creationId xmlns:a16="http://schemas.microsoft.com/office/drawing/2014/main" id="{B1FB3A00-B2D9-7443-B666-0ABA7347B5CD}"/>
              </a:ext>
            </a:extLst>
          </p:cNvPr>
          <p:cNvPicPr>
            <a:picLocks noChangeAspect="1"/>
          </p:cNvPicPr>
          <p:nvPr/>
        </p:nvPicPr>
        <p:blipFill>
          <a:blip r:embed="rId4"/>
          <a:stretch>
            <a:fillRect/>
          </a:stretch>
        </p:blipFill>
        <p:spPr>
          <a:xfrm>
            <a:off x="8186057" y="4524829"/>
            <a:ext cx="1783443" cy="249682"/>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6"/>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5726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(sports)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grpSp>
        <p:nvGrpSpPr>
          <p:cNvPr id="12" name="Group 11">
            <a:extLst>
              <a:ext uri="{FF2B5EF4-FFF2-40B4-BE49-F238E27FC236}">
                <a16:creationId xmlns:a16="http://schemas.microsoft.com/office/drawing/2014/main" id="{4B7804DB-C2BE-234C-BAF8-001A3C11A353}"/>
              </a:ext>
            </a:extLst>
          </p:cNvPr>
          <p:cNvGrpSpPr/>
          <p:nvPr/>
        </p:nvGrpSpPr>
        <p:grpSpPr>
          <a:xfrm>
            <a:off x="5029200" y="2971800"/>
            <a:ext cx="1866900" cy="1308100"/>
            <a:chOff x="5232400" y="2959100"/>
            <a:chExt cx="1866900" cy="1308100"/>
          </a:xfrm>
        </p:grpSpPr>
        <p:cxnSp>
          <p:nvCxnSpPr>
            <p:cNvPr id="130" name="Straight Arrow Connector 129">
              <a:extLst>
                <a:ext uri="{FF2B5EF4-FFF2-40B4-BE49-F238E27FC236}">
                  <a16:creationId xmlns:a16="http://schemas.microsoft.com/office/drawing/2014/main" id="{82E7E0D4-DC33-9248-A8C3-006080F0E21E}"/>
                </a:ext>
              </a:extLst>
            </p:cNvPr>
            <p:cNvCxnSpPr>
              <a:cxnSpLocks/>
            </p:cNvCxnSpPr>
            <p:nvPr/>
          </p:nvCxnSpPr>
          <p:spPr>
            <a:xfrm flipV="1">
              <a:off x="5321300" y="29591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57C61A80-CE02-B448-B5E3-EBFF6D673BFC}"/>
                </a:ext>
              </a:extLst>
            </p:cNvPr>
            <p:cNvGrpSpPr/>
            <p:nvPr/>
          </p:nvGrpSpPr>
          <p:grpSpPr>
            <a:xfrm>
              <a:off x="5232400" y="3289300"/>
              <a:ext cx="1866900" cy="763946"/>
              <a:chOff x="6464300" y="3225800"/>
              <a:chExt cx="1866900" cy="763946"/>
            </a:xfrm>
          </p:grpSpPr>
          <p:sp>
            <p:nvSpPr>
              <p:cNvPr id="136" name="TextBox 135">
                <a:extLst>
                  <a:ext uri="{FF2B5EF4-FFF2-40B4-BE49-F238E27FC236}">
                    <a16:creationId xmlns:a16="http://schemas.microsoft.com/office/drawing/2014/main" id="{37741EFF-00A6-6340-850A-7076A1D9EAD7}"/>
                  </a:ext>
                </a:extLst>
              </p:cNvPr>
              <p:cNvSpPr txBox="1"/>
              <p:nvPr/>
            </p:nvSpPr>
            <p:spPr>
              <a:xfrm>
                <a:off x="6540500" y="32258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52" name="TextBox 151">
                <a:extLst>
                  <a:ext uri="{FF2B5EF4-FFF2-40B4-BE49-F238E27FC236}">
                    <a16:creationId xmlns:a16="http://schemas.microsoft.com/office/drawing/2014/main" id="{920ECA3E-DA6F-244F-AC0C-FD318708283A}"/>
                  </a:ext>
                </a:extLst>
              </p:cNvPr>
              <p:cNvSpPr txBox="1"/>
              <p:nvPr/>
            </p:nvSpPr>
            <p:spPr>
              <a:xfrm>
                <a:off x="6464300" y="3670300"/>
                <a:ext cx="18669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grpSp>
        <p:nvGrpSpPr>
          <p:cNvPr id="20" name="Group 19">
            <a:extLst>
              <a:ext uri="{FF2B5EF4-FFF2-40B4-BE49-F238E27FC236}">
                <a16:creationId xmlns:a16="http://schemas.microsoft.com/office/drawing/2014/main" id="{800BBD88-33EF-3947-884A-6B491783249E}"/>
              </a:ext>
            </a:extLst>
          </p:cNvPr>
          <p:cNvGrpSpPr/>
          <p:nvPr/>
        </p:nvGrpSpPr>
        <p:grpSpPr>
          <a:xfrm>
            <a:off x="5829300" y="4457700"/>
            <a:ext cx="2565400" cy="826532"/>
            <a:chOff x="5829300" y="4457700"/>
            <a:chExt cx="2565400" cy="826532"/>
          </a:xfrm>
        </p:grpSpPr>
        <p:grpSp>
          <p:nvGrpSpPr>
            <p:cNvPr id="140" name="Group 139">
              <a:extLst>
                <a:ext uri="{FF2B5EF4-FFF2-40B4-BE49-F238E27FC236}">
                  <a16:creationId xmlns:a16="http://schemas.microsoft.com/office/drawing/2014/main" id="{ADB30830-E833-BB4F-BE11-9C6A3248D779}"/>
                </a:ext>
              </a:extLst>
            </p:cNvPr>
            <p:cNvGrpSpPr/>
            <p:nvPr/>
          </p:nvGrpSpPr>
          <p:grpSpPr>
            <a:xfrm>
              <a:off x="6261100" y="4914900"/>
              <a:ext cx="1854200" cy="369332"/>
              <a:chOff x="3721100" y="3429000"/>
              <a:chExt cx="1854200" cy="369332"/>
            </a:xfrm>
          </p:grpSpPr>
          <p:cxnSp>
            <p:nvCxnSpPr>
              <p:cNvPr id="142" name="Straight Arrow Connector 141">
                <a:extLst>
                  <a:ext uri="{FF2B5EF4-FFF2-40B4-BE49-F238E27FC236}">
                    <a16:creationId xmlns:a16="http://schemas.microsoft.com/office/drawing/2014/main" id="{01A36013-C952-FA40-9D4F-692A0CBA7E1F}"/>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43" name="Oval 142">
                <a:extLst>
                  <a:ext uri="{FF2B5EF4-FFF2-40B4-BE49-F238E27FC236}">
                    <a16:creationId xmlns:a16="http://schemas.microsoft.com/office/drawing/2014/main" id="{2801E5BD-9906-834C-B644-A5667DC9D522}"/>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TextBox 143">
                <a:extLst>
                  <a:ext uri="{FF2B5EF4-FFF2-40B4-BE49-F238E27FC236}">
                    <a16:creationId xmlns:a16="http://schemas.microsoft.com/office/drawing/2014/main" id="{D410B9D7-F1BD-5040-9B26-0F638462A0F2}"/>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153" name="Group 152">
              <a:extLst>
                <a:ext uri="{FF2B5EF4-FFF2-40B4-BE49-F238E27FC236}">
                  <a16:creationId xmlns:a16="http://schemas.microsoft.com/office/drawing/2014/main" id="{8CA521F4-EC55-8C40-BE52-D9669FC5CF74}"/>
                </a:ext>
              </a:extLst>
            </p:cNvPr>
            <p:cNvGrpSpPr/>
            <p:nvPr/>
          </p:nvGrpSpPr>
          <p:grpSpPr>
            <a:xfrm>
              <a:off x="5829300" y="4457700"/>
              <a:ext cx="2565400" cy="522848"/>
              <a:chOff x="6667500" y="3098800"/>
              <a:chExt cx="2565400" cy="522848"/>
            </a:xfrm>
          </p:grpSpPr>
          <p:sp>
            <p:nvSpPr>
              <p:cNvPr id="154" name="TextBox 153">
                <a:extLst>
                  <a:ext uri="{FF2B5EF4-FFF2-40B4-BE49-F238E27FC236}">
                    <a16:creationId xmlns:a16="http://schemas.microsoft.com/office/drawing/2014/main" id="{77BC8A21-6CB2-204F-A591-9C029E2F841E}"/>
                  </a:ext>
                </a:extLst>
              </p:cNvPr>
              <p:cNvSpPr txBox="1"/>
              <p:nvPr/>
            </p:nvSpPr>
            <p:spPr>
              <a:xfrm>
                <a:off x="6667500" y="30988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158" name="TextBox 157">
                <a:extLst>
                  <a:ext uri="{FF2B5EF4-FFF2-40B4-BE49-F238E27FC236}">
                    <a16:creationId xmlns:a16="http://schemas.microsoft.com/office/drawing/2014/main" id="{3AD5EFFE-CDD2-424B-B7F3-2CE29BF214C0}"/>
                  </a:ext>
                </a:extLst>
              </p:cNvPr>
              <p:cNvSpPr txBox="1"/>
              <p:nvPr/>
            </p:nvSpPr>
            <p:spPr>
              <a:xfrm>
                <a:off x="6718300" y="3327400"/>
                <a:ext cx="2514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 Times Sports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B98A3665-4E7C-D848-BE58-FE2952708C34}"/>
              </a:ext>
            </a:extLst>
          </p:cNvPr>
          <p:cNvGrpSpPr/>
          <p:nvPr/>
        </p:nvGrpSpPr>
        <p:grpSpPr>
          <a:xfrm>
            <a:off x="6032500" y="5308600"/>
            <a:ext cx="2641600" cy="840348"/>
            <a:chOff x="6032500" y="5308600"/>
            <a:chExt cx="2641600" cy="840348"/>
          </a:xfrm>
        </p:grpSpPr>
        <p:grpSp>
          <p:nvGrpSpPr>
            <p:cNvPr id="160" name="Group 159">
              <a:extLst>
                <a:ext uri="{FF2B5EF4-FFF2-40B4-BE49-F238E27FC236}">
                  <a16:creationId xmlns:a16="http://schemas.microsoft.com/office/drawing/2014/main" id="{C8901295-62DF-6B47-BB6C-F82BA23E955E}"/>
                </a:ext>
              </a:extLst>
            </p:cNvPr>
            <p:cNvGrpSpPr/>
            <p:nvPr/>
          </p:nvGrpSpPr>
          <p:grpSpPr>
            <a:xfrm>
              <a:off x="6273800" y="5308600"/>
              <a:ext cx="1841500" cy="369332"/>
              <a:chOff x="3721100" y="3429000"/>
              <a:chExt cx="1841500" cy="369332"/>
            </a:xfrm>
          </p:grpSpPr>
          <p:cxnSp>
            <p:nvCxnSpPr>
              <p:cNvPr id="161" name="Straight Arrow Connector 160">
                <a:extLst>
                  <a:ext uri="{FF2B5EF4-FFF2-40B4-BE49-F238E27FC236}">
                    <a16:creationId xmlns:a16="http://schemas.microsoft.com/office/drawing/2014/main" id="{C9B3296C-FBC4-B741-B89E-EB3174633A85}"/>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Oval 161">
                <a:extLst>
                  <a:ext uri="{FF2B5EF4-FFF2-40B4-BE49-F238E27FC236}">
                    <a16:creationId xmlns:a16="http://schemas.microsoft.com/office/drawing/2014/main" id="{D10E41D9-5E75-A74B-AAF9-EDC9051B91C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9DFFDE29-91FB-A844-BDB5-7CB514C1EC71}"/>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159" name="Group 158">
              <a:extLst>
                <a:ext uri="{FF2B5EF4-FFF2-40B4-BE49-F238E27FC236}">
                  <a16:creationId xmlns:a16="http://schemas.microsoft.com/office/drawing/2014/main" id="{22DEA1DD-5EEE-1C4E-A637-02C9F65CF6D5}"/>
                </a:ext>
              </a:extLst>
            </p:cNvPr>
            <p:cNvGrpSpPr/>
            <p:nvPr/>
          </p:nvGrpSpPr>
          <p:grpSpPr>
            <a:xfrm>
              <a:off x="6032500" y="5600700"/>
              <a:ext cx="2641600" cy="548248"/>
              <a:chOff x="6680200" y="3187700"/>
              <a:chExt cx="2641600" cy="548248"/>
            </a:xfrm>
          </p:grpSpPr>
          <p:sp>
            <p:nvSpPr>
              <p:cNvPr id="172" name="TextBox 171">
                <a:extLst>
                  <a:ext uri="{FF2B5EF4-FFF2-40B4-BE49-F238E27FC236}">
                    <a16:creationId xmlns:a16="http://schemas.microsoft.com/office/drawing/2014/main" id="{FE94D7BC-7D81-274A-9509-DEE4B740FB74}"/>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173" name="TextBox 172">
                <a:extLst>
                  <a:ext uri="{FF2B5EF4-FFF2-40B4-BE49-F238E27FC236}">
                    <a16:creationId xmlns:a16="http://schemas.microsoft.com/office/drawing/2014/main" id="{1EAA195E-8C8C-1845-9D1B-8381449D13DE}"/>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grpSp>
        <p:nvGrpSpPr>
          <p:cNvPr id="51" name="Group 50">
            <a:extLst>
              <a:ext uri="{FF2B5EF4-FFF2-40B4-BE49-F238E27FC236}">
                <a16:creationId xmlns:a16="http://schemas.microsoft.com/office/drawing/2014/main" id="{04308279-3BAC-D944-AE86-6E42E65336C0}"/>
              </a:ext>
            </a:extLst>
          </p:cNvPr>
          <p:cNvGrpSpPr/>
          <p:nvPr/>
        </p:nvGrpSpPr>
        <p:grpSpPr>
          <a:xfrm>
            <a:off x="3771900" y="2946400"/>
            <a:ext cx="1473200" cy="1308100"/>
            <a:chOff x="3771900" y="2946400"/>
            <a:chExt cx="1473200" cy="1308100"/>
          </a:xfrm>
        </p:grpSpPr>
        <p:cxnSp>
          <p:nvCxnSpPr>
            <p:cNvPr id="123" name="Straight Arrow Connector 122">
              <a:extLst>
                <a:ext uri="{FF2B5EF4-FFF2-40B4-BE49-F238E27FC236}">
                  <a16:creationId xmlns:a16="http://schemas.microsoft.com/office/drawing/2014/main" id="{F60C25F5-95A8-704C-A0DD-192D2CCC9683}"/>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68CF91E3-8CC2-014A-9E16-B2CE362C31BA}"/>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4F53035E-3334-0D4F-B133-C4B1561EA164}"/>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52" name="Group 51">
            <a:extLst>
              <a:ext uri="{FF2B5EF4-FFF2-40B4-BE49-F238E27FC236}">
                <a16:creationId xmlns:a16="http://schemas.microsoft.com/office/drawing/2014/main" id="{0B59CE8A-0F27-A146-A4D1-2760DF031A50}"/>
              </a:ext>
            </a:extLst>
          </p:cNvPr>
          <p:cNvGrpSpPr/>
          <p:nvPr/>
        </p:nvGrpSpPr>
        <p:grpSpPr>
          <a:xfrm>
            <a:off x="5670332" y="2112579"/>
            <a:ext cx="5759667" cy="3920359"/>
            <a:chOff x="5670332" y="2112579"/>
            <a:chExt cx="5759667" cy="3920359"/>
          </a:xfrm>
        </p:grpSpPr>
        <p:sp>
          <p:nvSpPr>
            <p:cNvPr id="2" name="TextBox 1">
              <a:extLst>
                <a:ext uri="{FF2B5EF4-FFF2-40B4-BE49-F238E27FC236}">
                  <a16:creationId xmlns:a16="http://schemas.microsoft.com/office/drawing/2014/main" id="{9F9DB321-5A1F-8649-9D26-BF0186CA01CF}"/>
                </a:ext>
              </a:extLst>
            </p:cNvPr>
            <p:cNvSpPr txBox="1"/>
            <p:nvPr/>
          </p:nvSpPr>
          <p:spPr>
            <a:xfrm>
              <a:off x="8623738" y="2427890"/>
              <a:ext cx="2806261"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“first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chose to visit (provides base html file)</a:t>
              </a:r>
            </a:p>
          </p:txBody>
        </p:sp>
        <p:cxnSp>
          <p:nvCxnSpPr>
            <p:cNvPr id="11" name="Straight Connector 10">
              <a:extLst>
                <a:ext uri="{FF2B5EF4-FFF2-40B4-BE49-F238E27FC236}">
                  <a16:creationId xmlns:a16="http://schemas.microsoft.com/office/drawing/2014/main" id="{28F40397-9A27-6B43-8B1F-E2230399C658}"/>
                </a:ext>
              </a:extLst>
            </p:cNvPr>
            <p:cNvCxnSpPr/>
            <p:nvPr/>
          </p:nvCxnSpPr>
          <p:spPr>
            <a:xfrm flipH="1" flipV="1">
              <a:off x="7425559" y="2112579"/>
              <a:ext cx="1213944" cy="45720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45E86D2A-2489-6B42-BA9F-B2D8B99656A4}"/>
                </a:ext>
              </a:extLst>
            </p:cNvPr>
            <p:cNvCxnSpPr>
              <a:cxnSpLocks/>
            </p:cNvCxnSpPr>
            <p:nvPr/>
          </p:nvCxnSpPr>
          <p:spPr>
            <a:xfrm flipH="1">
              <a:off x="5670332" y="2585545"/>
              <a:ext cx="2969171" cy="3447393"/>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5" name="Group 124">
            <a:extLst>
              <a:ext uri="{FF2B5EF4-FFF2-40B4-BE49-F238E27FC236}">
                <a16:creationId xmlns:a16="http://schemas.microsoft.com/office/drawing/2014/main" id="{5C3FE298-29AC-B44F-87D3-1F8763BA5D0F}"/>
              </a:ext>
            </a:extLst>
          </p:cNvPr>
          <p:cNvGrpSpPr/>
          <p:nvPr/>
        </p:nvGrpSpPr>
        <p:grpSpPr>
          <a:xfrm>
            <a:off x="814558" y="5481147"/>
            <a:ext cx="3877874" cy="1015663"/>
            <a:chOff x="9112474" y="3373822"/>
            <a:chExt cx="3877874" cy="1015663"/>
          </a:xfrm>
        </p:grpSpPr>
        <p:sp>
          <p:nvSpPr>
            <p:cNvPr id="126" name="TextBox 125">
              <a:extLst>
                <a:ext uri="{FF2B5EF4-FFF2-40B4-BE49-F238E27FC236}">
                  <a16:creationId xmlns:a16="http://schemas.microsoft.com/office/drawing/2014/main" id="{EE0A76CD-2A30-FB4B-86F4-85E1E4848582}"/>
                </a:ext>
              </a:extLst>
            </p:cNvPr>
            <p:cNvSpPr txBox="1"/>
            <p:nvPr/>
          </p:nvSpPr>
          <p:spPr>
            <a:xfrm>
              <a:off x="9112474" y="3373822"/>
              <a:ext cx="2806261"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00000"/>
                  </a:solidFill>
                  <a:effectLst/>
                  <a:uLnTx/>
                  <a:uFillTx/>
                  <a:latin typeface="Calibri" panose="020F0502020204030204"/>
                  <a:ea typeface="+mn-ea"/>
                  <a:cs typeface="+mn-cs"/>
                </a:rPr>
                <a:t>“third party” cookie </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from website you did </a:t>
              </a:r>
              <a:r>
                <a:rPr kumimoji="0" lang="en-US" sz="2000" b="0" i="1" u="sng"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choose to visit</a:t>
              </a:r>
            </a:p>
          </p:txBody>
        </p:sp>
        <p:cxnSp>
          <p:nvCxnSpPr>
            <p:cNvPr id="127" name="Straight Connector 126">
              <a:extLst>
                <a:ext uri="{FF2B5EF4-FFF2-40B4-BE49-F238E27FC236}">
                  <a16:creationId xmlns:a16="http://schemas.microsoft.com/office/drawing/2014/main" id="{D41F550D-F42E-F949-B025-A8099E69051A}"/>
                </a:ext>
              </a:extLst>
            </p:cNvPr>
            <p:cNvCxnSpPr>
              <a:cxnSpLocks/>
            </p:cNvCxnSpPr>
            <p:nvPr/>
          </p:nvCxnSpPr>
          <p:spPr>
            <a:xfrm flipH="1">
              <a:off x="10804635" y="4198741"/>
              <a:ext cx="2185713" cy="10651"/>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391119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down)">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par>
                                <p:cTn id="18" presetID="9" presetClass="exit" presetSubtype="0" fill="hold" nodeType="withEffect">
                                  <p:stCondLst>
                                    <p:cond delay="0"/>
                                  </p:stCondLst>
                                  <p:childTnLst>
                                    <p:animEffect transition="out" filter="dissolve">
                                      <p:cBhvr>
                                        <p:cTn id="19" dur="500"/>
                                        <p:tgtEl>
                                          <p:spTgt spid="51"/>
                                        </p:tgtEl>
                                      </p:cBhvr>
                                    </p:animEffect>
                                    <p:set>
                                      <p:cBhvr>
                                        <p:cTn id="20" dur="1" fill="hold">
                                          <p:stCondLst>
                                            <p:cond delay="499"/>
                                          </p:stCondLst>
                                        </p:cTn>
                                        <p:tgtEl>
                                          <p:spTgt spid="51"/>
                                        </p:tgtEl>
                                        <p:attrNameLst>
                                          <p:attrName>style.visibility</p:attrName>
                                        </p:attrNameLst>
                                      </p:cBhvr>
                                      <p:to>
                                        <p:strVal val="hidden"/>
                                      </p:to>
                                    </p:set>
                                  </p:childTnLst>
                                </p:cTn>
                              </p:par>
                            </p:childTnLst>
                          </p:cTn>
                        </p:par>
                        <p:par>
                          <p:cTn id="21" fill="hold">
                            <p:stCondLst>
                              <p:cond delay="500"/>
                            </p:stCondLst>
                            <p:childTnLst>
                              <p:par>
                                <p:cTn id="22" presetID="9" presetClass="entr" presetSubtype="0" fill="hold" grpId="0" nodeType="afterEffect">
                                  <p:stCondLst>
                                    <p:cond delay="0"/>
                                  </p:stCondLst>
                                  <p:childTnLst>
                                    <p:set>
                                      <p:cBhvr>
                                        <p:cTn id="23" dur="1" fill="hold">
                                          <p:stCondLst>
                                            <p:cond delay="0"/>
                                          </p:stCondLst>
                                        </p:cTn>
                                        <p:tgtEl>
                                          <p:spTgt spid="134"/>
                                        </p:tgtEl>
                                        <p:attrNameLst>
                                          <p:attrName>style.visibility</p:attrName>
                                        </p:attrNameLst>
                                      </p:cBhvr>
                                      <p:to>
                                        <p:strVal val="visible"/>
                                      </p:to>
                                    </p:set>
                                    <p:animEffect transition="in" filter="dissolve">
                                      <p:cBhvr>
                                        <p:cTn id="24" dur="500"/>
                                        <p:tgtEl>
                                          <p:spTgt spid="13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nodeType="clickEffect">
                                  <p:stCondLst>
                                    <p:cond delay="0"/>
                                  </p:stCondLst>
                                  <p:childTnLst>
                                    <p:animEffect transition="out" filter="dissolve">
                                      <p:cBhvr>
                                        <p:cTn id="33" dur="500"/>
                                        <p:tgtEl>
                                          <p:spTgt spid="52"/>
                                        </p:tgtEl>
                                      </p:cBhvr>
                                    </p:animEffect>
                                    <p:set>
                                      <p:cBhvr>
                                        <p:cTn id="34" dur="1" fill="hold">
                                          <p:stCondLst>
                                            <p:cond delay="499"/>
                                          </p:stCondLst>
                                        </p:cTn>
                                        <p:tgtEl>
                                          <p:spTgt spid="52"/>
                                        </p:tgtEl>
                                        <p:attrNameLst>
                                          <p:attrName>style.visibility</p:attrName>
                                        </p:attrNameLst>
                                      </p:cBhvr>
                                      <p:to>
                                        <p:strVal val="hidden"/>
                                      </p:to>
                                    </p:set>
                                  </p:childTnLst>
                                </p:cTn>
                              </p:par>
                              <p:par>
                                <p:cTn id="35" presetID="22" presetClass="entr" presetSubtype="8" fill="hold" nodeType="with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par>
                                <p:cTn id="38" presetID="9" presetClass="exit" presetSubtype="0" fill="hold" nodeType="withEffect">
                                  <p:stCondLst>
                                    <p:cond delay="0"/>
                                  </p:stCondLst>
                                  <p:childTnLst>
                                    <p:animEffect transition="out" filter="dissolve">
                                      <p:cBhvr>
                                        <p:cTn id="39" dur="500"/>
                                        <p:tgtEl>
                                          <p:spTgt spid="12"/>
                                        </p:tgtEl>
                                      </p:cBhvr>
                                    </p:animEffect>
                                    <p:set>
                                      <p:cBhvr>
                                        <p:cTn id="40" dur="1" fill="hold">
                                          <p:stCondLst>
                                            <p:cond delay="499"/>
                                          </p:stCondLst>
                                        </p:cTn>
                                        <p:tgtEl>
                                          <p:spTgt spid="12"/>
                                        </p:tgtEl>
                                        <p:attrNameLst>
                                          <p:attrName>style.visibility</p:attrName>
                                        </p:attrNameLst>
                                      </p:cBhvr>
                                      <p:to>
                                        <p:strVal val="hidden"/>
                                      </p:to>
                                    </p:se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2"/>
                                        </p:tgtEl>
                                        <p:attrNameLst>
                                          <p:attrName>style.visibility</p:attrName>
                                        </p:attrNameLst>
                                      </p:cBhvr>
                                      <p:to>
                                        <p:strVal val="visible"/>
                                      </p:to>
                                    </p:set>
                                    <p:animEffect transition="in" filter="dissolve">
                                      <p:cBhvr>
                                        <p:cTn id="44" dur="500"/>
                                        <p:tgtEl>
                                          <p:spTgt spid="122"/>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2" fill="hold" nodeType="click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wipe(right)">
                                      <p:cBhvr>
                                        <p:cTn id="49" dur="500"/>
                                        <p:tgtEl>
                                          <p:spTgt spid="50"/>
                                        </p:tgtEl>
                                      </p:cBhvr>
                                    </p:animEffect>
                                  </p:childTnLst>
                                </p:cTn>
                              </p:par>
                              <p:par>
                                <p:cTn id="50" presetID="9" presetClass="exit" presetSubtype="0" fill="hold" nodeType="withEffect">
                                  <p:stCondLst>
                                    <p:cond delay="0"/>
                                  </p:stCondLst>
                                  <p:childTnLst>
                                    <p:animEffect transition="out" filter="dissolve">
                                      <p:cBhvr>
                                        <p:cTn id="51" dur="500"/>
                                        <p:tgtEl>
                                          <p:spTgt spid="20"/>
                                        </p:tgtEl>
                                      </p:cBhvr>
                                    </p:animEffect>
                                    <p:set>
                                      <p:cBhvr>
                                        <p:cTn id="52" dur="1" fill="hold">
                                          <p:stCondLst>
                                            <p:cond delay="499"/>
                                          </p:stCondLst>
                                        </p:cTn>
                                        <p:tgtEl>
                                          <p:spTgt spid="20"/>
                                        </p:tgtEl>
                                        <p:attrNameLst>
                                          <p:attrName>style.visibility</p:attrName>
                                        </p:attrNameLst>
                                      </p:cBhvr>
                                      <p:to>
                                        <p:strVal val="hidden"/>
                                      </p:to>
                                    </p:set>
                                  </p:childTnLst>
                                </p:cTn>
                              </p:par>
                            </p:childTnLst>
                          </p:cTn>
                        </p:par>
                        <p:par>
                          <p:cTn id="53" fill="hold">
                            <p:stCondLst>
                              <p:cond delay="500"/>
                            </p:stCondLst>
                            <p:childTnLst>
                              <p:par>
                                <p:cTn id="54" presetID="9" presetClass="entr" presetSubtype="0" fill="hold" grpId="0" nodeType="afterEffect">
                                  <p:stCondLst>
                                    <p:cond delay="0"/>
                                  </p:stCondLst>
                                  <p:childTnLst>
                                    <p:set>
                                      <p:cBhvr>
                                        <p:cTn id="55" dur="1" fill="hold">
                                          <p:stCondLst>
                                            <p:cond delay="0"/>
                                          </p:stCondLst>
                                        </p:cTn>
                                        <p:tgtEl>
                                          <p:spTgt spid="177"/>
                                        </p:tgtEl>
                                        <p:attrNameLst>
                                          <p:attrName>style.visibility</p:attrName>
                                        </p:attrNameLst>
                                      </p:cBhvr>
                                      <p:to>
                                        <p:strVal val="visible"/>
                                      </p:to>
                                    </p:set>
                                    <p:animEffect transition="in" filter="dissolve">
                                      <p:cBhvr>
                                        <p:cTn id="56" dur="500"/>
                                        <p:tgtEl>
                                          <p:spTgt spid="177"/>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dissolve">
                                      <p:cBhvr>
                                        <p:cTn id="61" dur="500"/>
                                        <p:tgtEl>
                                          <p:spTgt spid="1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4" grpId="0"/>
      <p:bldP spid="122" grpId="0"/>
      <p:bldP spid="177"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885300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1798441"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5247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endPar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4" name="Group 3">
            <a:extLst>
              <a:ext uri="{FF2B5EF4-FFF2-40B4-BE49-F238E27FC236}">
                <a16:creationId xmlns:a16="http://schemas.microsoft.com/office/drawing/2014/main" id="{A79FB72C-0CE6-6F4A-8318-7BBCBAF80D45}"/>
              </a:ext>
            </a:extLst>
          </p:cNvPr>
          <p:cNvGrpSpPr/>
          <p:nvPr/>
        </p:nvGrpSpPr>
        <p:grpSpPr>
          <a:xfrm>
            <a:off x="2655782" y="3088525"/>
            <a:ext cx="1853925" cy="1453555"/>
            <a:chOff x="2655782" y="3088525"/>
            <a:chExt cx="1853925" cy="1453555"/>
          </a:xfrm>
        </p:grpSpPr>
        <p:grpSp>
          <p:nvGrpSpPr>
            <p:cNvPr id="193" name="Group 192">
              <a:extLst>
                <a:ext uri="{FF2B5EF4-FFF2-40B4-BE49-F238E27FC236}">
                  <a16:creationId xmlns:a16="http://schemas.microsoft.com/office/drawing/2014/main" id="{F0737EF3-88DE-B24C-8B06-2EC1A067E461}"/>
                </a:ext>
              </a:extLst>
            </p:cNvPr>
            <p:cNvGrpSpPr/>
            <p:nvPr/>
          </p:nvGrpSpPr>
          <p:grpSpPr>
            <a:xfrm rot="18353253">
              <a:off x="2896693" y="3474816"/>
              <a:ext cx="826353" cy="1308176"/>
              <a:chOff x="4220856" y="2946324"/>
              <a:chExt cx="826353" cy="1308176"/>
            </a:xfrm>
          </p:grpSpPr>
          <p:grpSp>
            <p:nvGrpSpPr>
              <p:cNvPr id="194" name="Group 193">
                <a:extLst>
                  <a:ext uri="{FF2B5EF4-FFF2-40B4-BE49-F238E27FC236}">
                    <a16:creationId xmlns:a16="http://schemas.microsoft.com/office/drawing/2014/main" id="{FA1C25C4-6393-2D45-A39C-53270B6CDDB6}"/>
                  </a:ext>
                </a:extLst>
              </p:cNvPr>
              <p:cNvGrpSpPr/>
              <p:nvPr/>
            </p:nvGrpSpPr>
            <p:grpSpPr>
              <a:xfrm>
                <a:off x="4673600" y="2946400"/>
                <a:ext cx="373609" cy="1308100"/>
                <a:chOff x="4673600" y="2946400"/>
                <a:chExt cx="373609" cy="1308100"/>
              </a:xfrm>
            </p:grpSpPr>
            <p:cxnSp>
              <p:nvCxnSpPr>
                <p:cNvPr id="196" name="Straight Arrow Connector 195">
                  <a:extLst>
                    <a:ext uri="{FF2B5EF4-FFF2-40B4-BE49-F238E27FC236}">
                      <a16:creationId xmlns:a16="http://schemas.microsoft.com/office/drawing/2014/main" id="{12DCD062-8181-A647-955D-683D45502F6E}"/>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97" name="Oval 196">
                  <a:extLst>
                    <a:ext uri="{FF2B5EF4-FFF2-40B4-BE49-F238E27FC236}">
                      <a16:creationId xmlns:a16="http://schemas.microsoft.com/office/drawing/2014/main" id="{3E4A219F-A0E7-8645-8484-086EBA3A6E59}"/>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TextBox 197">
                  <a:extLst>
                    <a:ext uri="{FF2B5EF4-FFF2-40B4-BE49-F238E27FC236}">
                      <a16:creationId xmlns:a16="http://schemas.microsoft.com/office/drawing/2014/main" id="{8E738B55-E22B-3A43-A564-F6EA3FC17C98}"/>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95" name="TextBox 194">
                <a:extLst>
                  <a:ext uri="{FF2B5EF4-FFF2-40B4-BE49-F238E27FC236}">
                    <a16:creationId xmlns:a16="http://schemas.microsoft.com/office/drawing/2014/main" id="{1E9006DF-11BD-C547-A32C-1F00EC824547}"/>
                  </a:ext>
                </a:extLst>
              </p:cNvPr>
              <p:cNvSpPr txBox="1"/>
              <p:nvPr/>
            </p:nvSpPr>
            <p:spPr>
              <a:xfrm rot="3246747">
                <a:off x="4123079" y="3044101"/>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grpSp>
        <p:grpSp>
          <p:nvGrpSpPr>
            <p:cNvPr id="199" name="Group 198">
              <a:extLst>
                <a:ext uri="{FF2B5EF4-FFF2-40B4-BE49-F238E27FC236}">
                  <a16:creationId xmlns:a16="http://schemas.microsoft.com/office/drawing/2014/main" id="{407DB6C2-0CEA-3648-B1B6-77CE57048243}"/>
                </a:ext>
              </a:extLst>
            </p:cNvPr>
            <p:cNvGrpSpPr/>
            <p:nvPr/>
          </p:nvGrpSpPr>
          <p:grpSpPr>
            <a:xfrm rot="18353253">
              <a:off x="3477459" y="2812673"/>
              <a:ext cx="756395" cy="1308100"/>
              <a:chOff x="5143500" y="2959100"/>
              <a:chExt cx="756395" cy="1308100"/>
            </a:xfrm>
          </p:grpSpPr>
          <p:grpSp>
            <p:nvGrpSpPr>
              <p:cNvPr id="200" name="Group 199">
                <a:extLst>
                  <a:ext uri="{FF2B5EF4-FFF2-40B4-BE49-F238E27FC236}">
                    <a16:creationId xmlns:a16="http://schemas.microsoft.com/office/drawing/2014/main" id="{54115DA7-DE3B-4447-845E-235ACC3FAAAA}"/>
                  </a:ext>
                </a:extLst>
              </p:cNvPr>
              <p:cNvGrpSpPr/>
              <p:nvPr/>
            </p:nvGrpSpPr>
            <p:grpSpPr>
              <a:xfrm>
                <a:off x="5143500" y="2959100"/>
                <a:ext cx="373609" cy="1308100"/>
                <a:chOff x="4673600" y="2946400"/>
                <a:chExt cx="373609" cy="1308100"/>
              </a:xfrm>
            </p:grpSpPr>
            <p:cxnSp>
              <p:nvCxnSpPr>
                <p:cNvPr id="202" name="Straight Arrow Connector 201">
                  <a:extLst>
                    <a:ext uri="{FF2B5EF4-FFF2-40B4-BE49-F238E27FC236}">
                      <a16:creationId xmlns:a16="http://schemas.microsoft.com/office/drawing/2014/main" id="{F9E6592C-CDC7-B141-8823-F0A2C3118C37}"/>
                    </a:ext>
                  </a:extLst>
                </p:cNvPr>
                <p:cNvCxnSpPr>
                  <a:cxnSpLocks/>
                </p:cNvCxnSpPr>
                <p:nvPr/>
              </p:nvCxnSpPr>
              <p:spPr>
                <a:xfrm flipV="1">
                  <a:off x="4851400" y="29464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3" name="Oval 202">
                  <a:extLst>
                    <a:ext uri="{FF2B5EF4-FFF2-40B4-BE49-F238E27FC236}">
                      <a16:creationId xmlns:a16="http://schemas.microsoft.com/office/drawing/2014/main" id="{0DE26BA7-BAE1-8A4D-B468-465A4FCB9C96}"/>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TextBox 203">
                  <a:extLst>
                    <a:ext uri="{FF2B5EF4-FFF2-40B4-BE49-F238E27FC236}">
                      <a16:creationId xmlns:a16="http://schemas.microsoft.com/office/drawing/2014/main" id="{D694AEC2-DCB9-F84B-AD91-BF0427B65907}"/>
                    </a:ext>
                  </a:extLst>
                </p:cNvPr>
                <p:cNvSpPr txBox="1"/>
                <p:nvPr/>
              </p:nvSpPr>
              <p:spPr>
                <a:xfrm rot="3246747">
                  <a:off x="47117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sp>
            <p:nvSpPr>
              <p:cNvPr id="201" name="TextBox 200">
                <a:extLst>
                  <a:ext uri="{FF2B5EF4-FFF2-40B4-BE49-F238E27FC236}">
                    <a16:creationId xmlns:a16="http://schemas.microsoft.com/office/drawing/2014/main" id="{0DED2786-F044-3447-B63A-D53A273462BC}"/>
                  </a:ext>
                </a:extLst>
              </p:cNvPr>
              <p:cNvSpPr txBox="1"/>
              <p:nvPr/>
            </p:nvSpPr>
            <p:spPr>
              <a:xfrm rot="3077103">
                <a:off x="5261072" y="3063392"/>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grpSp>
      <p:grpSp>
        <p:nvGrpSpPr>
          <p:cNvPr id="205" name="Group 204">
            <a:extLst>
              <a:ext uri="{FF2B5EF4-FFF2-40B4-BE49-F238E27FC236}">
                <a16:creationId xmlns:a16="http://schemas.microsoft.com/office/drawing/2014/main" id="{154A1081-6C53-E145-BDD1-3FA5A22FACF9}"/>
              </a:ext>
            </a:extLst>
          </p:cNvPr>
          <p:cNvGrpSpPr/>
          <p:nvPr/>
        </p:nvGrpSpPr>
        <p:grpSpPr>
          <a:xfrm>
            <a:off x="5130800" y="4368800"/>
            <a:ext cx="3136900" cy="890032"/>
            <a:chOff x="5461000" y="4394200"/>
            <a:chExt cx="3136900" cy="8900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461000" y="4394200"/>
              <a:ext cx="3136900" cy="535548"/>
              <a:chOff x="6299200" y="3035300"/>
              <a:chExt cx="3136900" cy="535548"/>
            </a:xfrm>
          </p:grpSpPr>
          <p:sp>
            <p:nvSpPr>
              <p:cNvPr id="208" name="TextBox 207">
                <a:extLst>
                  <a:ext uri="{FF2B5EF4-FFF2-40B4-BE49-F238E27FC236}">
                    <a16:creationId xmlns:a16="http://schemas.microsoft.com/office/drawing/2014/main" id="{6D133E31-40C7-874C-B037-5CF94EEA15C1}"/>
                  </a:ext>
                </a:extLst>
              </p:cNvPr>
              <p:cNvSpPr txBox="1"/>
              <p:nvPr/>
            </p:nvSpPr>
            <p:spPr>
              <a:xfrm>
                <a:off x="6299200" y="30353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413500" y="3276600"/>
                <a:ext cx="3022600" cy="294248"/>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socks.com, cookie: 7493</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51500" y="5346700"/>
            <a:ext cx="2641600" cy="840348"/>
            <a:chOff x="6032500" y="5308600"/>
            <a:chExt cx="2641600" cy="840348"/>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32500" y="5600700"/>
              <a:ext cx="2641600" cy="548248"/>
              <a:chOff x="6680200" y="3187700"/>
              <a:chExt cx="2641600" cy="548248"/>
            </a:xfrm>
          </p:grpSpPr>
          <p:sp>
            <p:nvSpPr>
              <p:cNvPr id="216" name="TextBox 215">
                <a:extLst>
                  <a:ext uri="{FF2B5EF4-FFF2-40B4-BE49-F238E27FC236}">
                    <a16:creationId xmlns:a16="http://schemas.microsoft.com/office/drawing/2014/main" id="{D4ADF513-A7C3-0143-9B0C-2D1C1BD238A3}"/>
                  </a:ext>
                </a:extLst>
              </p:cNvPr>
              <p:cNvSpPr txBox="1"/>
              <p:nvPr/>
            </p:nvSpPr>
            <p:spPr>
              <a:xfrm>
                <a:off x="66802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807200" y="3441700"/>
                <a:ext cx="2514600" cy="294248"/>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4216838" y="1104901"/>
            <a:ext cx="4737100" cy="18288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406CAEE-15FB-EE40-8BF7-814EA1DACBFC}"/>
              </a:ext>
            </a:extLst>
          </p:cNvPr>
          <p:cNvSpPr txBox="1"/>
          <p:nvPr/>
        </p:nvSpPr>
        <p:spPr>
          <a:xfrm>
            <a:off x="7973060" y="2425700"/>
            <a:ext cx="3886201" cy="20005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tracks my web browsing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over sites with AdX ads</a:t>
            </a:r>
          </a:p>
          <a:p>
            <a:pPr marL="285750" marR="0" lvl="0" indent="-234950" algn="l" defTabSz="914400" rtl="0" eaLnBrk="1" fontAlgn="auto" latinLnBrk="0" hangingPunct="1">
              <a:lnSpc>
                <a:spcPct val="100000"/>
              </a:lnSpc>
              <a:spcBef>
                <a:spcPts val="0"/>
              </a:spcBef>
              <a:spcAft>
                <a:spcPts val="0"/>
              </a:spcAft>
              <a:buClr>
                <a:srgbClr val="0E01A0"/>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return targeted ads based on browsing history</a:t>
            </a:r>
          </a:p>
        </p:txBody>
      </p:sp>
    </p:spTree>
    <p:extLst>
      <p:ext uri="{BB962C8B-B14F-4D97-AF65-F5344CB8AC3E}">
        <p14:creationId xmlns:p14="http://schemas.microsoft.com/office/powerpoint/2010/main" val="438849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05"/>
                                        </p:tgtEl>
                                        <p:attrNameLst>
                                          <p:attrName>style.visibility</p:attrName>
                                        </p:attrNameLst>
                                      </p:cBhvr>
                                      <p:to>
                                        <p:strVal val="visible"/>
                                      </p:to>
                                    </p:set>
                                    <p:animEffect transition="in" filter="wipe(left)">
                                      <p:cBhvr>
                                        <p:cTn id="12" dur="500"/>
                                        <p:tgtEl>
                                          <p:spTgt spid="205"/>
                                        </p:tgtEl>
                                      </p:cBhvr>
                                    </p:animEffect>
                                  </p:childTnLst>
                                </p:cTn>
                              </p:par>
                              <p:par>
                                <p:cTn id="13" presetID="9" presetClass="exit" presetSubtype="0" fill="hold"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dissolve">
                                      <p:cBhvr>
                                        <p:cTn id="19" dur="500"/>
                                        <p:tgtEl>
                                          <p:spTgt spid="22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right)">
                                      <p:cBhvr>
                                        <p:cTn id="24" dur="500"/>
                                        <p:tgtEl>
                                          <p:spTgt spid="213"/>
                                        </p:tgtEl>
                                      </p:cBhvr>
                                    </p:animEffect>
                                  </p:childTnLst>
                                </p:cTn>
                              </p:par>
                              <p:par>
                                <p:cTn id="25" presetID="9" presetClass="exit" presetSubtype="0" fill="hold" nodeType="withEffect">
                                  <p:stCondLst>
                                    <p:cond delay="0"/>
                                  </p:stCondLst>
                                  <p:childTnLst>
                                    <p:animEffect transition="out" filter="dissolve">
                                      <p:cBhvr>
                                        <p:cTn id="26" dur="500"/>
                                        <p:tgtEl>
                                          <p:spTgt spid="205"/>
                                        </p:tgtEl>
                                      </p:cBhvr>
                                    </p:animEffect>
                                    <p:set>
                                      <p:cBhvr>
                                        <p:cTn id="27" dur="1" fill="hold">
                                          <p:stCondLst>
                                            <p:cond delay="499"/>
                                          </p:stCondLst>
                                        </p:cTn>
                                        <p:tgtEl>
                                          <p:spTgt spid="20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11"/>
                                        </p:tgtEl>
                                        <p:attrNameLst>
                                          <p:attrName>style.visibility</p:attrName>
                                        </p:attrNameLst>
                                      </p:cBhvr>
                                      <p:to>
                                        <p:strVal val="visible"/>
                                      </p:to>
                                    </p:set>
                                    <p:animEffect transition="in" filter="dissolve">
                                      <p:cBhvr>
                                        <p:cTn id="32" dur="500"/>
                                        <p:tgtEl>
                                          <p:spTgt spid="1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xit" presetSubtype="0" fill="hold" nodeType="clickEffect">
                                  <p:stCondLst>
                                    <p:cond delay="0"/>
                                  </p:stCondLst>
                                  <p:childTnLst>
                                    <p:animEffect transition="out" filter="dissolve">
                                      <p:cBhvr>
                                        <p:cTn id="36" dur="500"/>
                                        <p:tgtEl>
                                          <p:spTgt spid="213"/>
                                        </p:tgtEl>
                                      </p:cBhvr>
                                    </p:animEffect>
                                    <p:set>
                                      <p:cBhvr>
                                        <p:cTn id="37" dur="1" fill="hold">
                                          <p:stCondLst>
                                            <p:cond delay="499"/>
                                          </p:stCondLst>
                                        </p:cTn>
                                        <p:tgtEl>
                                          <p:spTgt spid="2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p:bldP spid="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D712CB78-C706-8D45-92DD-C33079FB1C49}"/>
              </a:ext>
            </a:extLst>
          </p:cNvPr>
          <p:cNvGrpSpPr/>
          <p:nvPr/>
        </p:nvGrpSpPr>
        <p:grpSpPr>
          <a:xfrm>
            <a:off x="6946900" y="1524000"/>
            <a:ext cx="711200" cy="1016000"/>
            <a:chOff x="1282700" y="2006600"/>
            <a:chExt cx="2603500" cy="3263900"/>
          </a:xfrm>
        </p:grpSpPr>
        <p:sp>
          <p:nvSpPr>
            <p:cNvPr id="145" name="Rounded Rectangle 144">
              <a:extLst>
                <a:ext uri="{FF2B5EF4-FFF2-40B4-BE49-F238E27FC236}">
                  <a16:creationId xmlns:a16="http://schemas.microsoft.com/office/drawing/2014/main" id="{540E5D60-2630-5C4F-93AA-181EF66F4A05}"/>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Rounded Rectangle 145">
              <a:extLst>
                <a:ext uri="{FF2B5EF4-FFF2-40B4-BE49-F238E27FC236}">
                  <a16:creationId xmlns:a16="http://schemas.microsoft.com/office/drawing/2014/main" id="{1B6C9F51-012D-6C41-86DD-D8573774FC76}"/>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Rounded Rectangle 146">
              <a:extLst>
                <a:ext uri="{FF2B5EF4-FFF2-40B4-BE49-F238E27FC236}">
                  <a16:creationId xmlns:a16="http://schemas.microsoft.com/office/drawing/2014/main" id="{B551C884-0D90-F941-AF6F-06DF5399CBEF}"/>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02FDD130-6C4C-694D-BE73-6370065D7337}"/>
              </a:ext>
            </a:extLst>
          </p:cNvPr>
          <p:cNvGrpSpPr/>
          <p:nvPr/>
        </p:nvGrpSpPr>
        <p:grpSpPr>
          <a:xfrm>
            <a:off x="4622800" y="5626100"/>
            <a:ext cx="711200" cy="1016000"/>
            <a:chOff x="1282700" y="2006600"/>
            <a:chExt cx="2603500" cy="3263900"/>
          </a:xfrm>
        </p:grpSpPr>
        <p:sp>
          <p:nvSpPr>
            <p:cNvPr id="5" name="Rounded Rectangle 4">
              <a:extLst>
                <a:ext uri="{FF2B5EF4-FFF2-40B4-BE49-F238E27FC236}">
                  <a16:creationId xmlns:a16="http://schemas.microsoft.com/office/drawing/2014/main" id="{7EB869C5-DCEC-4743-B371-441AE269CD39}"/>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Rounded Rectangle 134">
              <a:extLst>
                <a:ext uri="{FF2B5EF4-FFF2-40B4-BE49-F238E27FC236}">
                  <a16:creationId xmlns:a16="http://schemas.microsoft.com/office/drawing/2014/main" id="{78526DC0-9AD9-8E49-B598-BE6ECB1A3ADD}"/>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Rounded Rectangle 138">
              <a:extLst>
                <a:ext uri="{FF2B5EF4-FFF2-40B4-BE49-F238E27FC236}">
                  <a16:creationId xmlns:a16="http://schemas.microsoft.com/office/drawing/2014/main" id="{CC925A7C-C818-5C45-B6D1-0A032D437672}"/>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1068415"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 </a:t>
            </a:r>
            <a:r>
              <a:rPr kumimoji="0" lang="en-US" sz="2400" b="0" i="0" u="none" strike="noStrike" kern="1200" cap="none" spc="0" normalizeH="0" baseline="0" noProof="0" dirty="0">
                <a:ln>
                  <a:noFill/>
                </a:ln>
                <a:solidFill>
                  <a:srgbClr val="0E01A0"/>
                </a:solidFill>
                <a:effectLst/>
                <a:uLnTx/>
                <a:uFillTx/>
                <a:latin typeface="Calibri" panose="020F0502020204030204"/>
                <a:ea typeface="+mn-ea"/>
                <a:cs typeface="+mn-cs"/>
              </a:rPr>
              <a:t>(one day later)</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grpSp>
        <p:nvGrpSpPr>
          <p:cNvPr id="13" name="Group 57">
            <a:extLst>
              <a:ext uri="{FF2B5EF4-FFF2-40B4-BE49-F238E27FC236}">
                <a16:creationId xmlns:a16="http://schemas.microsoft.com/office/drawing/2014/main" id="{C28FCCAF-E5F2-4945-8BC3-5A0D78DCA4B7}"/>
              </a:ext>
            </a:extLst>
          </p:cNvPr>
          <p:cNvGrpSpPr>
            <a:grpSpLocks/>
          </p:cNvGrpSpPr>
          <p:nvPr/>
        </p:nvGrpSpPr>
        <p:grpSpPr bwMode="auto">
          <a:xfrm>
            <a:off x="4421414" y="1364343"/>
            <a:ext cx="519313" cy="1096646"/>
            <a:chOff x="4140" y="429"/>
            <a:chExt cx="1425" cy="2396"/>
          </a:xfrm>
        </p:grpSpPr>
        <p:sp>
          <p:nvSpPr>
            <p:cNvPr id="14" name="Freeform 58">
              <a:extLst>
                <a:ext uri="{FF2B5EF4-FFF2-40B4-BE49-F238E27FC236}">
                  <a16:creationId xmlns:a16="http://schemas.microsoft.com/office/drawing/2014/main" id="{3E0ABDD2-372E-3E4A-B89E-371FFA05F26D}"/>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5" name="Rectangle 59">
              <a:extLst>
                <a:ext uri="{FF2B5EF4-FFF2-40B4-BE49-F238E27FC236}">
                  <a16:creationId xmlns:a16="http://schemas.microsoft.com/office/drawing/2014/main" id="{E0E6AB63-2D8D-FD4A-8D08-0DCE29453826}"/>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 name="Freeform 60">
              <a:extLst>
                <a:ext uri="{FF2B5EF4-FFF2-40B4-BE49-F238E27FC236}">
                  <a16:creationId xmlns:a16="http://schemas.microsoft.com/office/drawing/2014/main" id="{F2DF5CCD-3A3D-8946-BB0F-B72F144D1304}"/>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7" name="Freeform 61">
              <a:extLst>
                <a:ext uri="{FF2B5EF4-FFF2-40B4-BE49-F238E27FC236}">
                  <a16:creationId xmlns:a16="http://schemas.microsoft.com/office/drawing/2014/main" id="{F4AF3F5F-1964-934E-A22C-CAAAC82B89FD}"/>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8" name="Rectangle 62">
              <a:extLst>
                <a:ext uri="{FF2B5EF4-FFF2-40B4-BE49-F238E27FC236}">
                  <a16:creationId xmlns:a16="http://schemas.microsoft.com/office/drawing/2014/main" id="{60DC56E6-B22B-2D4A-A532-797BE2BECEC2}"/>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9" name="Group 63">
              <a:extLst>
                <a:ext uri="{FF2B5EF4-FFF2-40B4-BE49-F238E27FC236}">
                  <a16:creationId xmlns:a16="http://schemas.microsoft.com/office/drawing/2014/main" id="{3F3ABA47-6EE0-1142-9310-EFA5245E70DB}"/>
                </a:ext>
              </a:extLst>
            </p:cNvPr>
            <p:cNvGrpSpPr>
              <a:grpSpLocks/>
            </p:cNvGrpSpPr>
            <p:nvPr/>
          </p:nvGrpSpPr>
          <p:grpSpPr bwMode="auto">
            <a:xfrm>
              <a:off x="4749" y="668"/>
              <a:ext cx="581" cy="145"/>
              <a:chOff x="614" y="2568"/>
              <a:chExt cx="725" cy="139"/>
            </a:xfrm>
          </p:grpSpPr>
          <p:sp>
            <p:nvSpPr>
              <p:cNvPr id="45" name="AutoShape 64">
                <a:extLst>
                  <a:ext uri="{FF2B5EF4-FFF2-40B4-BE49-F238E27FC236}">
                    <a16:creationId xmlns:a16="http://schemas.microsoft.com/office/drawing/2014/main" id="{3EFA4FBC-2313-4A44-9498-E5B0E1F1CB5C}"/>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6" name="AutoShape 65">
                <a:extLst>
                  <a:ext uri="{FF2B5EF4-FFF2-40B4-BE49-F238E27FC236}">
                    <a16:creationId xmlns:a16="http://schemas.microsoft.com/office/drawing/2014/main" id="{53A490A2-F773-064D-9E4E-79006A985BFD}"/>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1" name="Rectangle 66">
              <a:extLst>
                <a:ext uri="{FF2B5EF4-FFF2-40B4-BE49-F238E27FC236}">
                  <a16:creationId xmlns:a16="http://schemas.microsoft.com/office/drawing/2014/main" id="{9B1FF5E8-D30B-2443-8F1C-49E8171DBBA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2" name="Group 67">
              <a:extLst>
                <a:ext uri="{FF2B5EF4-FFF2-40B4-BE49-F238E27FC236}">
                  <a16:creationId xmlns:a16="http://schemas.microsoft.com/office/drawing/2014/main" id="{647CD9E2-B875-D040-B501-259F20276FEE}"/>
                </a:ext>
              </a:extLst>
            </p:cNvPr>
            <p:cNvGrpSpPr>
              <a:grpSpLocks/>
            </p:cNvGrpSpPr>
            <p:nvPr/>
          </p:nvGrpSpPr>
          <p:grpSpPr bwMode="auto">
            <a:xfrm>
              <a:off x="4747" y="994"/>
              <a:ext cx="581" cy="134"/>
              <a:chOff x="614" y="2568"/>
              <a:chExt cx="725" cy="139"/>
            </a:xfrm>
          </p:grpSpPr>
          <p:sp>
            <p:nvSpPr>
              <p:cNvPr id="43" name="AutoShape 68">
                <a:extLst>
                  <a:ext uri="{FF2B5EF4-FFF2-40B4-BE49-F238E27FC236}">
                    <a16:creationId xmlns:a16="http://schemas.microsoft.com/office/drawing/2014/main" id="{8B40E7A0-7F87-CB42-91AF-8495B15D1FE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4" name="AutoShape 69">
                <a:extLst>
                  <a:ext uri="{FF2B5EF4-FFF2-40B4-BE49-F238E27FC236}">
                    <a16:creationId xmlns:a16="http://schemas.microsoft.com/office/drawing/2014/main" id="{E1BA0D48-E378-0841-B21E-B216A3DEBC4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3" name="Rectangle 70">
              <a:extLst>
                <a:ext uri="{FF2B5EF4-FFF2-40B4-BE49-F238E27FC236}">
                  <a16:creationId xmlns:a16="http://schemas.microsoft.com/office/drawing/2014/main" id="{A8FEB5CD-1C02-994C-9CD3-7210669BAB9C}"/>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4" name="Rectangle 71">
              <a:extLst>
                <a:ext uri="{FF2B5EF4-FFF2-40B4-BE49-F238E27FC236}">
                  <a16:creationId xmlns:a16="http://schemas.microsoft.com/office/drawing/2014/main" id="{3F0453AB-5611-FD40-B862-F64CDAA10D8F}"/>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25" name="Group 72">
              <a:extLst>
                <a:ext uri="{FF2B5EF4-FFF2-40B4-BE49-F238E27FC236}">
                  <a16:creationId xmlns:a16="http://schemas.microsoft.com/office/drawing/2014/main" id="{4E495B47-7D7F-AE48-BF68-5F048DC528DC}"/>
                </a:ext>
              </a:extLst>
            </p:cNvPr>
            <p:cNvGrpSpPr>
              <a:grpSpLocks/>
            </p:cNvGrpSpPr>
            <p:nvPr/>
          </p:nvGrpSpPr>
          <p:grpSpPr bwMode="auto">
            <a:xfrm>
              <a:off x="4735" y="1627"/>
              <a:ext cx="582" cy="151"/>
              <a:chOff x="614" y="2568"/>
              <a:chExt cx="725" cy="139"/>
            </a:xfrm>
          </p:grpSpPr>
          <p:sp>
            <p:nvSpPr>
              <p:cNvPr id="41" name="AutoShape 73">
                <a:extLst>
                  <a:ext uri="{FF2B5EF4-FFF2-40B4-BE49-F238E27FC236}">
                    <a16:creationId xmlns:a16="http://schemas.microsoft.com/office/drawing/2014/main" id="{52081D9E-64FD-9241-9EEA-BFC2848F38A4}"/>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2" name="AutoShape 74">
                <a:extLst>
                  <a:ext uri="{FF2B5EF4-FFF2-40B4-BE49-F238E27FC236}">
                    <a16:creationId xmlns:a16="http://schemas.microsoft.com/office/drawing/2014/main" id="{89B07DC2-8E24-B048-B84D-C525C9AA2868}"/>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6" name="Freeform 75">
              <a:extLst>
                <a:ext uri="{FF2B5EF4-FFF2-40B4-BE49-F238E27FC236}">
                  <a16:creationId xmlns:a16="http://schemas.microsoft.com/office/drawing/2014/main" id="{00275AA5-20F4-4B40-8A7B-56C022B44C00}"/>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27" name="Group 76">
              <a:extLst>
                <a:ext uri="{FF2B5EF4-FFF2-40B4-BE49-F238E27FC236}">
                  <a16:creationId xmlns:a16="http://schemas.microsoft.com/office/drawing/2014/main" id="{E089CEBF-EE46-794F-82AC-9A6451034987}"/>
                </a:ext>
              </a:extLst>
            </p:cNvPr>
            <p:cNvGrpSpPr>
              <a:grpSpLocks/>
            </p:cNvGrpSpPr>
            <p:nvPr/>
          </p:nvGrpSpPr>
          <p:grpSpPr bwMode="auto">
            <a:xfrm>
              <a:off x="4739" y="1327"/>
              <a:ext cx="582" cy="139"/>
              <a:chOff x="614" y="2568"/>
              <a:chExt cx="725" cy="139"/>
            </a:xfrm>
          </p:grpSpPr>
          <p:sp>
            <p:nvSpPr>
              <p:cNvPr id="39" name="AutoShape 77">
                <a:extLst>
                  <a:ext uri="{FF2B5EF4-FFF2-40B4-BE49-F238E27FC236}">
                    <a16:creationId xmlns:a16="http://schemas.microsoft.com/office/drawing/2014/main" id="{4DB9DFE4-1869-F54F-9D86-B1C3308910D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40" name="AutoShape 78">
                <a:extLst>
                  <a:ext uri="{FF2B5EF4-FFF2-40B4-BE49-F238E27FC236}">
                    <a16:creationId xmlns:a16="http://schemas.microsoft.com/office/drawing/2014/main" id="{1D4272DE-9783-504C-B24E-985066EBD4C9}"/>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28" name="Rectangle 79">
              <a:extLst>
                <a:ext uri="{FF2B5EF4-FFF2-40B4-BE49-F238E27FC236}">
                  <a16:creationId xmlns:a16="http://schemas.microsoft.com/office/drawing/2014/main" id="{5FE88211-5391-9B42-9155-73A19A273619}"/>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29" name="Freeform 80">
              <a:extLst>
                <a:ext uri="{FF2B5EF4-FFF2-40B4-BE49-F238E27FC236}">
                  <a16:creationId xmlns:a16="http://schemas.microsoft.com/office/drawing/2014/main" id="{05E256D3-88AF-EE40-9D8D-E6162627B75A}"/>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0" name="Freeform 81">
              <a:extLst>
                <a:ext uri="{FF2B5EF4-FFF2-40B4-BE49-F238E27FC236}">
                  <a16:creationId xmlns:a16="http://schemas.microsoft.com/office/drawing/2014/main" id="{2B1E13A7-1340-1449-8740-70AFA3DE6C85}"/>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1" name="Oval 82">
              <a:extLst>
                <a:ext uri="{FF2B5EF4-FFF2-40B4-BE49-F238E27FC236}">
                  <a16:creationId xmlns:a16="http://schemas.microsoft.com/office/drawing/2014/main" id="{DAC0CC86-045F-6F4E-9391-E07245D69893}"/>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2" name="Freeform 83">
              <a:extLst>
                <a:ext uri="{FF2B5EF4-FFF2-40B4-BE49-F238E27FC236}">
                  <a16:creationId xmlns:a16="http://schemas.microsoft.com/office/drawing/2014/main" id="{A27EE01C-A7F3-EB4C-B539-16929E3E83A2}"/>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3" name="AutoShape 84">
              <a:extLst>
                <a:ext uri="{FF2B5EF4-FFF2-40B4-BE49-F238E27FC236}">
                  <a16:creationId xmlns:a16="http://schemas.microsoft.com/office/drawing/2014/main" id="{881A1C8F-54F2-8948-B760-2762B01F479A}"/>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4" name="AutoShape 85">
              <a:extLst>
                <a:ext uri="{FF2B5EF4-FFF2-40B4-BE49-F238E27FC236}">
                  <a16:creationId xmlns:a16="http://schemas.microsoft.com/office/drawing/2014/main" id="{5AE8BE14-C3E6-D84F-A9AC-E4E0F707C933}"/>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5" name="Oval 86">
              <a:extLst>
                <a:ext uri="{FF2B5EF4-FFF2-40B4-BE49-F238E27FC236}">
                  <a16:creationId xmlns:a16="http://schemas.microsoft.com/office/drawing/2014/main" id="{FD11E9D2-4386-FF49-8E96-2E035F92F945}"/>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6" name="Oval 87">
              <a:extLst>
                <a:ext uri="{FF2B5EF4-FFF2-40B4-BE49-F238E27FC236}">
                  <a16:creationId xmlns:a16="http://schemas.microsoft.com/office/drawing/2014/main" id="{A698DF12-44DE-B34A-9F3A-FC02DEBBF9F1}"/>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7" name="Oval 88">
              <a:extLst>
                <a:ext uri="{FF2B5EF4-FFF2-40B4-BE49-F238E27FC236}">
                  <a16:creationId xmlns:a16="http://schemas.microsoft.com/office/drawing/2014/main" id="{C070DEEB-91AB-C142-9143-5974D8EB70A8}"/>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38" name="Rectangle 89">
              <a:extLst>
                <a:ext uri="{FF2B5EF4-FFF2-40B4-BE49-F238E27FC236}">
                  <a16:creationId xmlns:a16="http://schemas.microsoft.com/office/drawing/2014/main" id="{73990BF0-CEC8-384B-BF26-4A0885AAFAC7}"/>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pic>
        <p:nvPicPr>
          <p:cNvPr id="7" name="Picture 6">
            <a:extLst>
              <a:ext uri="{FF2B5EF4-FFF2-40B4-BE49-F238E27FC236}">
                <a16:creationId xmlns:a16="http://schemas.microsoft.com/office/drawing/2014/main" id="{AC613071-8BFC-5349-80C0-9020206375EE}"/>
              </a:ext>
            </a:extLst>
          </p:cNvPr>
          <p:cNvPicPr>
            <a:picLocks noChangeAspect="1"/>
          </p:cNvPicPr>
          <p:nvPr/>
        </p:nvPicPr>
        <p:blipFill>
          <a:blip r:embed="rId3"/>
          <a:stretch>
            <a:fillRect/>
          </a:stretch>
        </p:blipFill>
        <p:spPr>
          <a:xfrm>
            <a:off x="4987471" y="1230461"/>
            <a:ext cx="1797957" cy="1299560"/>
          </a:xfrm>
          <a:prstGeom prst="rect">
            <a:avLst/>
          </a:prstGeom>
        </p:spPr>
      </p:pic>
      <p:grpSp>
        <p:nvGrpSpPr>
          <p:cNvPr id="83" name="Group 57">
            <a:extLst>
              <a:ext uri="{FF2B5EF4-FFF2-40B4-BE49-F238E27FC236}">
                <a16:creationId xmlns:a16="http://schemas.microsoft.com/office/drawing/2014/main" id="{C5D7863B-AD69-FC47-BA2D-38FCE4992417}"/>
              </a:ext>
            </a:extLst>
          </p:cNvPr>
          <p:cNvGrpSpPr>
            <a:grpSpLocks/>
          </p:cNvGrpSpPr>
          <p:nvPr/>
        </p:nvGrpSpPr>
        <p:grpSpPr bwMode="auto">
          <a:xfrm>
            <a:off x="8178799" y="4820558"/>
            <a:ext cx="519313" cy="1096646"/>
            <a:chOff x="4140" y="429"/>
            <a:chExt cx="1425" cy="2396"/>
          </a:xfrm>
        </p:grpSpPr>
        <p:sp>
          <p:nvSpPr>
            <p:cNvPr id="84" name="Freeform 58">
              <a:extLst>
                <a:ext uri="{FF2B5EF4-FFF2-40B4-BE49-F238E27FC236}">
                  <a16:creationId xmlns:a16="http://schemas.microsoft.com/office/drawing/2014/main" id="{49D083FD-79A2-E74D-A776-974520EEA50C}"/>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5" name="Rectangle 59">
              <a:extLst>
                <a:ext uri="{FF2B5EF4-FFF2-40B4-BE49-F238E27FC236}">
                  <a16:creationId xmlns:a16="http://schemas.microsoft.com/office/drawing/2014/main" id="{C160A5F6-4243-0B4D-A694-687DE9C0BAD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86" name="Freeform 60">
              <a:extLst>
                <a:ext uri="{FF2B5EF4-FFF2-40B4-BE49-F238E27FC236}">
                  <a16:creationId xmlns:a16="http://schemas.microsoft.com/office/drawing/2014/main" id="{DCE1287F-730A-864C-AD9E-9FB460287141}"/>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7" name="Freeform 61">
              <a:extLst>
                <a:ext uri="{FF2B5EF4-FFF2-40B4-BE49-F238E27FC236}">
                  <a16:creationId xmlns:a16="http://schemas.microsoft.com/office/drawing/2014/main" id="{1A9CE9AE-3F0C-CB4A-AFB4-667C998F6D05}"/>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88" name="Rectangle 62">
              <a:extLst>
                <a:ext uri="{FF2B5EF4-FFF2-40B4-BE49-F238E27FC236}">
                  <a16:creationId xmlns:a16="http://schemas.microsoft.com/office/drawing/2014/main" id="{01EB0058-0984-934E-8EBD-78F44D93B785}"/>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89" name="Group 63">
              <a:extLst>
                <a:ext uri="{FF2B5EF4-FFF2-40B4-BE49-F238E27FC236}">
                  <a16:creationId xmlns:a16="http://schemas.microsoft.com/office/drawing/2014/main" id="{6DEFB971-8A0D-D54B-BB2F-A5A52EC70DDD}"/>
                </a:ext>
              </a:extLst>
            </p:cNvPr>
            <p:cNvGrpSpPr>
              <a:grpSpLocks/>
            </p:cNvGrpSpPr>
            <p:nvPr/>
          </p:nvGrpSpPr>
          <p:grpSpPr bwMode="auto">
            <a:xfrm>
              <a:off x="4749" y="668"/>
              <a:ext cx="581" cy="145"/>
              <a:chOff x="614" y="2568"/>
              <a:chExt cx="725" cy="139"/>
            </a:xfrm>
          </p:grpSpPr>
          <p:sp>
            <p:nvSpPr>
              <p:cNvPr id="114" name="AutoShape 64">
                <a:extLst>
                  <a:ext uri="{FF2B5EF4-FFF2-40B4-BE49-F238E27FC236}">
                    <a16:creationId xmlns:a16="http://schemas.microsoft.com/office/drawing/2014/main" id="{CB3AB1FF-68E6-B747-BBE7-AB752061332D}"/>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5" name="AutoShape 65">
                <a:extLst>
                  <a:ext uri="{FF2B5EF4-FFF2-40B4-BE49-F238E27FC236}">
                    <a16:creationId xmlns:a16="http://schemas.microsoft.com/office/drawing/2014/main" id="{E93F508C-CA28-204B-8B27-C54D968A705A}"/>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0" name="Rectangle 66">
              <a:extLst>
                <a:ext uri="{FF2B5EF4-FFF2-40B4-BE49-F238E27FC236}">
                  <a16:creationId xmlns:a16="http://schemas.microsoft.com/office/drawing/2014/main" id="{5B1AC563-B14E-A64A-B619-7D4BA2381730}"/>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1" name="Group 67">
              <a:extLst>
                <a:ext uri="{FF2B5EF4-FFF2-40B4-BE49-F238E27FC236}">
                  <a16:creationId xmlns:a16="http://schemas.microsoft.com/office/drawing/2014/main" id="{48FCBC14-90E7-EB46-8ABD-7C73B7251493}"/>
                </a:ext>
              </a:extLst>
            </p:cNvPr>
            <p:cNvGrpSpPr>
              <a:grpSpLocks/>
            </p:cNvGrpSpPr>
            <p:nvPr/>
          </p:nvGrpSpPr>
          <p:grpSpPr bwMode="auto">
            <a:xfrm>
              <a:off x="4747" y="994"/>
              <a:ext cx="581" cy="134"/>
              <a:chOff x="614" y="2568"/>
              <a:chExt cx="725" cy="139"/>
            </a:xfrm>
          </p:grpSpPr>
          <p:sp>
            <p:nvSpPr>
              <p:cNvPr id="112" name="AutoShape 68">
                <a:extLst>
                  <a:ext uri="{FF2B5EF4-FFF2-40B4-BE49-F238E27FC236}">
                    <a16:creationId xmlns:a16="http://schemas.microsoft.com/office/drawing/2014/main" id="{A898FDCB-872C-6440-BCF5-39CC5BB4E22F}"/>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3" name="AutoShape 69">
                <a:extLst>
                  <a:ext uri="{FF2B5EF4-FFF2-40B4-BE49-F238E27FC236}">
                    <a16:creationId xmlns:a16="http://schemas.microsoft.com/office/drawing/2014/main" id="{146DD0F8-ADA8-4F48-B1C0-6C48443ABC84}"/>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2" name="Rectangle 70">
              <a:extLst>
                <a:ext uri="{FF2B5EF4-FFF2-40B4-BE49-F238E27FC236}">
                  <a16:creationId xmlns:a16="http://schemas.microsoft.com/office/drawing/2014/main" id="{AECADF08-F932-F64F-83DE-4FB9C125404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3" name="Rectangle 71">
              <a:extLst>
                <a:ext uri="{FF2B5EF4-FFF2-40B4-BE49-F238E27FC236}">
                  <a16:creationId xmlns:a16="http://schemas.microsoft.com/office/drawing/2014/main" id="{AAB7C3D1-8C2B-BE49-A8B9-C1F76FC88D66}"/>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94" name="Group 72">
              <a:extLst>
                <a:ext uri="{FF2B5EF4-FFF2-40B4-BE49-F238E27FC236}">
                  <a16:creationId xmlns:a16="http://schemas.microsoft.com/office/drawing/2014/main" id="{3DEC4CAB-1840-6D4B-83A5-245A38500CEA}"/>
                </a:ext>
              </a:extLst>
            </p:cNvPr>
            <p:cNvGrpSpPr>
              <a:grpSpLocks/>
            </p:cNvGrpSpPr>
            <p:nvPr/>
          </p:nvGrpSpPr>
          <p:grpSpPr bwMode="auto">
            <a:xfrm>
              <a:off x="4735" y="1627"/>
              <a:ext cx="582" cy="151"/>
              <a:chOff x="614" y="2568"/>
              <a:chExt cx="725" cy="139"/>
            </a:xfrm>
          </p:grpSpPr>
          <p:sp>
            <p:nvSpPr>
              <p:cNvPr id="110" name="AutoShape 73">
                <a:extLst>
                  <a:ext uri="{FF2B5EF4-FFF2-40B4-BE49-F238E27FC236}">
                    <a16:creationId xmlns:a16="http://schemas.microsoft.com/office/drawing/2014/main" id="{A0F018FE-D678-C348-92C8-C541D45EC142}"/>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11" name="AutoShape 74">
                <a:extLst>
                  <a:ext uri="{FF2B5EF4-FFF2-40B4-BE49-F238E27FC236}">
                    <a16:creationId xmlns:a16="http://schemas.microsoft.com/office/drawing/2014/main" id="{438A18AE-96B9-634D-B0C6-94D6136C1BF3}"/>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5" name="Freeform 75">
              <a:extLst>
                <a:ext uri="{FF2B5EF4-FFF2-40B4-BE49-F238E27FC236}">
                  <a16:creationId xmlns:a16="http://schemas.microsoft.com/office/drawing/2014/main" id="{D0CF0AA3-AC56-5B4A-AAB7-C4F4A10396F4}"/>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96" name="Group 76">
              <a:extLst>
                <a:ext uri="{FF2B5EF4-FFF2-40B4-BE49-F238E27FC236}">
                  <a16:creationId xmlns:a16="http://schemas.microsoft.com/office/drawing/2014/main" id="{2F69551B-EBA3-BF40-8C0D-28FC3540F9EA}"/>
                </a:ext>
              </a:extLst>
            </p:cNvPr>
            <p:cNvGrpSpPr>
              <a:grpSpLocks/>
            </p:cNvGrpSpPr>
            <p:nvPr/>
          </p:nvGrpSpPr>
          <p:grpSpPr bwMode="auto">
            <a:xfrm>
              <a:off x="4739" y="1327"/>
              <a:ext cx="582" cy="139"/>
              <a:chOff x="614" y="2568"/>
              <a:chExt cx="725" cy="139"/>
            </a:xfrm>
          </p:grpSpPr>
          <p:sp>
            <p:nvSpPr>
              <p:cNvPr id="108" name="AutoShape 77">
                <a:extLst>
                  <a:ext uri="{FF2B5EF4-FFF2-40B4-BE49-F238E27FC236}">
                    <a16:creationId xmlns:a16="http://schemas.microsoft.com/office/drawing/2014/main" id="{F24A03FE-CC74-2E4C-A1C8-914AEE73C263}"/>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9" name="AutoShape 78">
                <a:extLst>
                  <a:ext uri="{FF2B5EF4-FFF2-40B4-BE49-F238E27FC236}">
                    <a16:creationId xmlns:a16="http://schemas.microsoft.com/office/drawing/2014/main" id="{1A088830-47CE-554E-891D-383BDC7C106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97" name="Rectangle 79">
              <a:extLst>
                <a:ext uri="{FF2B5EF4-FFF2-40B4-BE49-F238E27FC236}">
                  <a16:creationId xmlns:a16="http://schemas.microsoft.com/office/drawing/2014/main" id="{4B8B1DBC-053B-454B-AA6A-93DD7A17D908}"/>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98" name="Freeform 80">
              <a:extLst>
                <a:ext uri="{FF2B5EF4-FFF2-40B4-BE49-F238E27FC236}">
                  <a16:creationId xmlns:a16="http://schemas.microsoft.com/office/drawing/2014/main" id="{0C9C506E-2927-3944-A4CD-50E996AE2C65}"/>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99" name="Freeform 81">
              <a:extLst>
                <a:ext uri="{FF2B5EF4-FFF2-40B4-BE49-F238E27FC236}">
                  <a16:creationId xmlns:a16="http://schemas.microsoft.com/office/drawing/2014/main" id="{EB949747-1183-E946-A591-654096BEA6F8}"/>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0" name="Oval 82">
              <a:extLst>
                <a:ext uri="{FF2B5EF4-FFF2-40B4-BE49-F238E27FC236}">
                  <a16:creationId xmlns:a16="http://schemas.microsoft.com/office/drawing/2014/main" id="{568FECAB-8B6E-D148-BC17-44303ACE0E80}"/>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1" name="Freeform 83">
              <a:extLst>
                <a:ext uri="{FF2B5EF4-FFF2-40B4-BE49-F238E27FC236}">
                  <a16:creationId xmlns:a16="http://schemas.microsoft.com/office/drawing/2014/main" id="{638205AE-B922-264E-A776-6C571A51D02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02" name="AutoShape 84">
              <a:extLst>
                <a:ext uri="{FF2B5EF4-FFF2-40B4-BE49-F238E27FC236}">
                  <a16:creationId xmlns:a16="http://schemas.microsoft.com/office/drawing/2014/main" id="{68D17880-2BFD-AB45-8EE6-655F1EE28CEE}"/>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3" name="AutoShape 85">
              <a:extLst>
                <a:ext uri="{FF2B5EF4-FFF2-40B4-BE49-F238E27FC236}">
                  <a16:creationId xmlns:a16="http://schemas.microsoft.com/office/drawing/2014/main" id="{38FF6123-2AE5-0E4D-9C49-2AB92E459E5B}"/>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4" name="Oval 86">
              <a:extLst>
                <a:ext uri="{FF2B5EF4-FFF2-40B4-BE49-F238E27FC236}">
                  <a16:creationId xmlns:a16="http://schemas.microsoft.com/office/drawing/2014/main" id="{2620EC11-7D22-C94E-A6F0-0BB8CA9093E4}"/>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5" name="Oval 87">
              <a:extLst>
                <a:ext uri="{FF2B5EF4-FFF2-40B4-BE49-F238E27FC236}">
                  <a16:creationId xmlns:a16="http://schemas.microsoft.com/office/drawing/2014/main" id="{DB036E28-4F88-C54A-8239-CB50D9884904}"/>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6" name="Oval 88">
              <a:extLst>
                <a:ext uri="{FF2B5EF4-FFF2-40B4-BE49-F238E27FC236}">
                  <a16:creationId xmlns:a16="http://schemas.microsoft.com/office/drawing/2014/main" id="{B01647CB-6EC4-044F-915F-A65E26069E0E}"/>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07" name="Rectangle 89">
              <a:extLst>
                <a:ext uri="{FF2B5EF4-FFF2-40B4-BE49-F238E27FC236}">
                  <a16:creationId xmlns:a16="http://schemas.microsoft.com/office/drawing/2014/main" id="{45BA2A5E-EE30-C54D-8CAD-2B96D86B04A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grpSp>
        <p:nvGrpSpPr>
          <p:cNvPr id="117" name="Group 116">
            <a:extLst>
              <a:ext uri="{FF2B5EF4-FFF2-40B4-BE49-F238E27FC236}">
                <a16:creationId xmlns:a16="http://schemas.microsoft.com/office/drawing/2014/main" id="{80AEB31E-EE76-584C-AA46-3C2461C3C346}"/>
              </a:ext>
            </a:extLst>
          </p:cNvPr>
          <p:cNvGrpSpPr/>
          <p:nvPr/>
        </p:nvGrpSpPr>
        <p:grpSpPr>
          <a:xfrm>
            <a:off x="3586046" y="4406221"/>
            <a:ext cx="1432267" cy="1301523"/>
            <a:chOff x="2718817" y="3255963"/>
            <a:chExt cx="1432267" cy="1301523"/>
          </a:xfrm>
        </p:grpSpPr>
        <p:grpSp>
          <p:nvGrpSpPr>
            <p:cNvPr id="47" name="Group 90">
              <a:extLst>
                <a:ext uri="{FF2B5EF4-FFF2-40B4-BE49-F238E27FC236}">
                  <a16:creationId xmlns:a16="http://schemas.microsoft.com/office/drawing/2014/main" id="{0E15E389-35EC-4248-8D1B-518B9EAA59B9}"/>
                </a:ext>
              </a:extLst>
            </p:cNvPr>
            <p:cNvGrpSpPr>
              <a:grpSpLocks/>
            </p:cNvGrpSpPr>
            <p:nvPr/>
          </p:nvGrpSpPr>
          <p:grpSpPr bwMode="auto">
            <a:xfrm>
              <a:off x="2718817" y="3255963"/>
              <a:ext cx="1432267" cy="1301523"/>
              <a:chOff x="-44" y="1473"/>
              <a:chExt cx="981" cy="1105"/>
            </a:xfrm>
          </p:grpSpPr>
          <p:pic>
            <p:nvPicPr>
              <p:cNvPr id="48" name="Picture 91" descr="desktop_computer_stylized_medium">
                <a:extLst>
                  <a:ext uri="{FF2B5EF4-FFF2-40B4-BE49-F238E27FC236}">
                    <a16:creationId xmlns:a16="http://schemas.microsoft.com/office/drawing/2014/main" id="{8461BC4D-1645-F749-AC4B-1926BA94D0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Freeform 92">
                <a:extLst>
                  <a:ext uri="{FF2B5EF4-FFF2-40B4-BE49-F238E27FC236}">
                    <a16:creationId xmlns:a16="http://schemas.microsoft.com/office/drawing/2014/main" id="{ECE33066-562B-D24D-90DD-9F2C4CD1BA2F}"/>
                  </a:ext>
                </a:extLst>
              </p:cNvPr>
              <p:cNvSpPr>
                <a:spLocks/>
              </p:cNvSpPr>
              <p:nvPr/>
            </p:nvSpPr>
            <p:spPr bwMode="auto">
              <a:xfrm flipH="1">
                <a:off x="374" y="1579"/>
                <a:ext cx="477" cy="506"/>
              </a:xfrm>
              <a:custGeom>
                <a:avLst/>
                <a:gdLst>
                  <a:gd name="T0" fmla="*/ 0 w 356"/>
                  <a:gd name="T1" fmla="*/ 0 h 368"/>
                  <a:gd name="T2" fmla="*/ 7497 w 356"/>
                  <a:gd name="T3" fmla="*/ 469 h 368"/>
                  <a:gd name="T4" fmla="*/ 8894 w 356"/>
                  <a:gd name="T5" fmla="*/ 9780 h 368"/>
                  <a:gd name="T6" fmla="*/ 1960 w 356"/>
                  <a:gd name="T7" fmla="*/ 1223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pic>
          <p:nvPicPr>
            <p:cNvPr id="116" name="Picture 115" descr="Icon&#10;&#10;Description automatically generated">
              <a:extLst>
                <a:ext uri="{FF2B5EF4-FFF2-40B4-BE49-F238E27FC236}">
                  <a16:creationId xmlns:a16="http://schemas.microsoft.com/office/drawing/2014/main" id="{34042089-BE33-B14C-9A59-7A6138E86181}"/>
                </a:ext>
              </a:extLst>
            </p:cNvPr>
            <p:cNvPicPr>
              <a:picLocks noChangeAspect="1"/>
            </p:cNvPicPr>
            <p:nvPr/>
          </p:nvPicPr>
          <p:blipFill>
            <a:blip r:embed="rId5"/>
            <a:stretch>
              <a:fillRect/>
            </a:stretch>
          </p:blipFill>
          <p:spPr>
            <a:xfrm>
              <a:off x="3251200" y="3436256"/>
              <a:ext cx="870857" cy="489857"/>
            </a:xfrm>
            <a:prstGeom prst="rect">
              <a:avLst/>
            </a:prstGeom>
          </p:spPr>
        </p:pic>
      </p:grpSp>
      <p:sp>
        <p:nvSpPr>
          <p:cNvPr id="118" name="TextBox 117">
            <a:extLst>
              <a:ext uri="{FF2B5EF4-FFF2-40B4-BE49-F238E27FC236}">
                <a16:creationId xmlns:a16="http://schemas.microsoft.com/office/drawing/2014/main" id="{9A847BB3-697B-8943-A0D3-E3C65DBA6F1C}"/>
              </a:ext>
            </a:extLst>
          </p:cNvPr>
          <p:cNvSpPr txBox="1"/>
          <p:nvPr/>
        </p:nvSpPr>
        <p:spPr>
          <a:xfrm>
            <a:off x="4352471" y="2398486"/>
            <a:ext cx="234987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nytimes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 (arts)</a:t>
            </a:r>
          </a:p>
        </p:txBody>
      </p:sp>
      <p:sp>
        <p:nvSpPr>
          <p:cNvPr id="119" name="TextBox 118">
            <a:extLst>
              <a:ext uri="{FF2B5EF4-FFF2-40B4-BE49-F238E27FC236}">
                <a16:creationId xmlns:a16="http://schemas.microsoft.com/office/drawing/2014/main" id="{58BE66CB-B4F9-CC49-A94F-C87C0E785DA3}"/>
              </a:ext>
            </a:extLst>
          </p:cNvPr>
          <p:cNvSpPr txBox="1"/>
          <p:nvPr/>
        </p:nvSpPr>
        <p:spPr>
          <a:xfrm>
            <a:off x="8095344" y="5878285"/>
            <a:ext cx="12279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AdX</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sp>
        <p:nvSpPr>
          <p:cNvPr id="3" name="TextBox 2">
            <a:extLst>
              <a:ext uri="{FF2B5EF4-FFF2-40B4-BE49-F238E27FC236}">
                <a16:creationId xmlns:a16="http://schemas.microsoft.com/office/drawing/2014/main" id="{7420A0CD-DF92-1645-9CBB-C5971315F8AB}"/>
              </a:ext>
            </a:extLst>
          </p:cNvPr>
          <p:cNvSpPr txBox="1"/>
          <p:nvPr/>
        </p:nvSpPr>
        <p:spPr>
          <a:xfrm>
            <a:off x="6997700" y="1778000"/>
            <a:ext cx="204735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sports, 2/15/22</a:t>
            </a:r>
          </a:p>
        </p:txBody>
      </p:sp>
      <p:grpSp>
        <p:nvGrpSpPr>
          <p:cNvPr id="148" name="Group 147">
            <a:extLst>
              <a:ext uri="{FF2B5EF4-FFF2-40B4-BE49-F238E27FC236}">
                <a16:creationId xmlns:a16="http://schemas.microsoft.com/office/drawing/2014/main" id="{BEDD1666-0DF1-1644-8B3C-E55E2557B728}"/>
              </a:ext>
            </a:extLst>
          </p:cNvPr>
          <p:cNvGrpSpPr/>
          <p:nvPr/>
        </p:nvGrpSpPr>
        <p:grpSpPr>
          <a:xfrm>
            <a:off x="9182100" y="4902200"/>
            <a:ext cx="711200" cy="1016000"/>
            <a:chOff x="1282700" y="2006600"/>
            <a:chExt cx="2603500" cy="3263900"/>
          </a:xfrm>
        </p:grpSpPr>
        <p:sp>
          <p:nvSpPr>
            <p:cNvPr id="149" name="Rounded Rectangle 148">
              <a:extLst>
                <a:ext uri="{FF2B5EF4-FFF2-40B4-BE49-F238E27FC236}">
                  <a16:creationId xmlns:a16="http://schemas.microsoft.com/office/drawing/2014/main" id="{D02791EC-9307-2A4B-9CC8-D2CCC50BC3C0}"/>
                </a:ext>
              </a:extLst>
            </p:cNvPr>
            <p:cNvSpPr/>
            <p:nvPr/>
          </p:nvSpPr>
          <p:spPr>
            <a:xfrm>
              <a:off x="1282700" y="2755900"/>
              <a:ext cx="2603500" cy="2514600"/>
            </a:xfrm>
            <a:prstGeom prst="roundRect">
              <a:avLst/>
            </a:prstGeom>
            <a:solidFill>
              <a:schemeClr val="accent5">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Rounded Rectangle 149">
              <a:extLst>
                <a:ext uri="{FF2B5EF4-FFF2-40B4-BE49-F238E27FC236}">
                  <a16:creationId xmlns:a16="http://schemas.microsoft.com/office/drawing/2014/main" id="{1053ED46-9860-D146-B0AD-5B077993BB88}"/>
                </a:ext>
              </a:extLst>
            </p:cNvPr>
            <p:cNvSpPr/>
            <p:nvPr/>
          </p:nvSpPr>
          <p:spPr>
            <a:xfrm>
              <a:off x="1727200" y="2552700"/>
              <a:ext cx="1765300" cy="177800"/>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Rounded Rectangle 150">
              <a:extLst>
                <a:ext uri="{FF2B5EF4-FFF2-40B4-BE49-F238E27FC236}">
                  <a16:creationId xmlns:a16="http://schemas.microsoft.com/office/drawing/2014/main" id="{2D06E11F-99A7-5240-B75B-7DD5647AAD3D}"/>
                </a:ext>
              </a:extLst>
            </p:cNvPr>
            <p:cNvSpPr/>
            <p:nvPr/>
          </p:nvSpPr>
          <p:spPr>
            <a:xfrm>
              <a:off x="1524000" y="2006600"/>
              <a:ext cx="2209800" cy="520700"/>
            </a:xfrm>
            <a:prstGeom prst="roundRect">
              <a:avLst/>
            </a:prstGeom>
            <a:solidFill>
              <a:schemeClr val="accent3">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4" name="TextBox 133">
            <a:extLst>
              <a:ext uri="{FF2B5EF4-FFF2-40B4-BE49-F238E27FC236}">
                <a16:creationId xmlns:a16="http://schemas.microsoft.com/office/drawing/2014/main" id="{9DD11912-9F0C-4A48-865D-02E84CA7BE56}"/>
              </a:ext>
            </a:extLst>
          </p:cNvPr>
          <p:cNvSpPr txBox="1"/>
          <p:nvPr/>
        </p:nvSpPr>
        <p:spPr>
          <a:xfrm>
            <a:off x="4229100" y="5867400"/>
            <a:ext cx="16369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NY Times: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sp>
        <p:nvSpPr>
          <p:cNvPr id="122" name="TextBox 121">
            <a:extLst>
              <a:ext uri="{FF2B5EF4-FFF2-40B4-BE49-F238E27FC236}">
                <a16:creationId xmlns:a16="http://schemas.microsoft.com/office/drawing/2014/main" id="{3A0EC18F-F5A0-8D4C-B18A-FC1AADC91C63}"/>
              </a:ext>
            </a:extLst>
          </p:cNvPr>
          <p:cNvSpPr txBox="1"/>
          <p:nvPr/>
        </p:nvSpPr>
        <p:spPr>
          <a:xfrm>
            <a:off x="9226009" y="5181600"/>
            <a:ext cx="286488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sports, 2/15/22</a:t>
            </a:r>
          </a:p>
        </p:txBody>
      </p:sp>
      <p:sp>
        <p:nvSpPr>
          <p:cNvPr id="177" name="TextBox 176">
            <a:extLst>
              <a:ext uri="{FF2B5EF4-FFF2-40B4-BE49-F238E27FC236}">
                <a16:creationId xmlns:a16="http://schemas.microsoft.com/office/drawing/2014/main" id="{B147FEBB-BA88-3245-B4BC-E35B47ACD891}"/>
              </a:ext>
            </a:extLst>
          </p:cNvPr>
          <p:cNvSpPr txBox="1"/>
          <p:nvPr/>
        </p:nvSpPr>
        <p:spPr>
          <a:xfrm>
            <a:off x="4660900" y="6121400"/>
            <a:ext cx="108555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AdX: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endParaRPr kumimoji="0" lang="en-US" sz="1600" b="0" i="0" u="none" strike="noStrike" kern="1200" cap="none" spc="0" normalizeH="0" baseline="0" noProof="0" dirty="0">
              <a:ln>
                <a:noFill/>
              </a:ln>
              <a:solidFill>
                <a:srgbClr val="7030A0"/>
              </a:solidFill>
              <a:effectLst/>
              <a:uLnTx/>
              <a:uFillTx/>
              <a:latin typeface="Calibri" panose="020F0502020204030204"/>
              <a:ea typeface="+mn-ea"/>
              <a:cs typeface="+mn-cs"/>
            </a:endParaRPr>
          </a:p>
        </p:txBody>
      </p:sp>
      <p:grpSp>
        <p:nvGrpSpPr>
          <p:cNvPr id="120" name="Group 57">
            <a:extLst>
              <a:ext uri="{FF2B5EF4-FFF2-40B4-BE49-F238E27FC236}">
                <a16:creationId xmlns:a16="http://schemas.microsoft.com/office/drawing/2014/main" id="{80B9D75A-D707-8E43-938E-72AADC7EE81A}"/>
              </a:ext>
            </a:extLst>
          </p:cNvPr>
          <p:cNvGrpSpPr>
            <a:grpSpLocks/>
          </p:cNvGrpSpPr>
          <p:nvPr/>
        </p:nvGrpSpPr>
        <p:grpSpPr bwMode="auto">
          <a:xfrm>
            <a:off x="2478314" y="1935843"/>
            <a:ext cx="519313" cy="1096646"/>
            <a:chOff x="4140" y="429"/>
            <a:chExt cx="1425" cy="2396"/>
          </a:xfrm>
        </p:grpSpPr>
        <p:sp>
          <p:nvSpPr>
            <p:cNvPr id="121" name="Freeform 58">
              <a:extLst>
                <a:ext uri="{FF2B5EF4-FFF2-40B4-BE49-F238E27FC236}">
                  <a16:creationId xmlns:a16="http://schemas.microsoft.com/office/drawing/2014/main" id="{7CF0D145-247E-524F-80BB-FAB3C9AA22EF}"/>
                </a:ext>
              </a:extLst>
            </p:cNvPr>
            <p:cNvSpPr>
              <a:spLocks/>
            </p:cNvSpPr>
            <p:nvPr/>
          </p:nvSpPr>
          <p:spPr bwMode="auto">
            <a:xfrm>
              <a:off x="5268" y="433"/>
              <a:ext cx="283" cy="2286"/>
            </a:xfrm>
            <a:custGeom>
              <a:avLst/>
              <a:gdLst>
                <a:gd name="T0" fmla="*/ 6 w 354"/>
                <a:gd name="T1" fmla="*/ 0 h 2742"/>
                <a:gd name="T2" fmla="*/ 30 w 354"/>
                <a:gd name="T3" fmla="*/ 46 h 2742"/>
                <a:gd name="T4" fmla="*/ 30 w 354"/>
                <a:gd name="T5" fmla="*/ 354 h 2742"/>
                <a:gd name="T6" fmla="*/ 0 w 354"/>
                <a:gd name="T7" fmla="*/ 371 h 2742"/>
                <a:gd name="T8" fmla="*/ 6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4" name="Rectangle 59">
              <a:extLst>
                <a:ext uri="{FF2B5EF4-FFF2-40B4-BE49-F238E27FC236}">
                  <a16:creationId xmlns:a16="http://schemas.microsoft.com/office/drawing/2014/main" id="{B069F6D1-4A45-3B45-83E0-57ADBD28A20D}"/>
                </a:ext>
              </a:extLst>
            </p:cNvPr>
            <p:cNvSpPr>
              <a:spLocks noChangeArrowheads="1"/>
            </p:cNvSpPr>
            <p:nvPr/>
          </p:nvSpPr>
          <p:spPr bwMode="auto">
            <a:xfrm>
              <a:off x="4208" y="429"/>
              <a:ext cx="1043"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25" name="Freeform 60">
              <a:extLst>
                <a:ext uri="{FF2B5EF4-FFF2-40B4-BE49-F238E27FC236}">
                  <a16:creationId xmlns:a16="http://schemas.microsoft.com/office/drawing/2014/main" id="{00EF2C13-EA34-614D-8589-6AD24A510BA7}"/>
                </a:ext>
              </a:extLst>
            </p:cNvPr>
            <p:cNvSpPr>
              <a:spLocks/>
            </p:cNvSpPr>
            <p:nvPr/>
          </p:nvSpPr>
          <p:spPr bwMode="auto">
            <a:xfrm>
              <a:off x="5321" y="570"/>
              <a:ext cx="169" cy="2115"/>
            </a:xfrm>
            <a:custGeom>
              <a:avLst/>
              <a:gdLst>
                <a:gd name="T0" fmla="*/ 2 w 211"/>
                <a:gd name="T1" fmla="*/ 0 h 2537"/>
                <a:gd name="T2" fmla="*/ 18 w 211"/>
                <a:gd name="T3" fmla="*/ 30 h 2537"/>
                <a:gd name="T4" fmla="*/ 2 w 211"/>
                <a:gd name="T5" fmla="*/ 338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6" name="Freeform 61">
              <a:extLst>
                <a:ext uri="{FF2B5EF4-FFF2-40B4-BE49-F238E27FC236}">
                  <a16:creationId xmlns:a16="http://schemas.microsoft.com/office/drawing/2014/main" id="{D8BEAA98-B184-5A41-899C-24A3499EF8EF}"/>
                </a:ext>
              </a:extLst>
            </p:cNvPr>
            <p:cNvSpPr>
              <a:spLocks/>
            </p:cNvSpPr>
            <p:nvPr/>
          </p:nvSpPr>
          <p:spPr bwMode="auto">
            <a:xfrm>
              <a:off x="5284" y="1640"/>
              <a:ext cx="263" cy="189"/>
            </a:xfrm>
            <a:custGeom>
              <a:avLst/>
              <a:gdLst>
                <a:gd name="T0" fmla="*/ 2 w 328"/>
                <a:gd name="T1" fmla="*/ 0 h 226"/>
                <a:gd name="T2" fmla="*/ 29 w 328"/>
                <a:gd name="T3" fmla="*/ 18 h 226"/>
                <a:gd name="T4" fmla="*/ 29 w 328"/>
                <a:gd name="T5" fmla="*/ 32 h 226"/>
                <a:gd name="T6" fmla="*/ 0 w 328"/>
                <a:gd name="T7" fmla="*/ 13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27" name="Rectangle 62">
              <a:extLst>
                <a:ext uri="{FF2B5EF4-FFF2-40B4-BE49-F238E27FC236}">
                  <a16:creationId xmlns:a16="http://schemas.microsoft.com/office/drawing/2014/main" id="{A5091CCD-EAEC-3F45-8E3A-3EE1D4BCCB0C}"/>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28" name="Group 63">
              <a:extLst>
                <a:ext uri="{FF2B5EF4-FFF2-40B4-BE49-F238E27FC236}">
                  <a16:creationId xmlns:a16="http://schemas.microsoft.com/office/drawing/2014/main" id="{5807BF3F-C3A0-2E46-9ACB-8160305A85A3}"/>
                </a:ext>
              </a:extLst>
            </p:cNvPr>
            <p:cNvGrpSpPr>
              <a:grpSpLocks/>
            </p:cNvGrpSpPr>
            <p:nvPr/>
          </p:nvGrpSpPr>
          <p:grpSpPr bwMode="auto">
            <a:xfrm>
              <a:off x="4749" y="668"/>
              <a:ext cx="581" cy="145"/>
              <a:chOff x="614" y="2568"/>
              <a:chExt cx="725" cy="139"/>
            </a:xfrm>
          </p:grpSpPr>
          <p:sp>
            <p:nvSpPr>
              <p:cNvPr id="183" name="AutoShape 64">
                <a:extLst>
                  <a:ext uri="{FF2B5EF4-FFF2-40B4-BE49-F238E27FC236}">
                    <a16:creationId xmlns:a16="http://schemas.microsoft.com/office/drawing/2014/main" id="{A7AECF6C-C86B-5C4F-A239-BF49C2E89028}"/>
                  </a:ext>
                </a:extLst>
              </p:cNvPr>
              <p:cNvSpPr>
                <a:spLocks noChangeArrowheads="1"/>
              </p:cNvSpPr>
              <p:nvPr/>
            </p:nvSpPr>
            <p:spPr bwMode="auto">
              <a:xfrm>
                <a:off x="612" y="2566"/>
                <a:ext cx="726"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4" name="AutoShape 65">
                <a:extLst>
                  <a:ext uri="{FF2B5EF4-FFF2-40B4-BE49-F238E27FC236}">
                    <a16:creationId xmlns:a16="http://schemas.microsoft.com/office/drawing/2014/main" id="{F16A2EA0-90C8-114E-8082-17259C9482B5}"/>
                  </a:ext>
                </a:extLst>
              </p:cNvPr>
              <p:cNvSpPr>
                <a:spLocks noChangeArrowheads="1"/>
              </p:cNvSpPr>
              <p:nvPr/>
            </p:nvSpPr>
            <p:spPr bwMode="auto">
              <a:xfrm>
                <a:off x="625" y="2580"/>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29" name="Rectangle 66">
              <a:extLst>
                <a:ext uri="{FF2B5EF4-FFF2-40B4-BE49-F238E27FC236}">
                  <a16:creationId xmlns:a16="http://schemas.microsoft.com/office/drawing/2014/main" id="{3A8375E6-EC37-1243-97FB-FE0AF3209023}"/>
                </a:ext>
              </a:extLst>
            </p:cNvPr>
            <p:cNvSpPr>
              <a:spLocks noChangeArrowheads="1"/>
            </p:cNvSpPr>
            <p:nvPr/>
          </p:nvSpPr>
          <p:spPr bwMode="auto">
            <a:xfrm>
              <a:off x="4224" y="1018"/>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1" name="Group 67">
              <a:extLst>
                <a:ext uri="{FF2B5EF4-FFF2-40B4-BE49-F238E27FC236}">
                  <a16:creationId xmlns:a16="http://schemas.microsoft.com/office/drawing/2014/main" id="{3ABEBD29-0886-204E-B875-6CE26C33D4C1}"/>
                </a:ext>
              </a:extLst>
            </p:cNvPr>
            <p:cNvGrpSpPr>
              <a:grpSpLocks/>
            </p:cNvGrpSpPr>
            <p:nvPr/>
          </p:nvGrpSpPr>
          <p:grpSpPr bwMode="auto">
            <a:xfrm>
              <a:off x="4747" y="994"/>
              <a:ext cx="581" cy="134"/>
              <a:chOff x="614" y="2568"/>
              <a:chExt cx="725" cy="139"/>
            </a:xfrm>
          </p:grpSpPr>
          <p:sp>
            <p:nvSpPr>
              <p:cNvPr id="181" name="AutoShape 68">
                <a:extLst>
                  <a:ext uri="{FF2B5EF4-FFF2-40B4-BE49-F238E27FC236}">
                    <a16:creationId xmlns:a16="http://schemas.microsoft.com/office/drawing/2014/main" id="{49E137F3-A6CC-AE40-9B90-B02C6316B300}"/>
                  </a:ext>
                </a:extLst>
              </p:cNvPr>
              <p:cNvSpPr>
                <a:spLocks noChangeArrowheads="1"/>
              </p:cNvSpPr>
              <p:nvPr/>
            </p:nvSpPr>
            <p:spPr bwMode="auto">
              <a:xfrm>
                <a:off x="615" y="2567"/>
                <a:ext cx="726"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2" name="AutoShape 69">
                <a:extLst>
                  <a:ext uri="{FF2B5EF4-FFF2-40B4-BE49-F238E27FC236}">
                    <a16:creationId xmlns:a16="http://schemas.microsoft.com/office/drawing/2014/main" id="{57B56BCC-B2FD-9048-9DD3-92A3AC501F9B}"/>
                  </a:ext>
                </a:extLst>
              </p:cNvPr>
              <p:cNvSpPr>
                <a:spLocks noChangeArrowheads="1"/>
              </p:cNvSpPr>
              <p:nvPr/>
            </p:nvSpPr>
            <p:spPr bwMode="auto">
              <a:xfrm>
                <a:off x="628" y="2582"/>
                <a:ext cx="693"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2" name="Rectangle 70">
              <a:extLst>
                <a:ext uri="{FF2B5EF4-FFF2-40B4-BE49-F238E27FC236}">
                  <a16:creationId xmlns:a16="http://schemas.microsoft.com/office/drawing/2014/main" id="{6B307B68-C234-DF47-81FF-A0D0C80F6421}"/>
                </a:ext>
              </a:extLst>
            </p:cNvPr>
            <p:cNvSpPr>
              <a:spLocks noChangeArrowheads="1"/>
            </p:cNvSpPr>
            <p:nvPr/>
          </p:nvSpPr>
          <p:spPr bwMode="auto">
            <a:xfrm>
              <a:off x="4219" y="1360"/>
              <a:ext cx="592"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33" name="Rectangle 71">
              <a:extLst>
                <a:ext uri="{FF2B5EF4-FFF2-40B4-BE49-F238E27FC236}">
                  <a16:creationId xmlns:a16="http://schemas.microsoft.com/office/drawing/2014/main" id="{995FC4AA-8787-974F-8D33-03E16EC5AEF7}"/>
                </a:ext>
              </a:extLst>
            </p:cNvPr>
            <p:cNvSpPr>
              <a:spLocks noChangeArrowheads="1"/>
            </p:cNvSpPr>
            <p:nvPr/>
          </p:nvSpPr>
          <p:spPr bwMode="auto">
            <a:xfrm>
              <a:off x="4229" y="1657"/>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nvGrpSpPr>
            <p:cNvPr id="137" name="Group 72">
              <a:extLst>
                <a:ext uri="{FF2B5EF4-FFF2-40B4-BE49-F238E27FC236}">
                  <a16:creationId xmlns:a16="http://schemas.microsoft.com/office/drawing/2014/main" id="{FA2AF6E2-6548-EF4F-B726-1227D161FD8D}"/>
                </a:ext>
              </a:extLst>
            </p:cNvPr>
            <p:cNvGrpSpPr>
              <a:grpSpLocks/>
            </p:cNvGrpSpPr>
            <p:nvPr/>
          </p:nvGrpSpPr>
          <p:grpSpPr bwMode="auto">
            <a:xfrm>
              <a:off x="4735" y="1627"/>
              <a:ext cx="582" cy="151"/>
              <a:chOff x="614" y="2568"/>
              <a:chExt cx="725" cy="139"/>
            </a:xfrm>
          </p:grpSpPr>
          <p:sp>
            <p:nvSpPr>
              <p:cNvPr id="179" name="AutoShape 73">
                <a:extLst>
                  <a:ext uri="{FF2B5EF4-FFF2-40B4-BE49-F238E27FC236}">
                    <a16:creationId xmlns:a16="http://schemas.microsoft.com/office/drawing/2014/main" id="{A85BFF85-1162-694B-985B-D53B39D5D5FF}"/>
                  </a:ext>
                </a:extLst>
              </p:cNvPr>
              <p:cNvSpPr>
                <a:spLocks noChangeArrowheads="1"/>
              </p:cNvSpPr>
              <p:nvPr/>
            </p:nvSpPr>
            <p:spPr bwMode="auto">
              <a:xfrm>
                <a:off x="617" y="2568"/>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80" name="AutoShape 74">
                <a:extLst>
                  <a:ext uri="{FF2B5EF4-FFF2-40B4-BE49-F238E27FC236}">
                    <a16:creationId xmlns:a16="http://schemas.microsoft.com/office/drawing/2014/main" id="{EFC82C29-79A9-B644-916D-7FC0EF5202BB}"/>
                  </a:ext>
                </a:extLst>
              </p:cNvPr>
              <p:cNvSpPr>
                <a:spLocks noChangeArrowheads="1"/>
              </p:cNvSpPr>
              <p:nvPr/>
            </p:nvSpPr>
            <p:spPr bwMode="auto">
              <a:xfrm>
                <a:off x="630" y="2582"/>
                <a:ext cx="692"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38" name="Freeform 75">
              <a:extLst>
                <a:ext uri="{FF2B5EF4-FFF2-40B4-BE49-F238E27FC236}">
                  <a16:creationId xmlns:a16="http://schemas.microsoft.com/office/drawing/2014/main" id="{7EC9C461-F150-1240-8D76-558B6B4F602C}"/>
                </a:ext>
              </a:extLst>
            </p:cNvPr>
            <p:cNvSpPr>
              <a:spLocks/>
            </p:cNvSpPr>
            <p:nvPr/>
          </p:nvSpPr>
          <p:spPr bwMode="auto">
            <a:xfrm>
              <a:off x="5288" y="1354"/>
              <a:ext cx="263" cy="188"/>
            </a:xfrm>
            <a:custGeom>
              <a:avLst/>
              <a:gdLst>
                <a:gd name="T0" fmla="*/ 2 w 328"/>
                <a:gd name="T1" fmla="*/ 0 h 226"/>
                <a:gd name="T2" fmla="*/ 29 w 328"/>
                <a:gd name="T3" fmla="*/ 17 h 226"/>
                <a:gd name="T4" fmla="*/ 29 w 328"/>
                <a:gd name="T5" fmla="*/ 30 h 226"/>
                <a:gd name="T6" fmla="*/ 0 w 328"/>
                <a:gd name="T7" fmla="*/ 12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grpSp>
          <p:nvGrpSpPr>
            <p:cNvPr id="155" name="Group 76">
              <a:extLst>
                <a:ext uri="{FF2B5EF4-FFF2-40B4-BE49-F238E27FC236}">
                  <a16:creationId xmlns:a16="http://schemas.microsoft.com/office/drawing/2014/main" id="{9299AE05-29C3-2844-B1C6-633C7CFFF172}"/>
                </a:ext>
              </a:extLst>
            </p:cNvPr>
            <p:cNvGrpSpPr>
              <a:grpSpLocks/>
            </p:cNvGrpSpPr>
            <p:nvPr/>
          </p:nvGrpSpPr>
          <p:grpSpPr bwMode="auto">
            <a:xfrm>
              <a:off x="4739" y="1327"/>
              <a:ext cx="582" cy="139"/>
              <a:chOff x="614" y="2568"/>
              <a:chExt cx="725" cy="139"/>
            </a:xfrm>
          </p:grpSpPr>
          <p:sp>
            <p:nvSpPr>
              <p:cNvPr id="176" name="AutoShape 77">
                <a:extLst>
                  <a:ext uri="{FF2B5EF4-FFF2-40B4-BE49-F238E27FC236}">
                    <a16:creationId xmlns:a16="http://schemas.microsoft.com/office/drawing/2014/main" id="{06802116-4260-EF43-8FD8-6944FEDDF83E}"/>
                  </a:ext>
                </a:extLst>
              </p:cNvPr>
              <p:cNvSpPr>
                <a:spLocks noChangeArrowheads="1"/>
              </p:cNvSpPr>
              <p:nvPr/>
            </p:nvSpPr>
            <p:spPr bwMode="auto">
              <a:xfrm>
                <a:off x="612" y="2566"/>
                <a:ext cx="724" cy="141"/>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8" name="AutoShape 78">
                <a:extLst>
                  <a:ext uri="{FF2B5EF4-FFF2-40B4-BE49-F238E27FC236}">
                    <a16:creationId xmlns:a16="http://schemas.microsoft.com/office/drawing/2014/main" id="{FD196FB8-2008-F14B-94FF-2664A9A9D40C}"/>
                  </a:ext>
                </a:extLst>
              </p:cNvPr>
              <p:cNvSpPr>
                <a:spLocks noChangeArrowheads="1"/>
              </p:cNvSpPr>
              <p:nvPr/>
            </p:nvSpPr>
            <p:spPr bwMode="auto">
              <a:xfrm>
                <a:off x="625" y="2581"/>
                <a:ext cx="692" cy="11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56" name="Rectangle 79">
              <a:extLst>
                <a:ext uri="{FF2B5EF4-FFF2-40B4-BE49-F238E27FC236}">
                  <a16:creationId xmlns:a16="http://schemas.microsoft.com/office/drawing/2014/main" id="{8D1AEBDE-093D-AB41-9F4B-6395A4767AE2}"/>
                </a:ext>
              </a:extLst>
            </p:cNvPr>
            <p:cNvSpPr>
              <a:spLocks noChangeArrowheads="1"/>
            </p:cNvSpPr>
            <p:nvPr/>
          </p:nvSpPr>
          <p:spPr bwMode="auto">
            <a:xfrm>
              <a:off x="5251"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57" name="Freeform 80">
              <a:extLst>
                <a:ext uri="{FF2B5EF4-FFF2-40B4-BE49-F238E27FC236}">
                  <a16:creationId xmlns:a16="http://schemas.microsoft.com/office/drawing/2014/main" id="{E3E9A300-9CB6-5642-9423-B3CE2A84C808}"/>
                </a:ext>
              </a:extLst>
            </p:cNvPr>
            <p:cNvSpPr>
              <a:spLocks/>
            </p:cNvSpPr>
            <p:nvPr/>
          </p:nvSpPr>
          <p:spPr bwMode="auto">
            <a:xfrm>
              <a:off x="5312" y="1007"/>
              <a:ext cx="237" cy="213"/>
            </a:xfrm>
            <a:custGeom>
              <a:avLst/>
              <a:gdLst>
                <a:gd name="T0" fmla="*/ 2 w 296"/>
                <a:gd name="T1" fmla="*/ 0 h 256"/>
                <a:gd name="T2" fmla="*/ 26 w 296"/>
                <a:gd name="T3" fmla="*/ 18 h 256"/>
                <a:gd name="T4" fmla="*/ 26 w 296"/>
                <a:gd name="T5" fmla="*/ 34 h 256"/>
                <a:gd name="T6" fmla="*/ 0 w 296"/>
                <a:gd name="T7" fmla="*/ 12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4" name="Freeform 81">
              <a:extLst>
                <a:ext uri="{FF2B5EF4-FFF2-40B4-BE49-F238E27FC236}">
                  <a16:creationId xmlns:a16="http://schemas.microsoft.com/office/drawing/2014/main" id="{61E95673-E276-B54E-8951-E28938049B47}"/>
                </a:ext>
              </a:extLst>
            </p:cNvPr>
            <p:cNvSpPr>
              <a:spLocks/>
            </p:cNvSpPr>
            <p:nvPr/>
          </p:nvSpPr>
          <p:spPr bwMode="auto">
            <a:xfrm>
              <a:off x="5315" y="680"/>
              <a:ext cx="244" cy="240"/>
            </a:xfrm>
            <a:custGeom>
              <a:avLst/>
              <a:gdLst>
                <a:gd name="T0" fmla="*/ 0 w 304"/>
                <a:gd name="T1" fmla="*/ 0 h 288"/>
                <a:gd name="T2" fmla="*/ 27 w 304"/>
                <a:gd name="T3" fmla="*/ 23 h 288"/>
                <a:gd name="T4" fmla="*/ 25 w 304"/>
                <a:gd name="T5" fmla="*/ 39 h 288"/>
                <a:gd name="T6" fmla="*/ 2 w 304"/>
                <a:gd name="T7" fmla="*/ 17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5" name="Oval 82">
              <a:extLst>
                <a:ext uri="{FF2B5EF4-FFF2-40B4-BE49-F238E27FC236}">
                  <a16:creationId xmlns:a16="http://schemas.microsoft.com/office/drawing/2014/main" id="{9B9B3D7E-A0A9-8C43-A374-55DA4D19FB12}"/>
                </a:ext>
              </a:extLst>
            </p:cNvPr>
            <p:cNvSpPr>
              <a:spLocks noChangeArrowheads="1"/>
            </p:cNvSpPr>
            <p:nvPr/>
          </p:nvSpPr>
          <p:spPr bwMode="auto">
            <a:xfrm>
              <a:off x="5518" y="2609"/>
              <a:ext cx="47" cy="101"/>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6" name="Freeform 83">
              <a:extLst>
                <a:ext uri="{FF2B5EF4-FFF2-40B4-BE49-F238E27FC236}">
                  <a16:creationId xmlns:a16="http://schemas.microsoft.com/office/drawing/2014/main" id="{E4ABD20F-89C5-8C46-BFE6-5CA778E27347}"/>
                </a:ext>
              </a:extLst>
            </p:cNvPr>
            <p:cNvSpPr>
              <a:spLocks/>
            </p:cNvSpPr>
            <p:nvPr/>
          </p:nvSpPr>
          <p:spPr bwMode="auto">
            <a:xfrm>
              <a:off x="5302" y="2614"/>
              <a:ext cx="245" cy="200"/>
            </a:xfrm>
            <a:custGeom>
              <a:avLst/>
              <a:gdLst>
                <a:gd name="T0" fmla="*/ 0 w 306"/>
                <a:gd name="T1" fmla="*/ 15 h 240"/>
                <a:gd name="T2" fmla="*/ 2 w 306"/>
                <a:gd name="T3" fmla="*/ 33 h 240"/>
                <a:gd name="T4" fmla="*/ 27 w 306"/>
                <a:gd name="T5" fmla="*/ 15 h 240"/>
                <a:gd name="T6" fmla="*/ 26 w 306"/>
                <a:gd name="T7" fmla="*/ 0 h 240"/>
                <a:gd name="T8" fmla="*/ 0 w 306"/>
                <a:gd name="T9" fmla="*/ 15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167" name="AutoShape 84">
              <a:extLst>
                <a:ext uri="{FF2B5EF4-FFF2-40B4-BE49-F238E27FC236}">
                  <a16:creationId xmlns:a16="http://schemas.microsoft.com/office/drawing/2014/main" id="{ADAAC857-3F17-1A4D-BBD3-254BC3957FE4}"/>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8" name="AutoShape 85">
              <a:extLst>
                <a:ext uri="{FF2B5EF4-FFF2-40B4-BE49-F238E27FC236}">
                  <a16:creationId xmlns:a16="http://schemas.microsoft.com/office/drawing/2014/main" id="{B0B35955-7679-1946-9BAF-3CF60ECC57E0}"/>
                </a:ext>
              </a:extLst>
            </p:cNvPr>
            <p:cNvSpPr>
              <a:spLocks noChangeArrowheads="1"/>
            </p:cNvSpPr>
            <p:nvPr/>
          </p:nvSpPr>
          <p:spPr bwMode="auto">
            <a:xfrm>
              <a:off x="4208" y="2709"/>
              <a:ext cx="1069"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69" name="Oval 86">
              <a:extLst>
                <a:ext uri="{FF2B5EF4-FFF2-40B4-BE49-F238E27FC236}">
                  <a16:creationId xmlns:a16="http://schemas.microsoft.com/office/drawing/2014/main" id="{B0EDAF1F-8C77-A745-BA6A-8E3D60BB4526}"/>
                </a:ext>
              </a:extLst>
            </p:cNvPr>
            <p:cNvSpPr>
              <a:spLocks noChangeArrowheads="1"/>
            </p:cNvSpPr>
            <p:nvPr/>
          </p:nvSpPr>
          <p:spPr bwMode="auto">
            <a:xfrm>
              <a:off x="4308" y="2382"/>
              <a:ext cx="157" cy="146"/>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0" name="Oval 87">
              <a:extLst>
                <a:ext uri="{FF2B5EF4-FFF2-40B4-BE49-F238E27FC236}">
                  <a16:creationId xmlns:a16="http://schemas.microsoft.com/office/drawing/2014/main" id="{6B44C974-5992-7741-85AD-5B948203A250}"/>
                </a:ext>
              </a:extLst>
            </p:cNvPr>
            <p:cNvSpPr>
              <a:spLocks noChangeArrowheads="1"/>
            </p:cNvSpPr>
            <p:nvPr/>
          </p:nvSpPr>
          <p:spPr bwMode="auto">
            <a:xfrm>
              <a:off x="4486" y="2382"/>
              <a:ext cx="162" cy="146"/>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1" name="Oval 88">
              <a:extLst>
                <a:ext uri="{FF2B5EF4-FFF2-40B4-BE49-F238E27FC236}">
                  <a16:creationId xmlns:a16="http://schemas.microsoft.com/office/drawing/2014/main" id="{427659D8-BEE1-CA4D-A8D9-708F2BB9D763}"/>
                </a:ext>
              </a:extLst>
            </p:cNvPr>
            <p:cNvSpPr>
              <a:spLocks noChangeArrowheads="1"/>
            </p:cNvSpPr>
            <p:nvPr/>
          </p:nvSpPr>
          <p:spPr bwMode="auto">
            <a:xfrm>
              <a:off x="4664" y="2382"/>
              <a:ext cx="157"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174" name="Rectangle 89">
              <a:extLst>
                <a:ext uri="{FF2B5EF4-FFF2-40B4-BE49-F238E27FC236}">
                  <a16:creationId xmlns:a16="http://schemas.microsoft.com/office/drawing/2014/main" id="{BA908D21-224A-454D-AE40-AACCE66AFA11}"/>
                </a:ext>
              </a:extLst>
            </p:cNvPr>
            <p:cNvSpPr>
              <a:spLocks noChangeArrowheads="1"/>
            </p:cNvSpPr>
            <p:nvPr/>
          </p:nvSpPr>
          <p:spPr bwMode="auto">
            <a:xfrm>
              <a:off x="5062" y="1833"/>
              <a:ext cx="84" cy="765"/>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grpSp>
      <p:sp>
        <p:nvSpPr>
          <p:cNvPr id="185" name="TextBox 184">
            <a:extLst>
              <a:ext uri="{FF2B5EF4-FFF2-40B4-BE49-F238E27FC236}">
                <a16:creationId xmlns:a16="http://schemas.microsoft.com/office/drawing/2014/main" id="{E9C38943-9B5B-C74A-9AF5-967FC5643352}"/>
              </a:ext>
            </a:extLst>
          </p:cNvPr>
          <p:cNvSpPr txBox="1"/>
          <p:nvPr/>
        </p:nvSpPr>
        <p:spPr>
          <a:xfrm>
            <a:off x="1482271" y="2995386"/>
            <a:ext cx="14281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socks</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.com</a:t>
            </a:r>
          </a:p>
        </p:txBody>
      </p:sp>
      <p:pic>
        <p:nvPicPr>
          <p:cNvPr id="2" name="Picture 1">
            <a:extLst>
              <a:ext uri="{FF2B5EF4-FFF2-40B4-BE49-F238E27FC236}">
                <a16:creationId xmlns:a16="http://schemas.microsoft.com/office/drawing/2014/main" id="{3A3EDD2B-FC70-7C4A-89B5-9183AE973DC9}"/>
              </a:ext>
            </a:extLst>
          </p:cNvPr>
          <p:cNvPicPr>
            <a:picLocks noChangeAspect="1"/>
          </p:cNvPicPr>
          <p:nvPr/>
        </p:nvPicPr>
        <p:blipFill>
          <a:blip r:embed="rId6"/>
          <a:stretch>
            <a:fillRect/>
          </a:stretch>
        </p:blipFill>
        <p:spPr>
          <a:xfrm>
            <a:off x="241300" y="1492250"/>
            <a:ext cx="2197100" cy="1572924"/>
          </a:xfrm>
          <a:prstGeom prst="rect">
            <a:avLst/>
          </a:prstGeom>
        </p:spPr>
      </p:pic>
      <p:grpSp>
        <p:nvGrpSpPr>
          <p:cNvPr id="205" name="Group 204">
            <a:extLst>
              <a:ext uri="{FF2B5EF4-FFF2-40B4-BE49-F238E27FC236}">
                <a16:creationId xmlns:a16="http://schemas.microsoft.com/office/drawing/2014/main" id="{154A1081-6C53-E145-BDD1-3FA5A22FACF9}"/>
              </a:ext>
            </a:extLst>
          </p:cNvPr>
          <p:cNvGrpSpPr/>
          <p:nvPr/>
        </p:nvGrpSpPr>
        <p:grpSpPr>
          <a:xfrm>
            <a:off x="4978400" y="4381500"/>
            <a:ext cx="3536404" cy="877332"/>
            <a:chOff x="5308600" y="4406900"/>
            <a:chExt cx="3536404" cy="877332"/>
          </a:xfrm>
        </p:grpSpPr>
        <p:grpSp>
          <p:nvGrpSpPr>
            <p:cNvPr id="206" name="Group 205">
              <a:extLst>
                <a:ext uri="{FF2B5EF4-FFF2-40B4-BE49-F238E27FC236}">
                  <a16:creationId xmlns:a16="http://schemas.microsoft.com/office/drawing/2014/main" id="{6E0A9E9E-A06F-CB45-B0B3-17C467D78C53}"/>
                </a:ext>
              </a:extLst>
            </p:cNvPr>
            <p:cNvGrpSpPr/>
            <p:nvPr/>
          </p:nvGrpSpPr>
          <p:grpSpPr>
            <a:xfrm>
              <a:off x="6261100" y="4914900"/>
              <a:ext cx="1854200" cy="369332"/>
              <a:chOff x="3721100" y="3429000"/>
              <a:chExt cx="1854200" cy="369332"/>
            </a:xfrm>
          </p:grpSpPr>
          <p:cxnSp>
            <p:nvCxnSpPr>
              <p:cNvPr id="210" name="Straight Arrow Connector 209">
                <a:extLst>
                  <a:ext uri="{FF2B5EF4-FFF2-40B4-BE49-F238E27FC236}">
                    <a16:creationId xmlns:a16="http://schemas.microsoft.com/office/drawing/2014/main" id="{3F23167E-A119-EC4E-B146-6F516A8086E3}"/>
                  </a:ext>
                </a:extLst>
              </p:cNvPr>
              <p:cNvCxnSpPr>
                <a:cxnSpLocks/>
              </p:cNvCxnSpPr>
              <p:nvPr/>
            </p:nvCxnSpPr>
            <p:spPr>
              <a:xfrm>
                <a:off x="3721100" y="3594100"/>
                <a:ext cx="1854200" cy="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211" name="Oval 210">
                <a:extLst>
                  <a:ext uri="{FF2B5EF4-FFF2-40B4-BE49-F238E27FC236}">
                    <a16:creationId xmlns:a16="http://schemas.microsoft.com/office/drawing/2014/main" id="{C4353B75-74F1-0C48-B057-0887FAA78A74}"/>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TextBox 211">
                <a:extLst>
                  <a:ext uri="{FF2B5EF4-FFF2-40B4-BE49-F238E27FC236}">
                    <a16:creationId xmlns:a16="http://schemas.microsoft.com/office/drawing/2014/main" id="{7D88345D-2B6C-F447-AAFA-9A1065757E2F}"/>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grpSp>
          <p:nvGrpSpPr>
            <p:cNvPr id="207" name="Group 206">
              <a:extLst>
                <a:ext uri="{FF2B5EF4-FFF2-40B4-BE49-F238E27FC236}">
                  <a16:creationId xmlns:a16="http://schemas.microsoft.com/office/drawing/2014/main" id="{FD4BFC66-485F-2147-A211-2CAC1D00C204}"/>
                </a:ext>
              </a:extLst>
            </p:cNvPr>
            <p:cNvGrpSpPr/>
            <p:nvPr/>
          </p:nvGrpSpPr>
          <p:grpSpPr>
            <a:xfrm>
              <a:off x="5308600" y="4406900"/>
              <a:ext cx="3536404" cy="548045"/>
              <a:chOff x="6146800" y="3048000"/>
              <a:chExt cx="3536404" cy="548045"/>
            </a:xfrm>
          </p:grpSpPr>
          <p:sp>
            <p:nvSpPr>
              <p:cNvPr id="208" name="TextBox 207">
                <a:extLst>
                  <a:ext uri="{FF2B5EF4-FFF2-40B4-BE49-F238E27FC236}">
                    <a16:creationId xmlns:a16="http://schemas.microsoft.com/office/drawing/2014/main" id="{6D133E31-40C7-874C-B037-5CF94EEA15C1}"/>
                  </a:ext>
                </a:extLst>
              </p:cNvPr>
              <p:cNvSpPr txBox="1"/>
              <p:nvPr/>
            </p:nvSpPr>
            <p:spPr>
              <a:xfrm>
                <a:off x="6146800" y="30480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GET</a:t>
                </a:r>
              </a:p>
            </p:txBody>
          </p:sp>
          <p:sp>
            <p:nvSpPr>
              <p:cNvPr id="209" name="TextBox 208">
                <a:extLst>
                  <a:ext uri="{FF2B5EF4-FFF2-40B4-BE49-F238E27FC236}">
                    <a16:creationId xmlns:a16="http://schemas.microsoft.com/office/drawing/2014/main" id="{CCBB6DD5-8489-9846-AEE8-A4EFC46C4CF0}"/>
                  </a:ext>
                </a:extLst>
              </p:cNvPr>
              <p:cNvSpPr txBox="1"/>
              <p:nvPr/>
            </p:nvSpPr>
            <p:spPr>
              <a:xfrm>
                <a:off x="6273800" y="3276599"/>
                <a:ext cx="3409404"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Referrer: nytimes.com,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grpSp>
        <p:nvGrpSpPr>
          <p:cNvPr id="213" name="Group 212">
            <a:extLst>
              <a:ext uri="{FF2B5EF4-FFF2-40B4-BE49-F238E27FC236}">
                <a16:creationId xmlns:a16="http://schemas.microsoft.com/office/drawing/2014/main" id="{52A26446-4AA7-B74D-AACE-7134BEC552EB}"/>
              </a:ext>
            </a:extLst>
          </p:cNvPr>
          <p:cNvGrpSpPr/>
          <p:nvPr/>
        </p:nvGrpSpPr>
        <p:grpSpPr>
          <a:xfrm>
            <a:off x="5626100" y="5346700"/>
            <a:ext cx="2641600" cy="865546"/>
            <a:chOff x="6007100" y="5308600"/>
            <a:chExt cx="2641600" cy="865546"/>
          </a:xfrm>
        </p:grpSpPr>
        <p:grpSp>
          <p:nvGrpSpPr>
            <p:cNvPr id="214" name="Group 213">
              <a:extLst>
                <a:ext uri="{FF2B5EF4-FFF2-40B4-BE49-F238E27FC236}">
                  <a16:creationId xmlns:a16="http://schemas.microsoft.com/office/drawing/2014/main" id="{29498B2A-276E-DC44-BBE4-90FD27C63891}"/>
                </a:ext>
              </a:extLst>
            </p:cNvPr>
            <p:cNvGrpSpPr/>
            <p:nvPr/>
          </p:nvGrpSpPr>
          <p:grpSpPr>
            <a:xfrm>
              <a:off x="6273800" y="5308600"/>
              <a:ext cx="1841500" cy="369332"/>
              <a:chOff x="3721100" y="3429000"/>
              <a:chExt cx="1841500" cy="369332"/>
            </a:xfrm>
          </p:grpSpPr>
          <p:cxnSp>
            <p:nvCxnSpPr>
              <p:cNvPr id="218" name="Straight Arrow Connector 217">
                <a:extLst>
                  <a:ext uri="{FF2B5EF4-FFF2-40B4-BE49-F238E27FC236}">
                    <a16:creationId xmlns:a16="http://schemas.microsoft.com/office/drawing/2014/main" id="{AEE3B8A3-63AD-A948-AAE1-A57FF9C587D6}"/>
                  </a:ext>
                </a:extLst>
              </p:cNvPr>
              <p:cNvCxnSpPr>
                <a:cxnSpLocks/>
              </p:cNvCxnSpPr>
              <p:nvPr/>
            </p:nvCxnSpPr>
            <p:spPr>
              <a:xfrm>
                <a:off x="3721100" y="3594100"/>
                <a:ext cx="1841500" cy="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19" name="Oval 218">
                <a:extLst>
                  <a:ext uri="{FF2B5EF4-FFF2-40B4-BE49-F238E27FC236}">
                    <a16:creationId xmlns:a16="http://schemas.microsoft.com/office/drawing/2014/main" id="{4E74045F-FC9E-C748-9CF5-2D715A8ECF5F}"/>
                  </a:ext>
                </a:extLst>
              </p:cNvPr>
              <p:cNvSpPr/>
              <p:nvPr/>
            </p:nvSpPr>
            <p:spPr>
              <a:xfrm>
                <a:off x="4673600" y="3441700"/>
                <a:ext cx="342900" cy="342900"/>
              </a:xfrm>
              <a:prstGeom prst="ellipse">
                <a:avLst/>
              </a:prstGeom>
              <a:solidFill>
                <a:schemeClr val="bg1"/>
              </a:solidFill>
              <a:ln w="19050">
                <a:solidFill>
                  <a:srgbClr val="0E01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DB50E822-27A5-7D49-BF52-0C0C70B85C66}"/>
                  </a:ext>
                </a:extLst>
              </p:cNvPr>
              <p:cNvSpPr txBox="1"/>
              <p:nvPr/>
            </p:nvSpPr>
            <p:spPr>
              <a:xfrm>
                <a:off x="4686300" y="342900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5</a:t>
                </a:r>
              </a:p>
            </p:txBody>
          </p:sp>
        </p:grpSp>
        <p:grpSp>
          <p:nvGrpSpPr>
            <p:cNvPr id="215" name="Group 214">
              <a:extLst>
                <a:ext uri="{FF2B5EF4-FFF2-40B4-BE49-F238E27FC236}">
                  <a16:creationId xmlns:a16="http://schemas.microsoft.com/office/drawing/2014/main" id="{004A4CDB-638B-244C-BB86-A5BEFC684334}"/>
                </a:ext>
              </a:extLst>
            </p:cNvPr>
            <p:cNvGrpSpPr/>
            <p:nvPr/>
          </p:nvGrpSpPr>
          <p:grpSpPr>
            <a:xfrm>
              <a:off x="6007100" y="5600700"/>
              <a:ext cx="2641600" cy="573446"/>
              <a:chOff x="6654800" y="3187700"/>
              <a:chExt cx="2641600" cy="573446"/>
            </a:xfrm>
          </p:grpSpPr>
          <p:sp>
            <p:nvSpPr>
              <p:cNvPr id="216" name="TextBox 215">
                <a:extLst>
                  <a:ext uri="{FF2B5EF4-FFF2-40B4-BE49-F238E27FC236}">
                    <a16:creationId xmlns:a16="http://schemas.microsoft.com/office/drawing/2014/main" id="{D4ADF513-A7C3-0143-9B0C-2D1C1BD238A3}"/>
                  </a:ext>
                </a:extLst>
              </p:cNvPr>
              <p:cNvSpPr txBox="1"/>
              <p:nvPr/>
            </p:nvSpPr>
            <p:spPr>
              <a:xfrm>
                <a:off x="6654800" y="3187700"/>
                <a:ext cx="1473200" cy="3194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sp>
            <p:nvSpPr>
              <p:cNvPr id="217" name="TextBox 216">
                <a:extLst>
                  <a:ext uri="{FF2B5EF4-FFF2-40B4-BE49-F238E27FC236}">
                    <a16:creationId xmlns:a16="http://schemas.microsoft.com/office/drawing/2014/main" id="{4A2FC18F-0291-6D46-A3C7-EB72BDA4044F}"/>
                  </a:ext>
                </a:extLst>
              </p:cNvPr>
              <p:cNvSpPr txBox="1"/>
              <p:nvPr/>
            </p:nvSpPr>
            <p:spPr>
              <a:xfrm>
                <a:off x="6781800" y="3441700"/>
                <a:ext cx="2514600" cy="319446"/>
              </a:xfrm>
              <a:prstGeom prst="rect">
                <a:avLst/>
              </a:prstGeom>
              <a:no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p>
            </p:txBody>
          </p:sp>
        </p:grpSp>
      </p:grpSp>
      <p:sp>
        <p:nvSpPr>
          <p:cNvPr id="221" name="TextBox 220">
            <a:extLst>
              <a:ext uri="{FF2B5EF4-FFF2-40B4-BE49-F238E27FC236}">
                <a16:creationId xmlns:a16="http://schemas.microsoft.com/office/drawing/2014/main" id="{DE7219FE-2D26-9D42-AE4E-0D7F7B3AF5E9}"/>
              </a:ext>
            </a:extLst>
          </p:cNvPr>
          <p:cNvSpPr txBox="1"/>
          <p:nvPr/>
        </p:nvSpPr>
        <p:spPr>
          <a:xfrm>
            <a:off x="9238709" y="5397500"/>
            <a:ext cx="238514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socks.com, 2/16/22</a:t>
            </a:r>
          </a:p>
        </p:txBody>
      </p:sp>
      <p:sp>
        <p:nvSpPr>
          <p:cNvPr id="52" name="Rectangle 51">
            <a:extLst>
              <a:ext uri="{FF2B5EF4-FFF2-40B4-BE49-F238E27FC236}">
                <a16:creationId xmlns:a16="http://schemas.microsoft.com/office/drawing/2014/main" id="{87817062-774D-454B-8E37-CAF7A9BA9A3F}"/>
              </a:ext>
            </a:extLst>
          </p:cNvPr>
          <p:cNvSpPr/>
          <p:nvPr/>
        </p:nvSpPr>
        <p:spPr>
          <a:xfrm>
            <a:off x="152400" y="1257300"/>
            <a:ext cx="3035300" cy="2273300"/>
          </a:xfrm>
          <a:prstGeom prst="rect">
            <a:avLst/>
          </a:prstGeom>
          <a:solidFill>
            <a:schemeClr val="bg1">
              <a:alpha val="6708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2273E8AE-1256-8543-903F-14016A3284D0}"/>
              </a:ext>
            </a:extLst>
          </p:cNvPr>
          <p:cNvSpPr/>
          <p:nvPr/>
        </p:nvSpPr>
        <p:spPr>
          <a:xfrm>
            <a:off x="5041900" y="1663700"/>
            <a:ext cx="1676400" cy="825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9" name="Picture 8">
            <a:extLst>
              <a:ext uri="{FF2B5EF4-FFF2-40B4-BE49-F238E27FC236}">
                <a16:creationId xmlns:a16="http://schemas.microsoft.com/office/drawing/2014/main" id="{CCC1C141-45F3-B748-A65C-DC6615D1E4E2}"/>
              </a:ext>
            </a:extLst>
          </p:cNvPr>
          <p:cNvPicPr>
            <a:picLocks noChangeAspect="1"/>
          </p:cNvPicPr>
          <p:nvPr/>
        </p:nvPicPr>
        <p:blipFill>
          <a:blip r:embed="rId7"/>
          <a:stretch>
            <a:fillRect/>
          </a:stretch>
        </p:blipFill>
        <p:spPr>
          <a:xfrm>
            <a:off x="5168900" y="1705046"/>
            <a:ext cx="1447800" cy="777076"/>
          </a:xfrm>
          <a:prstGeom prst="rect">
            <a:avLst/>
          </a:prstGeom>
        </p:spPr>
      </p:pic>
      <p:grpSp>
        <p:nvGrpSpPr>
          <p:cNvPr id="50" name="Group 49">
            <a:extLst>
              <a:ext uri="{FF2B5EF4-FFF2-40B4-BE49-F238E27FC236}">
                <a16:creationId xmlns:a16="http://schemas.microsoft.com/office/drawing/2014/main" id="{4EFDBB5A-1D49-7740-BFA3-76D3B419C8FA}"/>
              </a:ext>
            </a:extLst>
          </p:cNvPr>
          <p:cNvGrpSpPr/>
          <p:nvPr/>
        </p:nvGrpSpPr>
        <p:grpSpPr>
          <a:xfrm>
            <a:off x="2946400" y="2946400"/>
            <a:ext cx="3797300" cy="1333500"/>
            <a:chOff x="2946400" y="2946400"/>
            <a:chExt cx="3797300" cy="1333500"/>
          </a:xfrm>
        </p:grpSpPr>
        <p:sp>
          <p:nvSpPr>
            <p:cNvPr id="186" name="TextBox 185">
              <a:extLst>
                <a:ext uri="{FF2B5EF4-FFF2-40B4-BE49-F238E27FC236}">
                  <a16:creationId xmlns:a16="http://schemas.microsoft.com/office/drawing/2014/main" id="{EA8EEB57-D796-A44F-AABC-98D2692E45FA}"/>
                </a:ext>
              </a:extLst>
            </p:cNvPr>
            <p:cNvSpPr txBox="1"/>
            <p:nvPr/>
          </p:nvSpPr>
          <p:spPr>
            <a:xfrm>
              <a:off x="2946400" y="37338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nvGrpSpPr>
            <p:cNvPr id="12" name="Group 11">
              <a:extLst>
                <a:ext uri="{FF2B5EF4-FFF2-40B4-BE49-F238E27FC236}">
                  <a16:creationId xmlns:a16="http://schemas.microsoft.com/office/drawing/2014/main" id="{67F4D187-FD30-4243-9DC3-FEED945AA79A}"/>
                </a:ext>
              </a:extLst>
            </p:cNvPr>
            <p:cNvGrpSpPr/>
            <p:nvPr/>
          </p:nvGrpSpPr>
          <p:grpSpPr>
            <a:xfrm>
              <a:off x="3771900" y="2946400"/>
              <a:ext cx="2971800" cy="1333500"/>
              <a:chOff x="3771900" y="2946400"/>
              <a:chExt cx="2971800" cy="1333500"/>
            </a:xfrm>
          </p:grpSpPr>
          <p:cxnSp>
            <p:nvCxnSpPr>
              <p:cNvPr id="172" name="Straight Arrow Connector 171">
                <a:extLst>
                  <a:ext uri="{FF2B5EF4-FFF2-40B4-BE49-F238E27FC236}">
                    <a16:creationId xmlns:a16="http://schemas.microsoft.com/office/drawing/2014/main" id="{B1744345-32CD-D945-8799-A1B7A26C0FC5}"/>
                  </a:ext>
                </a:extLst>
              </p:cNvPr>
              <p:cNvCxnSpPr>
                <a:cxnSpLocks/>
              </p:cNvCxnSpPr>
              <p:nvPr/>
            </p:nvCxnSpPr>
            <p:spPr>
              <a:xfrm flipV="1">
                <a:off x="5118100" y="2971800"/>
                <a:ext cx="0" cy="1308100"/>
              </a:xfrm>
              <a:prstGeom prst="straightConnector1">
                <a:avLst/>
              </a:prstGeom>
              <a:ln w="25400">
                <a:solidFill>
                  <a:srgbClr val="0E01A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75" name="TextBox 174">
                <a:extLst>
                  <a:ext uri="{FF2B5EF4-FFF2-40B4-BE49-F238E27FC236}">
                    <a16:creationId xmlns:a16="http://schemas.microsoft.com/office/drawing/2014/main" id="{555889BE-7365-4243-803E-53D3F804C2DC}"/>
                  </a:ext>
                </a:extLst>
              </p:cNvPr>
              <p:cNvSpPr txBox="1"/>
              <p:nvPr/>
            </p:nvSpPr>
            <p:spPr>
              <a:xfrm>
                <a:off x="5105400" y="3302000"/>
                <a:ext cx="7366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reply</a:t>
                </a:r>
              </a:p>
            </p:txBody>
          </p:sp>
          <p:grpSp>
            <p:nvGrpSpPr>
              <p:cNvPr id="187" name="Group 186">
                <a:extLst>
                  <a:ext uri="{FF2B5EF4-FFF2-40B4-BE49-F238E27FC236}">
                    <a16:creationId xmlns:a16="http://schemas.microsoft.com/office/drawing/2014/main" id="{CEF64886-9C2F-0540-8430-13E580BAFE5B}"/>
                  </a:ext>
                </a:extLst>
              </p:cNvPr>
              <p:cNvGrpSpPr/>
              <p:nvPr/>
            </p:nvGrpSpPr>
            <p:grpSpPr>
              <a:xfrm>
                <a:off x="3771900" y="2946400"/>
                <a:ext cx="1473200" cy="1308100"/>
                <a:chOff x="3771900" y="2946400"/>
                <a:chExt cx="1473200" cy="1308100"/>
              </a:xfrm>
            </p:grpSpPr>
            <p:cxnSp>
              <p:nvCxnSpPr>
                <p:cNvPr id="188" name="Straight Arrow Connector 187">
                  <a:extLst>
                    <a:ext uri="{FF2B5EF4-FFF2-40B4-BE49-F238E27FC236}">
                      <a16:creationId xmlns:a16="http://schemas.microsoft.com/office/drawing/2014/main" id="{1584FBF9-445E-9940-944C-DEF9B15F5A92}"/>
                    </a:ext>
                  </a:extLst>
                </p:cNvPr>
                <p:cNvCxnSpPr>
                  <a:cxnSpLocks/>
                </p:cNvCxnSpPr>
                <p:nvPr/>
              </p:nvCxnSpPr>
              <p:spPr>
                <a:xfrm flipV="1">
                  <a:off x="4851400" y="2946400"/>
                  <a:ext cx="0" cy="1308100"/>
                </a:xfrm>
                <a:prstGeom prst="straightConnector1">
                  <a:avLst/>
                </a:prstGeom>
                <a:ln w="25400">
                  <a:solidFill>
                    <a:srgbClr val="0E01A0"/>
                  </a:solidFill>
                  <a:tailEnd type="triangle"/>
                </a:ln>
              </p:spPr>
              <p:style>
                <a:lnRef idx="1">
                  <a:schemeClr val="accent1"/>
                </a:lnRef>
                <a:fillRef idx="0">
                  <a:schemeClr val="accent1"/>
                </a:fillRef>
                <a:effectRef idx="0">
                  <a:schemeClr val="accent1"/>
                </a:effectRef>
                <a:fontRef idx="minor">
                  <a:schemeClr val="tx1"/>
                </a:fontRef>
              </p:style>
            </p:cxnSp>
            <p:sp>
              <p:nvSpPr>
                <p:cNvPr id="189" name="TextBox 188">
                  <a:extLst>
                    <a:ext uri="{FF2B5EF4-FFF2-40B4-BE49-F238E27FC236}">
                      <a16:creationId xmlns:a16="http://schemas.microsoft.com/office/drawing/2014/main" id="{A200226F-2290-A54B-916F-CB43D1EF79D6}"/>
                    </a:ext>
                  </a:extLst>
                </p:cNvPr>
                <p:cNvSpPr txBox="1"/>
                <p:nvPr/>
              </p:nvSpPr>
              <p:spPr>
                <a:xfrm>
                  <a:off x="3771900" y="3276600"/>
                  <a:ext cx="1473200"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GET</a:t>
                  </a:r>
                </a:p>
              </p:txBody>
            </p:sp>
          </p:grpSp>
          <p:sp>
            <p:nvSpPr>
              <p:cNvPr id="190" name="TextBox 189">
                <a:extLst>
                  <a:ext uri="{FF2B5EF4-FFF2-40B4-BE49-F238E27FC236}">
                    <a16:creationId xmlns:a16="http://schemas.microsoft.com/office/drawing/2014/main" id="{953EEF58-8AF1-E74B-834B-1AE029DD3520}"/>
                  </a:ext>
                </a:extLst>
              </p:cNvPr>
              <p:cNvSpPr txBox="1"/>
              <p:nvPr/>
            </p:nvSpPr>
            <p:spPr>
              <a:xfrm>
                <a:off x="4876800" y="3746500"/>
                <a:ext cx="1866900" cy="319446"/>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Set cookie: </a:t>
                </a: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p>
            </p:txBody>
          </p:sp>
        </p:grpSp>
      </p:grpSp>
      <p:sp>
        <p:nvSpPr>
          <p:cNvPr id="191" name="TextBox 190">
            <a:extLst>
              <a:ext uri="{FF2B5EF4-FFF2-40B4-BE49-F238E27FC236}">
                <a16:creationId xmlns:a16="http://schemas.microsoft.com/office/drawing/2014/main" id="{2DA4981F-F39B-3A49-A46E-25D2EC80F748}"/>
              </a:ext>
            </a:extLst>
          </p:cNvPr>
          <p:cNvSpPr txBox="1"/>
          <p:nvPr/>
        </p:nvSpPr>
        <p:spPr>
          <a:xfrm>
            <a:off x="7010400" y="2019300"/>
            <a:ext cx="184858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1634</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arts, 2/17/22</a:t>
            </a:r>
          </a:p>
        </p:txBody>
      </p:sp>
      <p:sp>
        <p:nvSpPr>
          <p:cNvPr id="222" name="TextBox 221">
            <a:extLst>
              <a:ext uri="{FF2B5EF4-FFF2-40B4-BE49-F238E27FC236}">
                <a16:creationId xmlns:a16="http://schemas.microsoft.com/office/drawing/2014/main" id="{3E2282F4-4356-234C-94F2-286B1CE1E2A1}"/>
              </a:ext>
            </a:extLst>
          </p:cNvPr>
          <p:cNvSpPr txBox="1"/>
          <p:nvPr/>
        </p:nvSpPr>
        <p:spPr>
          <a:xfrm>
            <a:off x="9251409" y="5626100"/>
            <a:ext cx="26661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7030A0"/>
                </a:solidFill>
                <a:effectLst/>
                <a:uLnTx/>
                <a:uFillTx/>
                <a:latin typeface="Calibri" panose="020F0502020204030204"/>
                <a:ea typeface="+mn-ea"/>
                <a:cs typeface="+mn-cs"/>
              </a:rPr>
              <a:t>7493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NY Times arts, 2/15/22</a:t>
            </a:r>
          </a:p>
        </p:txBody>
      </p:sp>
      <p:sp>
        <p:nvSpPr>
          <p:cNvPr id="20" name="TextBox 19">
            <a:extLst>
              <a:ext uri="{FF2B5EF4-FFF2-40B4-BE49-F238E27FC236}">
                <a16:creationId xmlns:a16="http://schemas.microsoft.com/office/drawing/2014/main" id="{13AC850B-40A2-CC4E-92FB-CE11DA696EF3}"/>
              </a:ext>
            </a:extLst>
          </p:cNvPr>
          <p:cNvSpPr txBox="1"/>
          <p:nvPr/>
        </p:nvSpPr>
        <p:spPr>
          <a:xfrm>
            <a:off x="5753100" y="6108700"/>
            <a:ext cx="226959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Returned ad for socks!</a:t>
            </a:r>
          </a:p>
        </p:txBody>
      </p:sp>
    </p:spTree>
    <p:extLst>
      <p:ext uri="{BB962C8B-B14F-4D97-AF65-F5344CB8AC3E}">
        <p14:creationId xmlns:p14="http://schemas.microsoft.com/office/powerpoint/2010/main" val="3951012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dissolve">
                                      <p:cBhvr>
                                        <p:cTn id="7" dur="500"/>
                                        <p:tgtEl>
                                          <p:spTgt spid="50"/>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91"/>
                                        </p:tgtEl>
                                        <p:attrNameLst>
                                          <p:attrName>style.visibility</p:attrName>
                                        </p:attrNameLst>
                                      </p:cBhvr>
                                      <p:to>
                                        <p:strVal val="visible"/>
                                      </p:to>
                                    </p:set>
                                    <p:animEffect transition="in" filter="dissolve">
                                      <p:cBhvr>
                                        <p:cTn id="11" dur="500"/>
                                        <p:tgtEl>
                                          <p:spTgt spid="19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05"/>
                                        </p:tgtEl>
                                        <p:attrNameLst>
                                          <p:attrName>style.visibility</p:attrName>
                                        </p:attrNameLst>
                                      </p:cBhvr>
                                      <p:to>
                                        <p:strVal val="visible"/>
                                      </p:to>
                                    </p:set>
                                    <p:animEffect transition="in" filter="wipe(left)">
                                      <p:cBhvr>
                                        <p:cTn id="16" dur="500"/>
                                        <p:tgtEl>
                                          <p:spTgt spid="205"/>
                                        </p:tgtEl>
                                      </p:cBhvr>
                                    </p:animEffect>
                                  </p:childTnLst>
                                </p:cTn>
                              </p:par>
                              <p:par>
                                <p:cTn id="17" presetID="9" presetClass="exit" presetSubtype="0" fill="hold" nodeType="withEffect">
                                  <p:stCondLst>
                                    <p:cond delay="0"/>
                                  </p:stCondLst>
                                  <p:childTnLst>
                                    <p:animEffect transition="out" filter="dissolve">
                                      <p:cBhvr>
                                        <p:cTn id="18" dur="500"/>
                                        <p:tgtEl>
                                          <p:spTgt spid="50"/>
                                        </p:tgtEl>
                                      </p:cBhvr>
                                    </p:animEffect>
                                    <p:set>
                                      <p:cBhvr>
                                        <p:cTn id="19" dur="1" fill="hold">
                                          <p:stCondLst>
                                            <p:cond delay="499"/>
                                          </p:stCondLst>
                                        </p:cTn>
                                        <p:tgtEl>
                                          <p:spTgt spid="50"/>
                                        </p:tgtEl>
                                        <p:attrNameLst>
                                          <p:attrName>style.visibility</p:attrName>
                                        </p:attrNameLst>
                                      </p:cBhvr>
                                      <p:to>
                                        <p:strVal val="hidden"/>
                                      </p:to>
                                    </p:se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222"/>
                                        </p:tgtEl>
                                        <p:attrNameLst>
                                          <p:attrName>style.visibility</p:attrName>
                                        </p:attrNameLst>
                                      </p:cBhvr>
                                      <p:to>
                                        <p:strVal val="visible"/>
                                      </p:to>
                                    </p:set>
                                    <p:animEffect transition="in" filter="dissolve">
                                      <p:cBhvr>
                                        <p:cTn id="23" dur="500"/>
                                        <p:tgtEl>
                                          <p:spTgt spid="2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2" fill="hold" nodeType="clickEffect">
                                  <p:stCondLst>
                                    <p:cond delay="0"/>
                                  </p:stCondLst>
                                  <p:childTnLst>
                                    <p:set>
                                      <p:cBhvr>
                                        <p:cTn id="27" dur="1" fill="hold">
                                          <p:stCondLst>
                                            <p:cond delay="0"/>
                                          </p:stCondLst>
                                        </p:cTn>
                                        <p:tgtEl>
                                          <p:spTgt spid="213"/>
                                        </p:tgtEl>
                                        <p:attrNameLst>
                                          <p:attrName>style.visibility</p:attrName>
                                        </p:attrNameLst>
                                      </p:cBhvr>
                                      <p:to>
                                        <p:strVal val="visible"/>
                                      </p:to>
                                    </p:set>
                                    <p:animEffect transition="in" filter="wipe(right)">
                                      <p:cBhvr>
                                        <p:cTn id="28" dur="500"/>
                                        <p:tgtEl>
                                          <p:spTgt spid="213"/>
                                        </p:tgtEl>
                                      </p:cBhvr>
                                    </p:animEffect>
                                  </p:childTnLst>
                                </p:cTn>
                              </p:par>
                              <p:par>
                                <p:cTn id="29" presetID="9" presetClass="exit" presetSubtype="0" fill="hold" nodeType="withEffect">
                                  <p:stCondLst>
                                    <p:cond delay="0"/>
                                  </p:stCondLst>
                                  <p:childTnLst>
                                    <p:animEffect transition="out" filter="dissolve">
                                      <p:cBhvr>
                                        <p:cTn id="30" dur="500"/>
                                        <p:tgtEl>
                                          <p:spTgt spid="205"/>
                                        </p:tgtEl>
                                      </p:cBhvr>
                                    </p:animEffect>
                                    <p:set>
                                      <p:cBhvr>
                                        <p:cTn id="31" dur="1" fill="hold">
                                          <p:stCondLst>
                                            <p:cond delay="499"/>
                                          </p:stCondLst>
                                        </p:cTn>
                                        <p:tgtEl>
                                          <p:spTgt spid="20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dissolve">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P spid="222" grpId="0"/>
      <p:bldP spid="2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Some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 apps</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914400"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social media</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Web</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text messaging</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e-mail</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multi-user network games</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streaming stored video (YouTube, Hulu, Netflix) </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P2P file sharing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Content Placeholder 3">
            <a:extLst>
              <a:ext uri="{FF2B5EF4-FFF2-40B4-BE49-F238E27FC236}">
                <a16:creationId xmlns:a16="http://schemas.microsoft.com/office/drawing/2014/main" id="{8EDF5219-071B-3D4F-9DD6-1CD36C0FFD4F}"/>
              </a:ext>
            </a:extLst>
          </p:cNvPr>
          <p:cNvSpPr txBox="1">
            <a:spLocks/>
          </p:cNvSpPr>
          <p:nvPr/>
        </p:nvSpPr>
        <p:spPr>
          <a:xfrm>
            <a:off x="6468101" y="1456928"/>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voice over IP </a:t>
            </a:r>
            <a:endParaRPr lang="en-US" altLang="en-US" sz="3200" dirty="0">
              <a:solidFill>
                <a:prstClr val="black"/>
              </a:solidFill>
              <a:latin typeface="Calibri" panose="020F0502020204030204"/>
              <a:ea typeface="ＭＳ Ｐゴシック" panose="020B0600070205080204" pitchFamily="34" charset="-128"/>
            </a:endParaRP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real-time video conferencing (e.g., Zoom)</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search</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login</a:t>
            </a:r>
          </a:p>
          <a:p>
            <a:pPr marL="346075" marR="0" lvl="0" indent="-3317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9E044202-9730-3D4B-B0F0-0F87E127D55E}"/>
              </a:ext>
            </a:extLst>
          </p:cNvPr>
          <p:cNvSpPr txBox="1"/>
          <p:nvPr/>
        </p:nvSpPr>
        <p:spPr>
          <a:xfrm>
            <a:off x="6946490" y="5161935"/>
            <a:ext cx="3598742"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600" b="0" i="1" u="none" strike="noStrike" kern="1200" cap="none" spc="0" normalizeH="0" baseline="0" noProof="0" dirty="0">
                <a:ln>
                  <a:noFill/>
                </a:ln>
                <a:solidFill>
                  <a:prstClr val="black"/>
                </a:solidFill>
                <a:effectLst/>
                <a:uLnTx/>
                <a:uFillTx/>
                <a:latin typeface="Calibri" panose="020F0502020204030204"/>
                <a:ea typeface="+mn-ea"/>
                <a:cs typeface="+mn-cs"/>
              </a:rPr>
              <a:t> your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favorites?</a:t>
            </a:r>
          </a:p>
        </p:txBody>
      </p:sp>
      <p:sp>
        <p:nvSpPr>
          <p:cNvPr id="7" name="Slide Number Placeholder 2">
            <a:extLst>
              <a:ext uri="{FF2B5EF4-FFF2-40B4-BE49-F238E27FC236}">
                <a16:creationId xmlns:a16="http://schemas.microsoft.com/office/drawing/2014/main" id="{ADE588D6-94A2-B04E-8537-8635EBD4C9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1174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0">
                                            <p:txEl>
                                              <p:pRg st="4" end="4"/>
                                            </p:txEl>
                                          </p:spTgt>
                                        </p:tgtEl>
                                        <p:attrNameLst>
                                          <p:attrName>style.visibility</p:attrName>
                                        </p:attrNameLst>
                                      </p:cBhvr>
                                      <p:to>
                                        <p:strVal val="visible"/>
                                      </p:to>
                                    </p:set>
                                    <p:animEffect transition="in" filter="dissolve">
                                      <p:cBhvr>
                                        <p:cTn id="19" dur="500"/>
                                        <p:tgtEl>
                                          <p:spTgt spid="10">
                                            <p:txEl>
                                              <p:pRg st="4" end="4"/>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10">
                                            <p:txEl>
                                              <p:pRg st="5" end="5"/>
                                            </p:txEl>
                                          </p:spTgt>
                                        </p:tgtEl>
                                        <p:attrNameLst>
                                          <p:attrName>style.visibility</p:attrName>
                                        </p:attrNameLst>
                                      </p:cBhvr>
                                      <p:to>
                                        <p:strVal val="visible"/>
                                      </p:to>
                                    </p:set>
                                    <p:animEffect transition="in" filter="dissolve">
                                      <p:cBhvr>
                                        <p:cTn id="22" dur="500"/>
                                        <p:tgtEl>
                                          <p:spTgt spid="10">
                                            <p:txEl>
                                              <p:pRg st="5" end="5"/>
                                            </p:txEl>
                                          </p:spTgt>
                                        </p:tgtEl>
                                      </p:cBhvr>
                                    </p:animEffect>
                                  </p:childTnLst>
                                </p:cTn>
                              </p:par>
                              <p:par>
                                <p:cTn id="23" presetID="9" presetClass="entr" presetSubtype="0" fill="hold" nodeType="withEffect">
                                  <p:stCondLst>
                                    <p:cond delay="0"/>
                                  </p:stCondLst>
                                  <p:childTnLst>
                                    <p:set>
                                      <p:cBhvr>
                                        <p:cTn id="24" dur="1" fill="hold">
                                          <p:stCondLst>
                                            <p:cond delay="0"/>
                                          </p:stCondLst>
                                        </p:cTn>
                                        <p:tgtEl>
                                          <p:spTgt spid="10">
                                            <p:txEl>
                                              <p:pRg st="6" end="6"/>
                                            </p:txEl>
                                          </p:spTgt>
                                        </p:tgtEl>
                                        <p:attrNameLst>
                                          <p:attrName>style.visibility</p:attrName>
                                        </p:attrNameLst>
                                      </p:cBhvr>
                                      <p:to>
                                        <p:strVal val="visible"/>
                                      </p:to>
                                    </p:set>
                                    <p:animEffect transition="in" filter="dissolve">
                                      <p:cBhvr>
                                        <p:cTn id="25" dur="500"/>
                                        <p:tgtEl>
                                          <p:spTgt spid="10">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0" end="0"/>
                                            </p:txEl>
                                          </p:spTgt>
                                        </p:tgtEl>
                                        <p:attrNameLst>
                                          <p:attrName>style.visibility</p:attrName>
                                        </p:attrNameLst>
                                      </p:cBhvr>
                                      <p:to>
                                        <p:strVal val="visible"/>
                                      </p:to>
                                    </p:set>
                                    <p:animEffect transition="in" filter="dissolve">
                                      <p:cBhvr>
                                        <p:cTn id="30" dur="500"/>
                                        <p:tgtEl>
                                          <p:spTgt spid="6">
                                            <p:txEl>
                                              <p:pRg st="0" end="0"/>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Effect transition="in" filter="dissolve">
                                      <p:cBhvr>
                                        <p:cTn id="35" dur="500"/>
                                        <p:tgtEl>
                                          <p:spTgt spid="6">
                                            <p:txEl>
                                              <p:pRg st="1" end="1"/>
                                            </p:txEl>
                                          </p:spTgt>
                                        </p:tgtEl>
                                      </p:cBhvr>
                                    </p:animEffect>
                                  </p:childTnLst>
                                </p:cTn>
                              </p:par>
                              <p:par>
                                <p:cTn id="36" presetID="9" presetClass="entr" presetSubtype="0" fill="hold" nodeType="withEffect">
                                  <p:stCondLst>
                                    <p:cond delay="0"/>
                                  </p:stCondLst>
                                  <p:childTnLst>
                                    <p:set>
                                      <p:cBhvr>
                                        <p:cTn id="37" dur="1" fill="hold">
                                          <p:stCondLst>
                                            <p:cond delay="0"/>
                                          </p:stCondLst>
                                        </p:cTn>
                                        <p:tgtEl>
                                          <p:spTgt spid="6">
                                            <p:txEl>
                                              <p:pRg st="2" end="2"/>
                                            </p:txEl>
                                          </p:spTgt>
                                        </p:tgtEl>
                                        <p:attrNameLst>
                                          <p:attrName>style.visibility</p:attrName>
                                        </p:attrNameLst>
                                      </p:cBhvr>
                                      <p:to>
                                        <p:strVal val="visible"/>
                                      </p:to>
                                    </p:set>
                                    <p:animEffect transition="in" filter="dissolve">
                                      <p:cBhvr>
                                        <p:cTn id="38" dur="500"/>
                                        <p:tgtEl>
                                          <p:spTgt spid="6">
                                            <p:txEl>
                                              <p:pRg st="2" end="2"/>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6">
                                            <p:txEl>
                                              <p:pRg st="3" end="3"/>
                                            </p:txEl>
                                          </p:spTgt>
                                        </p:tgtEl>
                                        <p:attrNameLst>
                                          <p:attrName>style.visibility</p:attrName>
                                        </p:attrNameLst>
                                      </p:cBhvr>
                                      <p:to>
                                        <p:strVal val="visible"/>
                                      </p:to>
                                    </p:set>
                                    <p:animEffect transition="in" filter="dissolve">
                                      <p:cBhvr>
                                        <p:cTn id="41" dur="500"/>
                                        <p:tgtEl>
                                          <p:spTgt spid="6">
                                            <p:txEl>
                                              <p:pRg st="3" end="3"/>
                                            </p:txEl>
                                          </p:spTgt>
                                        </p:tgtEl>
                                      </p:cBhvr>
                                    </p:animEffect>
                                  </p:childTnLst>
                                </p:cTn>
                              </p:par>
                              <p:par>
                                <p:cTn id="42" presetID="9" presetClass="entr" presetSubtype="0" fill="hold" nodeType="withEffect">
                                  <p:stCondLst>
                                    <p:cond delay="0"/>
                                  </p:stCondLst>
                                  <p:childTnLst>
                                    <p:set>
                                      <p:cBhvr>
                                        <p:cTn id="43" dur="1" fill="hold">
                                          <p:stCondLst>
                                            <p:cond delay="0"/>
                                          </p:stCondLst>
                                        </p:cTn>
                                        <p:tgtEl>
                                          <p:spTgt spid="6">
                                            <p:txEl>
                                              <p:pRg st="4" end="4"/>
                                            </p:txEl>
                                          </p:spTgt>
                                        </p:tgtEl>
                                        <p:attrNameLst>
                                          <p:attrName>style.visibility</p:attrName>
                                        </p:attrNameLst>
                                      </p:cBhvr>
                                      <p:to>
                                        <p:strVal val="visible"/>
                                      </p:to>
                                    </p:set>
                                    <p:animEffect transition="in" filter="dissolve">
                                      <p:cBhvr>
                                        <p:cTn id="44" dur="500"/>
                                        <p:tgtEl>
                                          <p:spTgt spid="6">
                                            <p:txEl>
                                              <p:pRg st="4" end="4"/>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grpId="0" nodeType="clickEffect">
                                  <p:stCondLst>
                                    <p:cond delay="0"/>
                                  </p:stCondLst>
                                  <p:childTnLst>
                                    <p:set>
                                      <p:cBhvr>
                                        <p:cTn id="48" dur="1" fill="hold">
                                          <p:stCondLst>
                                            <p:cond delay="0"/>
                                          </p:stCondLst>
                                        </p:cTn>
                                        <p:tgtEl>
                                          <p:spTgt spid="2"/>
                                        </p:tgtEl>
                                        <p:attrNameLst>
                                          <p:attrName>style.visibility</p:attrName>
                                        </p:attrNameLst>
                                      </p:cBhvr>
                                      <p:to>
                                        <p:strVal val="visible"/>
                                      </p:to>
                                    </p:set>
                                    <p:animEffect transition="in" filter="dissolve">
                                      <p:cBhvr>
                                        <p:cTn id="4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790133" cy="92333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srgbClr val="0E01A0"/>
                </a:solidFill>
                <a:effectLst/>
                <a:uLnTx/>
                <a:uFillTx/>
                <a:latin typeface="Calibri" panose="020F0502020204030204"/>
                <a:ea typeface="+mn-ea"/>
                <a:cs typeface="+mn-cs"/>
              </a:rPr>
              <a:t>Cookies: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tracking a user’s browsing behavior</a:t>
            </a: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613541" y="1386556"/>
            <a:ext cx="10515600" cy="5071394"/>
          </a:xfrm>
        </p:spPr>
        <p:txBody>
          <a:bodyPr>
            <a:normAutofit lnSpcReduction="10000"/>
          </a:bodyPr>
          <a:lstStyle/>
          <a:p>
            <a:pPr marL="0" indent="0">
              <a:buNone/>
            </a:pPr>
            <a:r>
              <a:rPr lang="en-US" sz="3200" dirty="0"/>
              <a:t>Cookies can be used to: </a:t>
            </a:r>
          </a:p>
          <a:p>
            <a:pPr marL="463550" indent="-227013">
              <a:buClr>
                <a:srgbClr val="0A14A3"/>
              </a:buClr>
              <a:buFont typeface="Wingdings" pitchFamily="2" charset="2"/>
              <a:buChar char="§"/>
            </a:pPr>
            <a:r>
              <a:rPr lang="en-US" dirty="0"/>
              <a:t>track user behavior on a given website (</a:t>
            </a:r>
            <a:r>
              <a:rPr lang="en-US" dirty="0">
                <a:solidFill>
                  <a:srgbClr val="C00000"/>
                </a:solidFill>
              </a:rPr>
              <a:t>first party cookies</a:t>
            </a:r>
            <a:r>
              <a:rPr lang="en-US" dirty="0"/>
              <a:t>)</a:t>
            </a:r>
          </a:p>
          <a:p>
            <a:pPr marL="463550" indent="-227013">
              <a:buClr>
                <a:srgbClr val="0A14A3"/>
              </a:buClr>
              <a:buFont typeface="Wingdings" pitchFamily="2" charset="2"/>
              <a:buChar char="§"/>
            </a:pPr>
            <a:r>
              <a:rPr lang="en-US" dirty="0"/>
              <a:t>track user behavior across multiple websites (</a:t>
            </a:r>
            <a:r>
              <a:rPr lang="en-US" dirty="0">
                <a:solidFill>
                  <a:srgbClr val="C00000"/>
                </a:solidFill>
              </a:rPr>
              <a:t>third party cookies</a:t>
            </a:r>
            <a:r>
              <a:rPr lang="en-US" dirty="0"/>
              <a:t>) without user ever choosing to visit tracker site (!)</a:t>
            </a:r>
          </a:p>
          <a:p>
            <a:pPr marL="463550" indent="-227013">
              <a:buClr>
                <a:srgbClr val="0A14A3"/>
              </a:buClr>
              <a:buFont typeface="Wingdings" pitchFamily="2" charset="2"/>
              <a:buChar char="§"/>
            </a:pPr>
            <a:r>
              <a:rPr lang="en-US" dirty="0"/>
              <a:t>tracking may be </a:t>
            </a:r>
            <a:r>
              <a:rPr lang="en-US" i="1" dirty="0"/>
              <a:t>invisible</a:t>
            </a:r>
            <a:r>
              <a:rPr lang="en-US" dirty="0"/>
              <a:t> to user:</a:t>
            </a:r>
          </a:p>
          <a:p>
            <a:pPr marL="860425" lvl="1" indent="-168275">
              <a:buClr>
                <a:srgbClr val="0A14A3"/>
              </a:buClr>
            </a:pPr>
            <a:r>
              <a:rPr lang="en-US" dirty="0"/>
              <a:t>rather than displayed ad triggering HTTP GET to tracker, could be an invisible link</a:t>
            </a:r>
          </a:p>
          <a:p>
            <a:pPr marL="920750" lvl="1" indent="-227013">
              <a:buClr>
                <a:srgbClr val="0A14A3"/>
              </a:buClr>
              <a:buFont typeface="Wingdings" pitchFamily="2" charset="2"/>
              <a:buChar char="§"/>
            </a:pPr>
            <a:endParaRPr lang="en-US" dirty="0"/>
          </a:p>
          <a:p>
            <a:pPr marL="236537" indent="0">
              <a:buClr>
                <a:srgbClr val="0A14A3"/>
              </a:buClr>
              <a:buNone/>
            </a:pPr>
            <a:r>
              <a:rPr lang="en-US" dirty="0"/>
              <a:t>third party tracking via cookies:</a:t>
            </a:r>
          </a:p>
          <a:p>
            <a:pPr marL="692150" indent="-341313">
              <a:buClr>
                <a:srgbClr val="0A14A3"/>
              </a:buClr>
              <a:buFont typeface="Wingdings" pitchFamily="2" charset="2"/>
              <a:buChar char="§"/>
            </a:pPr>
            <a:r>
              <a:rPr lang="en-US" dirty="0"/>
              <a:t>disabled by default in Firefox, Safari browsers</a:t>
            </a:r>
          </a:p>
          <a:p>
            <a:pPr marL="692150" indent="-341313">
              <a:buClr>
                <a:srgbClr val="0A14A3"/>
              </a:buClr>
              <a:buFont typeface="Wingdings" pitchFamily="2" charset="2"/>
              <a:buChar char="§"/>
            </a:pPr>
            <a:r>
              <a:rPr lang="en-US" dirty="0"/>
              <a:t>to be disabled in Chrome browser in 2023</a:t>
            </a:r>
          </a:p>
        </p:txBody>
      </p:sp>
    </p:spTree>
    <p:extLst>
      <p:ext uri="{BB962C8B-B14F-4D97-AF65-F5344CB8AC3E}">
        <p14:creationId xmlns:p14="http://schemas.microsoft.com/office/powerpoint/2010/main" val="4115819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6" end="6"/>
                                            </p:txEl>
                                          </p:spTgt>
                                        </p:tgtEl>
                                        <p:attrNameLst>
                                          <p:attrName>style.visibility</p:attrName>
                                        </p:attrNameLst>
                                      </p:cBhvr>
                                      <p:to>
                                        <p:strVal val="visible"/>
                                      </p:to>
                                    </p:set>
                                    <p:animEffect transition="in" filter="dissolve">
                                      <p:cBhvr>
                                        <p:cTn id="7" dur="500"/>
                                        <p:tgtEl>
                                          <p:spTgt spid="11">
                                            <p:txEl>
                                              <p:pRg st="6" end="6"/>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7" end="7"/>
                                            </p:txEl>
                                          </p:spTgt>
                                        </p:tgtEl>
                                        <p:attrNameLst>
                                          <p:attrName>style.visibility</p:attrName>
                                        </p:attrNameLst>
                                      </p:cBhvr>
                                      <p:to>
                                        <p:strVal val="visible"/>
                                      </p:to>
                                    </p:set>
                                    <p:animEffect transition="in" filter="dissolve">
                                      <p:cBhvr>
                                        <p:cTn id="10" dur="500"/>
                                        <p:tgtEl>
                                          <p:spTgt spid="11">
                                            <p:txEl>
                                              <p:pRg st="7" end="7"/>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8" end="8"/>
                                            </p:txEl>
                                          </p:spTgt>
                                        </p:tgtEl>
                                        <p:attrNameLst>
                                          <p:attrName>style.visibility</p:attrName>
                                        </p:attrNameLst>
                                      </p:cBhvr>
                                      <p:to>
                                        <p:strVal val="visible"/>
                                      </p:to>
                                    </p:set>
                                    <p:animEffect transition="in" filter="dissolve">
                                      <p:cBhvr>
                                        <p:cTn id="13" dur="500"/>
                                        <p:tgtEl>
                                          <p:spTgt spid="1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B051B04-ACBF-DB44-80A7-0D40AAB4EC53}"/>
              </a:ext>
            </a:extLst>
          </p:cNvPr>
          <p:cNvSpPr txBox="1"/>
          <p:nvPr/>
        </p:nvSpPr>
        <p:spPr>
          <a:xfrm>
            <a:off x="360491" y="261258"/>
            <a:ext cx="10283071"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 GDPR </a:t>
            </a:r>
            <a:r>
              <a:rPr kumimoji="0" lang="en-US" sz="2800" b="0" i="0" u="none" strike="noStrike" kern="1200" cap="none" spc="0" normalizeH="0" baseline="0" noProof="0" dirty="0">
                <a:ln>
                  <a:noFill/>
                </a:ln>
                <a:solidFill>
                  <a:srgbClr val="0E01A0"/>
                </a:solidFill>
                <a:effectLst/>
                <a:uLnTx/>
                <a:uFillTx/>
                <a:latin typeface="Calibri" panose="020F0502020204030204"/>
                <a:ea typeface="+mn-ea"/>
                <a:cs typeface="+mn-cs"/>
              </a:rPr>
              <a:t>(EU General Data Protection Regulation) </a:t>
            </a:r>
            <a:r>
              <a:rPr kumimoji="0" lang="en-US" sz="4400" b="0" i="0" u="none" strike="noStrike" kern="1200" cap="none" spc="0" normalizeH="0" baseline="0" noProof="0" dirty="0">
                <a:ln>
                  <a:noFill/>
                </a:ln>
                <a:solidFill>
                  <a:srgbClr val="0E01A0"/>
                </a:solidFill>
                <a:effectLst/>
                <a:uLnTx/>
                <a:uFillTx/>
                <a:latin typeface="Calibri" panose="020F0502020204030204"/>
                <a:ea typeface="+mn-ea"/>
                <a:cs typeface="+mn-cs"/>
              </a:rPr>
              <a:t>and cookies</a:t>
            </a:r>
            <a:endParaRPr kumimoji="0" lang="en-US" sz="3600" b="0" i="0" u="none" strike="noStrike" kern="1200" cap="none" spc="0" normalizeH="0" baseline="0" noProof="0" dirty="0">
              <a:ln>
                <a:noFill/>
              </a:ln>
              <a:solidFill>
                <a:srgbClr val="0E01A0"/>
              </a:solidFill>
              <a:effectLst/>
              <a:uLnTx/>
              <a:uFillTx/>
              <a:latin typeface="Calibri" panose="020F0502020204030204"/>
              <a:ea typeface="+mn-ea"/>
              <a:cs typeface="+mn-cs"/>
            </a:endParaRPr>
          </a:p>
        </p:txBody>
      </p:sp>
      <p:sp>
        <p:nvSpPr>
          <p:cNvPr id="11" name="Content Placeholder 10">
            <a:extLst>
              <a:ext uri="{FF2B5EF4-FFF2-40B4-BE49-F238E27FC236}">
                <a16:creationId xmlns:a16="http://schemas.microsoft.com/office/drawing/2014/main" id="{B44877E6-0E15-2840-BF4C-1558F629F02F}"/>
              </a:ext>
            </a:extLst>
          </p:cNvPr>
          <p:cNvSpPr>
            <a:spLocks noGrp="1"/>
          </p:cNvSpPr>
          <p:nvPr>
            <p:ph idx="1"/>
          </p:nvPr>
        </p:nvSpPr>
        <p:spPr>
          <a:xfrm>
            <a:off x="802727" y="1632893"/>
            <a:ext cx="5736021" cy="2911124"/>
          </a:xfrm>
        </p:spPr>
        <p:txBody>
          <a:bodyPr>
            <a:normAutofit/>
          </a:bodyPr>
          <a:lstStyle/>
          <a:p>
            <a:pPr marL="0" indent="0">
              <a:buNone/>
            </a:pPr>
            <a:r>
              <a:rPr lang="en-US" sz="2000" dirty="0"/>
              <a:t>“Natural persons may be associated with online identifiers […] such as internet protocol addresses, cookie identifiers or other identifiers […].</a:t>
            </a:r>
          </a:p>
          <a:p>
            <a:pPr marL="0" indent="0">
              <a:buNone/>
            </a:pPr>
            <a:r>
              <a:rPr lang="en-US" sz="2000" dirty="0"/>
              <a:t>This may leave traces which, in particular when combined with unique identifiers and other information received by the servers, may be used to create profiles of the natural persons and identify them.”</a:t>
            </a:r>
          </a:p>
          <a:p>
            <a:pPr marL="0" indent="0">
              <a:buNone/>
            </a:pPr>
            <a:endParaRPr lang="en-US" dirty="0"/>
          </a:p>
        </p:txBody>
      </p:sp>
      <p:sp>
        <p:nvSpPr>
          <p:cNvPr id="53" name="Rectangle 52">
            <a:extLst>
              <a:ext uri="{FF2B5EF4-FFF2-40B4-BE49-F238E27FC236}">
                <a16:creationId xmlns:a16="http://schemas.microsoft.com/office/drawing/2014/main" id="{BFBE1986-1770-D04F-A610-BF1A6514BB48}"/>
              </a:ext>
            </a:extLst>
          </p:cNvPr>
          <p:cNvSpPr/>
          <p:nvPr/>
        </p:nvSpPr>
        <p:spPr>
          <a:xfrm>
            <a:off x="547457" y="1418109"/>
            <a:ext cx="6229350" cy="2903220"/>
          </a:xfrm>
          <a:prstGeom prst="rect">
            <a:avLst/>
          </a:pr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TextBox 54">
            <a:extLst>
              <a:ext uri="{FF2B5EF4-FFF2-40B4-BE49-F238E27FC236}">
                <a16:creationId xmlns:a16="http://schemas.microsoft.com/office/drawing/2014/main" id="{4074E854-33C2-FC45-A070-05AF1EC24A62}"/>
              </a:ext>
            </a:extLst>
          </p:cNvPr>
          <p:cNvSpPr txBox="1"/>
          <p:nvPr/>
        </p:nvSpPr>
        <p:spPr>
          <a:xfrm>
            <a:off x="3578771" y="4114800"/>
            <a:ext cx="2817887"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GDPR, recital 30 (May 2018)</a:t>
            </a:r>
          </a:p>
        </p:txBody>
      </p:sp>
      <p:grpSp>
        <p:nvGrpSpPr>
          <p:cNvPr id="58" name="Group 57">
            <a:extLst>
              <a:ext uri="{FF2B5EF4-FFF2-40B4-BE49-F238E27FC236}">
                <a16:creationId xmlns:a16="http://schemas.microsoft.com/office/drawing/2014/main" id="{B52903E8-B701-5148-93B6-EC1E4331F5FB}"/>
              </a:ext>
            </a:extLst>
          </p:cNvPr>
          <p:cNvGrpSpPr/>
          <p:nvPr/>
        </p:nvGrpSpPr>
        <p:grpSpPr>
          <a:xfrm>
            <a:off x="7162802" y="1198179"/>
            <a:ext cx="5029198" cy="4840014"/>
            <a:chOff x="6810703" y="931954"/>
            <a:chExt cx="5675585" cy="5736860"/>
          </a:xfrm>
        </p:grpSpPr>
        <p:pic>
          <p:nvPicPr>
            <p:cNvPr id="173" name="Picture 2" descr="17 19 21.5 23.6&amp;#39;&amp;#39; Inch 60HZ IPS lcd Monitor display for desktop computer  pc|LCD Monitors| - AliExpress">
              <a:extLst>
                <a:ext uri="{FF2B5EF4-FFF2-40B4-BE49-F238E27FC236}">
                  <a16:creationId xmlns:a16="http://schemas.microsoft.com/office/drawing/2014/main" id="{E2A13C1C-98B5-DC49-B1BB-DBCFA4C0DF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10703" y="931954"/>
              <a:ext cx="5675585" cy="573686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50">
              <a:extLst>
                <a:ext uri="{FF2B5EF4-FFF2-40B4-BE49-F238E27FC236}">
                  <a16:creationId xmlns:a16="http://schemas.microsoft.com/office/drawing/2014/main" id="{30D92692-1901-A141-88C9-0A095B294528}"/>
                </a:ext>
              </a:extLst>
            </p:cNvPr>
            <p:cNvPicPr>
              <a:picLocks noChangeAspect="1"/>
            </p:cNvPicPr>
            <p:nvPr/>
          </p:nvPicPr>
          <p:blipFill>
            <a:blip r:embed="rId4"/>
            <a:stretch>
              <a:fillRect/>
            </a:stretch>
          </p:blipFill>
          <p:spPr>
            <a:xfrm>
              <a:off x="7772399" y="1697511"/>
              <a:ext cx="3859905" cy="3315923"/>
            </a:xfrm>
            <a:prstGeom prst="rect">
              <a:avLst/>
            </a:prstGeom>
            <a:ln w="31750">
              <a:solidFill>
                <a:schemeClr val="bg1">
                  <a:lumMod val="75000"/>
                </a:schemeClr>
              </a:solidFill>
            </a:ln>
            <a:effectLst>
              <a:outerShdw blurRad="50800" dist="38100" dir="2700000" algn="tl" rotWithShape="0">
                <a:prstClr val="black">
                  <a:alpha val="40000"/>
                </a:prstClr>
              </a:outerShdw>
            </a:effectLst>
          </p:spPr>
        </p:pic>
        <p:sp>
          <p:nvSpPr>
            <p:cNvPr id="56" name="Rectangle 55">
              <a:extLst>
                <a:ext uri="{FF2B5EF4-FFF2-40B4-BE49-F238E27FC236}">
                  <a16:creationId xmlns:a16="http://schemas.microsoft.com/office/drawing/2014/main" id="{2E1F02BC-6660-6941-B402-887A3D821B18}"/>
                </a:ext>
              </a:extLst>
            </p:cNvPr>
            <p:cNvSpPr/>
            <p:nvPr/>
          </p:nvSpPr>
          <p:spPr>
            <a:xfrm>
              <a:off x="7993117" y="3957145"/>
              <a:ext cx="3484180" cy="930165"/>
            </a:xfrm>
            <a:prstGeom prst="rect">
              <a:avLst/>
            </a:prstGeom>
            <a:noFill/>
            <a:ln w="603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TextBox 56">
              <a:extLst>
                <a:ext uri="{FF2B5EF4-FFF2-40B4-BE49-F238E27FC236}">
                  <a16:creationId xmlns:a16="http://schemas.microsoft.com/office/drawing/2014/main" id="{A76BEBCE-C465-314E-86E0-F0EBEB0CE0D0}"/>
                </a:ext>
              </a:extLst>
            </p:cNvPr>
            <p:cNvSpPr txBox="1"/>
            <p:nvPr/>
          </p:nvSpPr>
          <p:spPr>
            <a:xfrm>
              <a:off x="8071944" y="5580992"/>
              <a:ext cx="3263462" cy="923330"/>
            </a:xfrm>
            <a:prstGeom prst="rect">
              <a:avLst/>
            </a:prstGeom>
            <a:solidFill>
              <a:schemeClr val="bg1">
                <a:alpha val="67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rPr>
                <a:t>User has explicit control over whether or not cookies are allowed</a:t>
              </a:r>
            </a:p>
          </p:txBody>
        </p:sp>
      </p:grpSp>
      <p:grpSp>
        <p:nvGrpSpPr>
          <p:cNvPr id="60" name="Group 59">
            <a:extLst>
              <a:ext uri="{FF2B5EF4-FFF2-40B4-BE49-F238E27FC236}">
                <a16:creationId xmlns:a16="http://schemas.microsoft.com/office/drawing/2014/main" id="{B8831A28-D235-DF45-926A-DE576497C8EE}"/>
              </a:ext>
            </a:extLst>
          </p:cNvPr>
          <p:cNvGrpSpPr/>
          <p:nvPr/>
        </p:nvGrpSpPr>
        <p:grpSpPr>
          <a:xfrm>
            <a:off x="504498" y="4461641"/>
            <a:ext cx="6274676" cy="1988605"/>
            <a:chOff x="504498" y="4461641"/>
            <a:chExt cx="6274676" cy="1988605"/>
          </a:xfrm>
        </p:grpSpPr>
        <p:sp>
          <p:nvSpPr>
            <p:cNvPr id="54" name="TextBox 53">
              <a:extLst>
                <a:ext uri="{FF2B5EF4-FFF2-40B4-BE49-F238E27FC236}">
                  <a16:creationId xmlns:a16="http://schemas.microsoft.com/office/drawing/2014/main" id="{BC9FA0C1-0C19-8F42-9B02-DABB110E178D}"/>
                </a:ext>
              </a:extLst>
            </p:cNvPr>
            <p:cNvSpPr txBox="1"/>
            <p:nvPr/>
          </p:nvSpPr>
          <p:spPr>
            <a:xfrm>
              <a:off x="504498" y="5249917"/>
              <a:ext cx="6274676"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when cookies can identify an individual, cookies are considered personal data, subject to GDPR personal data regulations</a:t>
              </a:r>
            </a:p>
          </p:txBody>
        </p:sp>
        <p:sp>
          <p:nvSpPr>
            <p:cNvPr id="59" name="Down Arrow 58">
              <a:extLst>
                <a:ext uri="{FF2B5EF4-FFF2-40B4-BE49-F238E27FC236}">
                  <a16:creationId xmlns:a16="http://schemas.microsoft.com/office/drawing/2014/main" id="{BD67E037-04D0-5242-9C92-6158A1ED1E53}"/>
                </a:ext>
              </a:extLst>
            </p:cNvPr>
            <p:cNvSpPr/>
            <p:nvPr/>
          </p:nvSpPr>
          <p:spPr>
            <a:xfrm>
              <a:off x="3058509" y="4461641"/>
              <a:ext cx="646387" cy="819807"/>
            </a:xfrm>
            <a:prstGeom prst="downArrow">
              <a:avLst/>
            </a:prstGeom>
            <a:gradFill>
              <a:gsLst>
                <a:gs pos="0">
                  <a:schemeClr val="accent1">
                    <a:lumMod val="5000"/>
                    <a:lumOff val="95000"/>
                  </a:schemeClr>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33124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up)">
                                      <p:cBhvr>
                                        <p:cTn id="7" dur="500"/>
                                        <p:tgtEl>
                                          <p:spTgt spid="6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dissolve">
                                      <p:cBhvr>
                                        <p:cTn id="1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a:t>
            </a:r>
            <a:endParaRPr lang="en-US" sz="4400" dirty="0"/>
          </a:p>
        </p:txBody>
      </p:sp>
      <p:grpSp>
        <p:nvGrpSpPr>
          <p:cNvPr id="8" name="Group 171">
            <a:extLst>
              <a:ext uri="{FF2B5EF4-FFF2-40B4-BE49-F238E27FC236}">
                <a16:creationId xmlns:a16="http://schemas.microsoft.com/office/drawing/2014/main" id="{E76E25C6-83D0-304F-B3E3-A37D3DAE7B5C}"/>
              </a:ext>
            </a:extLst>
          </p:cNvPr>
          <p:cNvGrpSpPr>
            <a:grpSpLocks/>
          </p:cNvGrpSpPr>
          <p:nvPr/>
        </p:nvGrpSpPr>
        <p:grpSpPr bwMode="auto">
          <a:xfrm>
            <a:off x="6272213" y="2445088"/>
            <a:ext cx="687387" cy="763588"/>
            <a:chOff x="-44" y="1473"/>
            <a:chExt cx="981" cy="1105"/>
          </a:xfrm>
        </p:grpSpPr>
        <p:pic>
          <p:nvPicPr>
            <p:cNvPr id="10" name="Picture 172" descr="desktop_computer_stylized_medium">
              <a:extLst>
                <a:ext uri="{FF2B5EF4-FFF2-40B4-BE49-F238E27FC236}">
                  <a16:creationId xmlns:a16="http://schemas.microsoft.com/office/drawing/2014/main" id="{CB2AE99F-D134-A74A-947C-5E7B017C1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Freeform 173">
              <a:extLst>
                <a:ext uri="{FF2B5EF4-FFF2-40B4-BE49-F238E27FC236}">
                  <a16:creationId xmlns:a16="http://schemas.microsoft.com/office/drawing/2014/main" id="{CC3CBC7E-C664-ED4A-8BFE-4C6C0A390F2C}"/>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2" name="Group 102">
            <a:extLst>
              <a:ext uri="{FF2B5EF4-FFF2-40B4-BE49-F238E27FC236}">
                <a16:creationId xmlns:a16="http://schemas.microsoft.com/office/drawing/2014/main" id="{341AE079-CB6E-AE4A-A6CF-6667D0BCC3A6}"/>
              </a:ext>
            </a:extLst>
          </p:cNvPr>
          <p:cNvGrpSpPr>
            <a:grpSpLocks/>
          </p:cNvGrpSpPr>
          <p:nvPr/>
        </p:nvGrpSpPr>
        <p:grpSpPr bwMode="auto">
          <a:xfrm>
            <a:off x="6337300" y="4318338"/>
            <a:ext cx="687388" cy="763588"/>
            <a:chOff x="-44" y="1473"/>
            <a:chExt cx="981" cy="1105"/>
          </a:xfrm>
        </p:grpSpPr>
        <p:pic>
          <p:nvPicPr>
            <p:cNvPr id="13" name="Picture 103" descr="desktop_computer_stylized_medium">
              <a:extLst>
                <a:ext uri="{FF2B5EF4-FFF2-40B4-BE49-F238E27FC236}">
                  <a16:creationId xmlns:a16="http://schemas.microsoft.com/office/drawing/2014/main" id="{0F7D667F-14F5-8947-8466-5A2508D1FF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Freeform 104">
              <a:extLst>
                <a:ext uri="{FF2B5EF4-FFF2-40B4-BE49-F238E27FC236}">
                  <a16:creationId xmlns:a16="http://schemas.microsoft.com/office/drawing/2014/main" id="{1CCE495C-FE29-374C-9BCD-5BFBA55DE77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8" name="Group 105">
            <a:extLst>
              <a:ext uri="{FF2B5EF4-FFF2-40B4-BE49-F238E27FC236}">
                <a16:creationId xmlns:a16="http://schemas.microsoft.com/office/drawing/2014/main" id="{713D2680-FE84-BF45-82AB-42E37E22BD97}"/>
              </a:ext>
            </a:extLst>
          </p:cNvPr>
          <p:cNvGrpSpPr>
            <a:grpSpLocks/>
          </p:cNvGrpSpPr>
          <p:nvPr/>
        </p:nvGrpSpPr>
        <p:grpSpPr bwMode="auto">
          <a:xfrm>
            <a:off x="10423525" y="2586376"/>
            <a:ext cx="433388" cy="715962"/>
            <a:chOff x="4140" y="429"/>
            <a:chExt cx="1425" cy="2396"/>
          </a:xfrm>
        </p:grpSpPr>
        <p:sp>
          <p:nvSpPr>
            <p:cNvPr id="49" name="Freeform 106">
              <a:extLst>
                <a:ext uri="{FF2B5EF4-FFF2-40B4-BE49-F238E27FC236}">
                  <a16:creationId xmlns:a16="http://schemas.microsoft.com/office/drawing/2014/main" id="{F351644B-40EC-1643-B55C-BD6490B42BA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 name="Rectangle 107">
              <a:extLst>
                <a:ext uri="{FF2B5EF4-FFF2-40B4-BE49-F238E27FC236}">
                  <a16:creationId xmlns:a16="http://schemas.microsoft.com/office/drawing/2014/main" id="{C431E1A6-A308-714C-9DB4-CD66A6C1EE17}"/>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 name="Freeform 108">
              <a:extLst>
                <a:ext uri="{FF2B5EF4-FFF2-40B4-BE49-F238E27FC236}">
                  <a16:creationId xmlns:a16="http://schemas.microsoft.com/office/drawing/2014/main" id="{31CFCE65-E538-0841-8EF3-0F63DB8943E8}"/>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 name="Freeform 109">
              <a:extLst>
                <a:ext uri="{FF2B5EF4-FFF2-40B4-BE49-F238E27FC236}">
                  <a16:creationId xmlns:a16="http://schemas.microsoft.com/office/drawing/2014/main" id="{ECC9C409-7630-F84A-B584-5C94715A698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 name="Rectangle 110">
              <a:extLst>
                <a:ext uri="{FF2B5EF4-FFF2-40B4-BE49-F238E27FC236}">
                  <a16:creationId xmlns:a16="http://schemas.microsoft.com/office/drawing/2014/main" id="{F46717B0-272A-7C4F-B732-92EEC8E77AD3}"/>
                </a:ext>
              </a:extLst>
            </p:cNvPr>
            <p:cNvSpPr>
              <a:spLocks noChangeArrowheads="1"/>
            </p:cNvSpPr>
            <p:nvPr/>
          </p:nvSpPr>
          <p:spPr bwMode="auto">
            <a:xfrm>
              <a:off x="4213" y="695"/>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4" name="Group 111">
              <a:extLst>
                <a:ext uri="{FF2B5EF4-FFF2-40B4-BE49-F238E27FC236}">
                  <a16:creationId xmlns:a16="http://schemas.microsoft.com/office/drawing/2014/main" id="{F4ACB840-83DF-404B-A66F-DEBB071861C4}"/>
                </a:ext>
              </a:extLst>
            </p:cNvPr>
            <p:cNvGrpSpPr>
              <a:grpSpLocks/>
            </p:cNvGrpSpPr>
            <p:nvPr/>
          </p:nvGrpSpPr>
          <p:grpSpPr bwMode="auto">
            <a:xfrm>
              <a:off x="4749" y="668"/>
              <a:ext cx="581" cy="145"/>
              <a:chOff x="614" y="2568"/>
              <a:chExt cx="725" cy="139"/>
            </a:xfrm>
          </p:grpSpPr>
          <p:sp>
            <p:nvSpPr>
              <p:cNvPr id="79" name="AutoShape 112">
                <a:extLst>
                  <a:ext uri="{FF2B5EF4-FFF2-40B4-BE49-F238E27FC236}">
                    <a16:creationId xmlns:a16="http://schemas.microsoft.com/office/drawing/2014/main" id="{A911B0DC-A8C2-124C-9C82-2A735A79B97C}"/>
                  </a:ext>
                </a:extLst>
              </p:cNvPr>
              <p:cNvSpPr>
                <a:spLocks noChangeArrowheads="1"/>
              </p:cNvSpPr>
              <p:nvPr/>
            </p:nvSpPr>
            <p:spPr bwMode="auto">
              <a:xfrm>
                <a:off x="616" y="2568"/>
                <a:ext cx="723"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80" name="AutoShape 113">
                <a:extLst>
                  <a:ext uri="{FF2B5EF4-FFF2-40B4-BE49-F238E27FC236}">
                    <a16:creationId xmlns:a16="http://schemas.microsoft.com/office/drawing/2014/main" id="{9F0B8CE7-288A-EE43-A6E4-C3D97C626F46}"/>
                  </a:ext>
                </a:extLst>
              </p:cNvPr>
              <p:cNvSpPr>
                <a:spLocks noChangeArrowheads="1"/>
              </p:cNvSpPr>
              <p:nvPr/>
            </p:nvSpPr>
            <p:spPr bwMode="auto">
              <a:xfrm>
                <a:off x="629" y="2583"/>
                <a:ext cx="69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5" name="Rectangle 114">
              <a:extLst>
                <a:ext uri="{FF2B5EF4-FFF2-40B4-BE49-F238E27FC236}">
                  <a16:creationId xmlns:a16="http://schemas.microsoft.com/office/drawing/2014/main" id="{766D4B94-8E57-804B-B018-819DFD6CDCC0}"/>
                </a:ext>
              </a:extLst>
            </p:cNvPr>
            <p:cNvSpPr>
              <a:spLocks noChangeArrowheads="1"/>
            </p:cNvSpPr>
            <p:nvPr/>
          </p:nvSpPr>
          <p:spPr bwMode="auto">
            <a:xfrm>
              <a:off x="4224" y="101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6" name="Group 115">
              <a:extLst>
                <a:ext uri="{FF2B5EF4-FFF2-40B4-BE49-F238E27FC236}">
                  <a16:creationId xmlns:a16="http://schemas.microsoft.com/office/drawing/2014/main" id="{D994FF4C-7626-D748-A12D-5D1C5FEE1AC4}"/>
                </a:ext>
              </a:extLst>
            </p:cNvPr>
            <p:cNvGrpSpPr>
              <a:grpSpLocks/>
            </p:cNvGrpSpPr>
            <p:nvPr/>
          </p:nvGrpSpPr>
          <p:grpSpPr bwMode="auto">
            <a:xfrm>
              <a:off x="4747" y="994"/>
              <a:ext cx="581" cy="134"/>
              <a:chOff x="614" y="2568"/>
              <a:chExt cx="725" cy="139"/>
            </a:xfrm>
          </p:grpSpPr>
          <p:sp>
            <p:nvSpPr>
              <p:cNvPr id="77" name="AutoShape 116">
                <a:extLst>
                  <a:ext uri="{FF2B5EF4-FFF2-40B4-BE49-F238E27FC236}">
                    <a16:creationId xmlns:a16="http://schemas.microsoft.com/office/drawing/2014/main" id="{198A1BC7-4B65-BC4C-8A29-B983D8E1F847}"/>
                  </a:ext>
                </a:extLst>
              </p:cNvPr>
              <p:cNvSpPr>
                <a:spLocks noChangeArrowheads="1"/>
              </p:cNvSpPr>
              <p:nvPr/>
            </p:nvSpPr>
            <p:spPr bwMode="auto">
              <a:xfrm>
                <a:off x="612" y="2566"/>
                <a:ext cx="730"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8" name="AutoShape 117">
                <a:extLst>
                  <a:ext uri="{FF2B5EF4-FFF2-40B4-BE49-F238E27FC236}">
                    <a16:creationId xmlns:a16="http://schemas.microsoft.com/office/drawing/2014/main" id="{40DD27E4-9779-CF42-BFDD-6696DFFFA76C}"/>
                  </a:ext>
                </a:extLst>
              </p:cNvPr>
              <p:cNvSpPr>
                <a:spLocks noChangeArrowheads="1"/>
              </p:cNvSpPr>
              <p:nvPr/>
            </p:nvSpPr>
            <p:spPr bwMode="auto">
              <a:xfrm>
                <a:off x="625" y="2583"/>
                <a:ext cx="697"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7" name="Rectangle 118">
              <a:extLst>
                <a:ext uri="{FF2B5EF4-FFF2-40B4-BE49-F238E27FC236}">
                  <a16:creationId xmlns:a16="http://schemas.microsoft.com/office/drawing/2014/main" id="{ACA44148-7C10-3C49-BB35-5101746C955C}"/>
                </a:ext>
              </a:extLst>
            </p:cNvPr>
            <p:cNvSpPr>
              <a:spLocks noChangeArrowheads="1"/>
            </p:cNvSpPr>
            <p:nvPr/>
          </p:nvSpPr>
          <p:spPr bwMode="auto">
            <a:xfrm>
              <a:off x="4218" y="1359"/>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8" name="Rectangle 119">
              <a:extLst>
                <a:ext uri="{FF2B5EF4-FFF2-40B4-BE49-F238E27FC236}">
                  <a16:creationId xmlns:a16="http://schemas.microsoft.com/office/drawing/2014/main" id="{4E7711E0-C3F4-3F44-939E-C5EB99D29083}"/>
                </a:ext>
              </a:extLst>
            </p:cNvPr>
            <p:cNvSpPr>
              <a:spLocks noChangeArrowheads="1"/>
            </p:cNvSpPr>
            <p:nvPr/>
          </p:nvSpPr>
          <p:spPr bwMode="auto">
            <a:xfrm>
              <a:off x="4229" y="1656"/>
              <a:ext cx="595"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9" name="Group 120">
              <a:extLst>
                <a:ext uri="{FF2B5EF4-FFF2-40B4-BE49-F238E27FC236}">
                  <a16:creationId xmlns:a16="http://schemas.microsoft.com/office/drawing/2014/main" id="{67EE5E5B-A672-4948-A190-6619EF0F407D}"/>
                </a:ext>
              </a:extLst>
            </p:cNvPr>
            <p:cNvGrpSpPr>
              <a:grpSpLocks/>
            </p:cNvGrpSpPr>
            <p:nvPr/>
          </p:nvGrpSpPr>
          <p:grpSpPr bwMode="auto">
            <a:xfrm>
              <a:off x="4735" y="1627"/>
              <a:ext cx="582" cy="151"/>
              <a:chOff x="614" y="2568"/>
              <a:chExt cx="725" cy="139"/>
            </a:xfrm>
          </p:grpSpPr>
          <p:sp>
            <p:nvSpPr>
              <p:cNvPr id="75" name="AutoShape 121">
                <a:extLst>
                  <a:ext uri="{FF2B5EF4-FFF2-40B4-BE49-F238E27FC236}">
                    <a16:creationId xmlns:a16="http://schemas.microsoft.com/office/drawing/2014/main" id="{05F4D1D6-814A-6E46-A67F-0AB27A8D1CE8}"/>
                  </a:ext>
                </a:extLst>
              </p:cNvPr>
              <p:cNvSpPr>
                <a:spLocks noChangeArrowheads="1"/>
              </p:cNvSpPr>
              <p:nvPr/>
            </p:nvSpPr>
            <p:spPr bwMode="auto">
              <a:xfrm>
                <a:off x="614" y="2570"/>
                <a:ext cx="722"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6" name="AutoShape 122">
                <a:extLst>
                  <a:ext uri="{FF2B5EF4-FFF2-40B4-BE49-F238E27FC236}">
                    <a16:creationId xmlns:a16="http://schemas.microsoft.com/office/drawing/2014/main" id="{B26FB4DB-5CE0-0547-A9EF-8F3F889E2A00}"/>
                  </a:ext>
                </a:extLst>
              </p:cNvPr>
              <p:cNvSpPr>
                <a:spLocks noChangeArrowheads="1"/>
              </p:cNvSpPr>
              <p:nvPr/>
            </p:nvSpPr>
            <p:spPr bwMode="auto">
              <a:xfrm>
                <a:off x="627" y="2585"/>
                <a:ext cx="683"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0" name="Freeform 123">
              <a:extLst>
                <a:ext uri="{FF2B5EF4-FFF2-40B4-BE49-F238E27FC236}">
                  <a16:creationId xmlns:a16="http://schemas.microsoft.com/office/drawing/2014/main" id="{06773D0F-8045-BA4B-A438-853ED5C1E6C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61" name="Group 124">
              <a:extLst>
                <a:ext uri="{FF2B5EF4-FFF2-40B4-BE49-F238E27FC236}">
                  <a16:creationId xmlns:a16="http://schemas.microsoft.com/office/drawing/2014/main" id="{2289418B-58E5-6F41-8BA5-C30F733D8B78}"/>
                </a:ext>
              </a:extLst>
            </p:cNvPr>
            <p:cNvGrpSpPr>
              <a:grpSpLocks/>
            </p:cNvGrpSpPr>
            <p:nvPr/>
          </p:nvGrpSpPr>
          <p:grpSpPr bwMode="auto">
            <a:xfrm>
              <a:off x="4739" y="1327"/>
              <a:ext cx="582" cy="139"/>
              <a:chOff x="614" y="2568"/>
              <a:chExt cx="725" cy="139"/>
            </a:xfrm>
          </p:grpSpPr>
          <p:sp>
            <p:nvSpPr>
              <p:cNvPr id="73" name="AutoShape 125">
                <a:extLst>
                  <a:ext uri="{FF2B5EF4-FFF2-40B4-BE49-F238E27FC236}">
                    <a16:creationId xmlns:a16="http://schemas.microsoft.com/office/drawing/2014/main" id="{38E6EBDC-7542-364B-BAB0-D30286482B98}"/>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4" name="AutoShape 126">
                <a:extLst>
                  <a:ext uri="{FF2B5EF4-FFF2-40B4-BE49-F238E27FC236}">
                    <a16:creationId xmlns:a16="http://schemas.microsoft.com/office/drawing/2014/main" id="{54B2EB69-B7C9-EC42-B99F-19CC17D5EAD3}"/>
                  </a:ext>
                </a:extLst>
              </p:cNvPr>
              <p:cNvSpPr>
                <a:spLocks noChangeArrowheads="1"/>
              </p:cNvSpPr>
              <p:nvPr/>
            </p:nvSpPr>
            <p:spPr bwMode="auto">
              <a:xfrm>
                <a:off x="629" y="2584"/>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62" name="Rectangle 127">
              <a:extLst>
                <a:ext uri="{FF2B5EF4-FFF2-40B4-BE49-F238E27FC236}">
                  <a16:creationId xmlns:a16="http://schemas.microsoft.com/office/drawing/2014/main" id="{08BCE1F3-76AF-E441-89A0-DA57E700E37B}"/>
                </a:ext>
              </a:extLst>
            </p:cNvPr>
            <p:cNvSpPr>
              <a:spLocks noChangeArrowheads="1"/>
            </p:cNvSpPr>
            <p:nvPr/>
          </p:nvSpPr>
          <p:spPr bwMode="auto">
            <a:xfrm>
              <a:off x="5252"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3" name="Freeform 128">
              <a:extLst>
                <a:ext uri="{FF2B5EF4-FFF2-40B4-BE49-F238E27FC236}">
                  <a16:creationId xmlns:a16="http://schemas.microsoft.com/office/drawing/2014/main" id="{4B174135-D9EA-854A-9853-AC5CCDD443C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4" name="Freeform 129">
              <a:extLst>
                <a:ext uri="{FF2B5EF4-FFF2-40B4-BE49-F238E27FC236}">
                  <a16:creationId xmlns:a16="http://schemas.microsoft.com/office/drawing/2014/main" id="{927D55DC-6C82-634A-B79C-B427EAAD459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5" name="Oval 130">
              <a:extLst>
                <a:ext uri="{FF2B5EF4-FFF2-40B4-BE49-F238E27FC236}">
                  <a16:creationId xmlns:a16="http://schemas.microsoft.com/office/drawing/2014/main" id="{3BB31101-2EB7-F44D-8AA6-0366039E9CFA}"/>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6" name="Freeform 131">
              <a:extLst>
                <a:ext uri="{FF2B5EF4-FFF2-40B4-BE49-F238E27FC236}">
                  <a16:creationId xmlns:a16="http://schemas.microsoft.com/office/drawing/2014/main" id="{79253978-26CE-7249-A74C-F9743D4FBD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7" name="AutoShape 132">
              <a:extLst>
                <a:ext uri="{FF2B5EF4-FFF2-40B4-BE49-F238E27FC236}">
                  <a16:creationId xmlns:a16="http://schemas.microsoft.com/office/drawing/2014/main" id="{D2E63390-A569-3942-9FC4-1FAF9A9C770E}"/>
                </a:ext>
              </a:extLst>
            </p:cNvPr>
            <p:cNvSpPr>
              <a:spLocks noChangeArrowheads="1"/>
            </p:cNvSpPr>
            <p:nvPr/>
          </p:nvSpPr>
          <p:spPr bwMode="auto">
            <a:xfrm>
              <a:off x="4140" y="2676"/>
              <a:ext cx="1201"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8" name="AutoShape 133">
              <a:extLst>
                <a:ext uri="{FF2B5EF4-FFF2-40B4-BE49-F238E27FC236}">
                  <a16:creationId xmlns:a16="http://schemas.microsoft.com/office/drawing/2014/main" id="{76E84029-5A5D-0B43-A027-68F72A0B1075}"/>
                </a:ext>
              </a:extLst>
            </p:cNvPr>
            <p:cNvSpPr>
              <a:spLocks noChangeArrowheads="1"/>
            </p:cNvSpPr>
            <p:nvPr/>
          </p:nvSpPr>
          <p:spPr bwMode="auto">
            <a:xfrm>
              <a:off x="4208" y="2713"/>
              <a:ext cx="1070"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9" name="Oval 134">
              <a:extLst>
                <a:ext uri="{FF2B5EF4-FFF2-40B4-BE49-F238E27FC236}">
                  <a16:creationId xmlns:a16="http://schemas.microsoft.com/office/drawing/2014/main" id="{3E213C1D-2C02-AD4C-9E3D-D83B7E9B8458}"/>
                </a:ext>
              </a:extLst>
            </p:cNvPr>
            <p:cNvSpPr>
              <a:spLocks noChangeArrowheads="1"/>
            </p:cNvSpPr>
            <p:nvPr/>
          </p:nvSpPr>
          <p:spPr bwMode="auto">
            <a:xfrm>
              <a:off x="4307" y="2384"/>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0" name="Oval 135">
              <a:extLst>
                <a:ext uri="{FF2B5EF4-FFF2-40B4-BE49-F238E27FC236}">
                  <a16:creationId xmlns:a16="http://schemas.microsoft.com/office/drawing/2014/main" id="{8AAFA532-A081-384C-AB75-218BDC209A3C}"/>
                </a:ext>
              </a:extLst>
            </p:cNvPr>
            <p:cNvSpPr>
              <a:spLocks noChangeArrowheads="1"/>
            </p:cNvSpPr>
            <p:nvPr/>
          </p:nvSpPr>
          <p:spPr bwMode="auto">
            <a:xfrm>
              <a:off x="4485" y="2384"/>
              <a:ext cx="162"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71" name="Oval 136">
              <a:extLst>
                <a:ext uri="{FF2B5EF4-FFF2-40B4-BE49-F238E27FC236}">
                  <a16:creationId xmlns:a16="http://schemas.microsoft.com/office/drawing/2014/main" id="{56B5635A-EB88-0440-8FBB-410A578DEF4E}"/>
                </a:ext>
              </a:extLst>
            </p:cNvPr>
            <p:cNvSpPr>
              <a:spLocks noChangeArrowheads="1"/>
            </p:cNvSpPr>
            <p:nvPr/>
          </p:nvSpPr>
          <p:spPr bwMode="auto">
            <a:xfrm>
              <a:off x="4662" y="2379"/>
              <a:ext cx="157"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72" name="Rectangle 137">
              <a:extLst>
                <a:ext uri="{FF2B5EF4-FFF2-40B4-BE49-F238E27FC236}">
                  <a16:creationId xmlns:a16="http://schemas.microsoft.com/office/drawing/2014/main" id="{DB35C1A6-F8F8-A34C-83A8-1C5F2BC02CF1}"/>
                </a:ext>
              </a:extLst>
            </p:cNvPr>
            <p:cNvSpPr>
              <a:spLocks noChangeArrowheads="1"/>
            </p:cNvSpPr>
            <p:nvPr/>
          </p:nvSpPr>
          <p:spPr bwMode="auto">
            <a:xfrm>
              <a:off x="5064" y="1837"/>
              <a:ext cx="84"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1" name="Rectangle 3">
            <a:extLst>
              <a:ext uri="{FF2B5EF4-FFF2-40B4-BE49-F238E27FC236}">
                <a16:creationId xmlns:a16="http://schemas.microsoft.com/office/drawing/2014/main" id="{0E93D937-D6CD-8B48-B770-F30B1D0D993E}"/>
              </a:ext>
            </a:extLst>
          </p:cNvPr>
          <p:cNvSpPr txBox="1">
            <a:spLocks noChangeArrowheads="1"/>
          </p:cNvSpPr>
          <p:nvPr/>
        </p:nvSpPr>
        <p:spPr>
          <a:xfrm>
            <a:off x="794606" y="2233994"/>
            <a:ext cx="4908362" cy="37623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user configures browser to point to a (local) </a:t>
            </a:r>
            <a:r>
              <a:rPr kumimoji="0" lang="en-US" altLang="en-US" sz="2800" b="0" i="1"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Web cache</a:t>
            </a:r>
          </a:p>
          <a:p>
            <a:pPr marL="233363"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browser sends all HTTP requests to cache</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if</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object in cache: cache returns object to client</a:t>
            </a:r>
          </a:p>
          <a:p>
            <a:pPr marL="685800" marR="0" lvl="1" indent="-2286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else</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cache requests object from origin server, caches received object, then returns object to client</a:t>
            </a:r>
          </a:p>
        </p:txBody>
      </p:sp>
      <p:sp>
        <p:nvSpPr>
          <p:cNvPr id="82" name="Rectangle 4">
            <a:extLst>
              <a:ext uri="{FF2B5EF4-FFF2-40B4-BE49-F238E27FC236}">
                <a16:creationId xmlns:a16="http://schemas.microsoft.com/office/drawing/2014/main" id="{333F1EEA-A155-1C41-80CD-10E94B83082A}"/>
              </a:ext>
            </a:extLst>
          </p:cNvPr>
          <p:cNvSpPr>
            <a:spLocks noChangeArrowheads="1"/>
          </p:cNvSpPr>
          <p:nvPr/>
        </p:nvSpPr>
        <p:spPr bwMode="auto">
          <a:xfrm>
            <a:off x="865380" y="1333500"/>
            <a:ext cx="10292615"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satisfy client requests without involving origin server</a:t>
            </a:r>
          </a:p>
        </p:txBody>
      </p:sp>
      <p:sp>
        <p:nvSpPr>
          <p:cNvPr id="83" name="Text Box 6">
            <a:extLst>
              <a:ext uri="{FF2B5EF4-FFF2-40B4-BE49-F238E27FC236}">
                <a16:creationId xmlns:a16="http://schemas.microsoft.com/office/drawing/2014/main" id="{70E92C74-86C4-E048-AD53-D4201EAFCFA7}"/>
              </a:ext>
            </a:extLst>
          </p:cNvPr>
          <p:cNvSpPr txBox="1">
            <a:spLocks noChangeArrowheads="1"/>
          </p:cNvSpPr>
          <p:nvPr/>
        </p:nvSpPr>
        <p:spPr bwMode="auto">
          <a:xfrm>
            <a:off x="6416675" y="3118188"/>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E568D9C3-D40D-D946-AB3E-DA830336DA5D}"/>
              </a:ext>
            </a:extLst>
          </p:cNvPr>
          <p:cNvGrpSpPr/>
          <p:nvPr/>
        </p:nvGrpSpPr>
        <p:grpSpPr>
          <a:xfrm>
            <a:off x="8270000" y="2687749"/>
            <a:ext cx="786882" cy="1235302"/>
            <a:chOff x="8270000" y="2687749"/>
            <a:chExt cx="786882" cy="1235302"/>
          </a:xfrm>
        </p:grpSpPr>
        <p:grpSp>
          <p:nvGrpSpPr>
            <p:cNvPr id="15" name="Group 138">
              <a:extLst>
                <a:ext uri="{FF2B5EF4-FFF2-40B4-BE49-F238E27FC236}">
                  <a16:creationId xmlns:a16="http://schemas.microsoft.com/office/drawing/2014/main" id="{BCAE7764-70F3-6C4D-BAB2-DE0B7C89D816}"/>
                </a:ext>
              </a:extLst>
            </p:cNvPr>
            <p:cNvGrpSpPr>
              <a:grpSpLocks/>
            </p:cNvGrpSpPr>
            <p:nvPr/>
          </p:nvGrpSpPr>
          <p:grpSpPr bwMode="auto">
            <a:xfrm>
              <a:off x="8475663" y="3207088"/>
              <a:ext cx="400050" cy="715963"/>
              <a:chOff x="4140" y="429"/>
              <a:chExt cx="1425" cy="2396"/>
            </a:xfrm>
          </p:grpSpPr>
          <p:sp>
            <p:nvSpPr>
              <p:cNvPr id="16" name="Freeform 139">
                <a:extLst>
                  <a:ext uri="{FF2B5EF4-FFF2-40B4-BE49-F238E27FC236}">
                    <a16:creationId xmlns:a16="http://schemas.microsoft.com/office/drawing/2014/main" id="{F1B2DFA0-F79D-7B41-AEB4-30CE9076E70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Rectangle 140">
                <a:extLst>
                  <a:ext uri="{FF2B5EF4-FFF2-40B4-BE49-F238E27FC236}">
                    <a16:creationId xmlns:a16="http://schemas.microsoft.com/office/drawing/2014/main" id="{C5E2EFBB-BBC5-9A42-BB0E-E6D6D2C22EC2}"/>
                  </a:ext>
                </a:extLst>
              </p:cNvPr>
              <p:cNvSpPr>
                <a:spLocks noChangeArrowheads="1"/>
              </p:cNvSpPr>
              <p:nvPr/>
            </p:nvSpPr>
            <p:spPr bwMode="auto">
              <a:xfrm>
                <a:off x="4208"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8" name="Freeform 141">
                <a:extLst>
                  <a:ext uri="{FF2B5EF4-FFF2-40B4-BE49-F238E27FC236}">
                    <a16:creationId xmlns:a16="http://schemas.microsoft.com/office/drawing/2014/main" id="{55529617-AF40-4A4A-B8BE-0A1D9AFF985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 name="Freeform 142">
                <a:extLst>
                  <a:ext uri="{FF2B5EF4-FFF2-40B4-BE49-F238E27FC236}">
                    <a16:creationId xmlns:a16="http://schemas.microsoft.com/office/drawing/2014/main" id="{CD96A818-3AB4-9749-B364-C94B61E3934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0" name="Rectangle 143">
                <a:extLst>
                  <a:ext uri="{FF2B5EF4-FFF2-40B4-BE49-F238E27FC236}">
                    <a16:creationId xmlns:a16="http://schemas.microsoft.com/office/drawing/2014/main" id="{6CB7A8CB-28B7-454A-B6FA-0B497C6EA086}"/>
                  </a:ext>
                </a:extLst>
              </p:cNvPr>
              <p:cNvSpPr>
                <a:spLocks noChangeArrowheads="1"/>
              </p:cNvSpPr>
              <p:nvPr/>
            </p:nvSpPr>
            <p:spPr bwMode="auto">
              <a:xfrm>
                <a:off x="4214" y="695"/>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144">
                <a:extLst>
                  <a:ext uri="{FF2B5EF4-FFF2-40B4-BE49-F238E27FC236}">
                    <a16:creationId xmlns:a16="http://schemas.microsoft.com/office/drawing/2014/main" id="{B151228D-C4D6-FC47-B4C4-E4FEAAC8EB96}"/>
                  </a:ext>
                </a:extLst>
              </p:cNvPr>
              <p:cNvGrpSpPr>
                <a:grpSpLocks/>
              </p:cNvGrpSpPr>
              <p:nvPr/>
            </p:nvGrpSpPr>
            <p:grpSpPr bwMode="auto">
              <a:xfrm>
                <a:off x="4749" y="668"/>
                <a:ext cx="581" cy="145"/>
                <a:chOff x="614" y="2568"/>
                <a:chExt cx="725" cy="139"/>
              </a:xfrm>
            </p:grpSpPr>
            <p:sp>
              <p:nvSpPr>
                <p:cNvPr id="46" name="AutoShape 145">
                  <a:extLst>
                    <a:ext uri="{FF2B5EF4-FFF2-40B4-BE49-F238E27FC236}">
                      <a16:creationId xmlns:a16="http://schemas.microsoft.com/office/drawing/2014/main" id="{581E8E47-6DB1-F54B-9476-01B6F2E30099}"/>
                    </a:ext>
                  </a:extLst>
                </p:cNvPr>
                <p:cNvSpPr>
                  <a:spLocks noChangeArrowheads="1"/>
                </p:cNvSpPr>
                <p:nvPr/>
              </p:nvSpPr>
              <p:spPr bwMode="auto">
                <a:xfrm>
                  <a:off x="616" y="2568"/>
                  <a:ext cx="720"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7" name="AutoShape 146">
                  <a:extLst>
                    <a:ext uri="{FF2B5EF4-FFF2-40B4-BE49-F238E27FC236}">
                      <a16:creationId xmlns:a16="http://schemas.microsoft.com/office/drawing/2014/main" id="{7F2D9B2C-626D-344A-83E2-C990F841501B}"/>
                    </a:ext>
                  </a:extLst>
                </p:cNvPr>
                <p:cNvSpPr>
                  <a:spLocks noChangeArrowheads="1"/>
                </p:cNvSpPr>
                <p:nvPr/>
              </p:nvSpPr>
              <p:spPr bwMode="auto">
                <a:xfrm>
                  <a:off x="630" y="2583"/>
                  <a:ext cx="670"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147">
                <a:extLst>
                  <a:ext uri="{FF2B5EF4-FFF2-40B4-BE49-F238E27FC236}">
                    <a16:creationId xmlns:a16="http://schemas.microsoft.com/office/drawing/2014/main" id="{06A6E158-AA9B-7643-9927-3F063660DC35}"/>
                  </a:ext>
                </a:extLst>
              </p:cNvPr>
              <p:cNvSpPr>
                <a:spLocks noChangeArrowheads="1"/>
              </p:cNvSpPr>
              <p:nvPr/>
            </p:nvSpPr>
            <p:spPr bwMode="auto">
              <a:xfrm>
                <a:off x="4225" y="101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3" name="Group 148">
                <a:extLst>
                  <a:ext uri="{FF2B5EF4-FFF2-40B4-BE49-F238E27FC236}">
                    <a16:creationId xmlns:a16="http://schemas.microsoft.com/office/drawing/2014/main" id="{24564C8A-097F-5447-B760-9CD6285FD6E8}"/>
                  </a:ext>
                </a:extLst>
              </p:cNvPr>
              <p:cNvGrpSpPr>
                <a:grpSpLocks/>
              </p:cNvGrpSpPr>
              <p:nvPr/>
            </p:nvGrpSpPr>
            <p:grpSpPr bwMode="auto">
              <a:xfrm>
                <a:off x="4747" y="994"/>
                <a:ext cx="581" cy="134"/>
                <a:chOff x="614" y="2568"/>
                <a:chExt cx="725" cy="139"/>
              </a:xfrm>
            </p:grpSpPr>
            <p:sp>
              <p:nvSpPr>
                <p:cNvPr id="44" name="AutoShape 149">
                  <a:extLst>
                    <a:ext uri="{FF2B5EF4-FFF2-40B4-BE49-F238E27FC236}">
                      <a16:creationId xmlns:a16="http://schemas.microsoft.com/office/drawing/2014/main" id="{04C4FA5A-4748-2D42-BA0D-06AFE4DAEE26}"/>
                    </a:ext>
                  </a:extLst>
                </p:cNvPr>
                <p:cNvSpPr>
                  <a:spLocks noChangeArrowheads="1"/>
                </p:cNvSpPr>
                <p:nvPr/>
              </p:nvSpPr>
              <p:spPr bwMode="auto">
                <a:xfrm>
                  <a:off x="612" y="2566"/>
                  <a:ext cx="727" cy="143"/>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150">
                  <a:extLst>
                    <a:ext uri="{FF2B5EF4-FFF2-40B4-BE49-F238E27FC236}">
                      <a16:creationId xmlns:a16="http://schemas.microsoft.com/office/drawing/2014/main" id="{84E1D8C6-7DEE-484B-99EE-B608D1AEB05E}"/>
                    </a:ext>
                  </a:extLst>
                </p:cNvPr>
                <p:cNvSpPr>
                  <a:spLocks noChangeArrowheads="1"/>
                </p:cNvSpPr>
                <p:nvPr/>
              </p:nvSpPr>
              <p:spPr bwMode="auto">
                <a:xfrm>
                  <a:off x="626" y="2583"/>
                  <a:ext cx="692"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4" name="Rectangle 151">
                <a:extLst>
                  <a:ext uri="{FF2B5EF4-FFF2-40B4-BE49-F238E27FC236}">
                    <a16:creationId xmlns:a16="http://schemas.microsoft.com/office/drawing/2014/main" id="{454AD9D8-054B-E244-8A65-C00DC300D60C}"/>
                  </a:ext>
                </a:extLst>
              </p:cNvPr>
              <p:cNvSpPr>
                <a:spLocks noChangeArrowheads="1"/>
              </p:cNvSpPr>
              <p:nvPr/>
            </p:nvSpPr>
            <p:spPr bwMode="auto">
              <a:xfrm>
                <a:off x="4219" y="1359"/>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5" name="Rectangle 152">
                <a:extLst>
                  <a:ext uri="{FF2B5EF4-FFF2-40B4-BE49-F238E27FC236}">
                    <a16:creationId xmlns:a16="http://schemas.microsoft.com/office/drawing/2014/main" id="{40C54BAB-9592-ED4B-80E1-874156D7B15A}"/>
                  </a:ext>
                </a:extLst>
              </p:cNvPr>
              <p:cNvSpPr>
                <a:spLocks noChangeArrowheads="1"/>
              </p:cNvSpPr>
              <p:nvPr/>
            </p:nvSpPr>
            <p:spPr bwMode="auto">
              <a:xfrm>
                <a:off x="4230" y="1656"/>
                <a:ext cx="594" cy="48"/>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6" name="Group 153">
                <a:extLst>
                  <a:ext uri="{FF2B5EF4-FFF2-40B4-BE49-F238E27FC236}">
                    <a16:creationId xmlns:a16="http://schemas.microsoft.com/office/drawing/2014/main" id="{64CB2613-6494-6C4A-AC96-EDE0548984F6}"/>
                  </a:ext>
                </a:extLst>
              </p:cNvPr>
              <p:cNvGrpSpPr>
                <a:grpSpLocks/>
              </p:cNvGrpSpPr>
              <p:nvPr/>
            </p:nvGrpSpPr>
            <p:grpSpPr bwMode="auto">
              <a:xfrm>
                <a:off x="4735" y="1627"/>
                <a:ext cx="582" cy="151"/>
                <a:chOff x="614" y="2568"/>
                <a:chExt cx="725" cy="139"/>
              </a:xfrm>
            </p:grpSpPr>
            <p:sp>
              <p:nvSpPr>
                <p:cNvPr id="42" name="AutoShape 154">
                  <a:extLst>
                    <a:ext uri="{FF2B5EF4-FFF2-40B4-BE49-F238E27FC236}">
                      <a16:creationId xmlns:a16="http://schemas.microsoft.com/office/drawing/2014/main" id="{A27D1399-0ADF-5D43-8B09-BCD5BD0CD0CC}"/>
                    </a:ext>
                  </a:extLst>
                </p:cNvPr>
                <p:cNvSpPr>
                  <a:spLocks noChangeArrowheads="1"/>
                </p:cNvSpPr>
                <p:nvPr/>
              </p:nvSpPr>
              <p:spPr bwMode="auto">
                <a:xfrm>
                  <a:off x="612" y="2570"/>
                  <a:ext cx="726" cy="137"/>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155">
                  <a:extLst>
                    <a:ext uri="{FF2B5EF4-FFF2-40B4-BE49-F238E27FC236}">
                      <a16:creationId xmlns:a16="http://schemas.microsoft.com/office/drawing/2014/main" id="{20A4C850-89B5-6B44-820C-B66073B7527E}"/>
                    </a:ext>
                  </a:extLst>
                </p:cNvPr>
                <p:cNvSpPr>
                  <a:spLocks noChangeArrowheads="1"/>
                </p:cNvSpPr>
                <p:nvPr/>
              </p:nvSpPr>
              <p:spPr bwMode="auto">
                <a:xfrm>
                  <a:off x="627"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Freeform 156">
                <a:extLst>
                  <a:ext uri="{FF2B5EF4-FFF2-40B4-BE49-F238E27FC236}">
                    <a16:creationId xmlns:a16="http://schemas.microsoft.com/office/drawing/2014/main" id="{69CA70FC-8D55-3C40-9230-BB1B319F02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8" name="Group 157">
                <a:extLst>
                  <a:ext uri="{FF2B5EF4-FFF2-40B4-BE49-F238E27FC236}">
                    <a16:creationId xmlns:a16="http://schemas.microsoft.com/office/drawing/2014/main" id="{592B4F87-8FD7-004F-9CBD-2E07936D76B1}"/>
                  </a:ext>
                </a:extLst>
              </p:cNvPr>
              <p:cNvGrpSpPr>
                <a:grpSpLocks/>
              </p:cNvGrpSpPr>
              <p:nvPr/>
            </p:nvGrpSpPr>
            <p:grpSpPr bwMode="auto">
              <a:xfrm>
                <a:off x="4739" y="1327"/>
                <a:ext cx="582" cy="139"/>
                <a:chOff x="614" y="2568"/>
                <a:chExt cx="725" cy="139"/>
              </a:xfrm>
            </p:grpSpPr>
            <p:sp>
              <p:nvSpPr>
                <p:cNvPr id="40" name="AutoShape 158">
                  <a:extLst>
                    <a:ext uri="{FF2B5EF4-FFF2-40B4-BE49-F238E27FC236}">
                      <a16:creationId xmlns:a16="http://schemas.microsoft.com/office/drawing/2014/main" id="{52452D42-BA3E-B548-9F26-4F10DEBFFC06}"/>
                    </a:ext>
                  </a:extLst>
                </p:cNvPr>
                <p:cNvSpPr>
                  <a:spLocks noChangeArrowheads="1"/>
                </p:cNvSpPr>
                <p:nvPr/>
              </p:nvSpPr>
              <p:spPr bwMode="auto">
                <a:xfrm>
                  <a:off x="615" y="2568"/>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159">
                  <a:extLst>
                    <a:ext uri="{FF2B5EF4-FFF2-40B4-BE49-F238E27FC236}">
                      <a16:creationId xmlns:a16="http://schemas.microsoft.com/office/drawing/2014/main" id="{2E496C07-9C8C-B34F-8201-DBF2AB09E8D1}"/>
                    </a:ext>
                  </a:extLst>
                </p:cNvPr>
                <p:cNvSpPr>
                  <a:spLocks noChangeArrowheads="1"/>
                </p:cNvSpPr>
                <p:nvPr/>
              </p:nvSpPr>
              <p:spPr bwMode="auto">
                <a:xfrm>
                  <a:off x="629"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9" name="Rectangle 160">
                <a:extLst>
                  <a:ext uri="{FF2B5EF4-FFF2-40B4-BE49-F238E27FC236}">
                    <a16:creationId xmlns:a16="http://schemas.microsoft.com/office/drawing/2014/main" id="{507783BC-460D-F943-9047-6C6F897FE10C}"/>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0" name="Freeform 161">
                <a:extLst>
                  <a:ext uri="{FF2B5EF4-FFF2-40B4-BE49-F238E27FC236}">
                    <a16:creationId xmlns:a16="http://schemas.microsoft.com/office/drawing/2014/main" id="{88257E4A-4830-E644-BAF7-847C2053BCF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1" name="Freeform 162">
                <a:extLst>
                  <a:ext uri="{FF2B5EF4-FFF2-40B4-BE49-F238E27FC236}">
                    <a16:creationId xmlns:a16="http://schemas.microsoft.com/office/drawing/2014/main" id="{24A3F621-17CD-4645-A51D-7042FE22E5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Oval 163">
                <a:extLst>
                  <a:ext uri="{FF2B5EF4-FFF2-40B4-BE49-F238E27FC236}">
                    <a16:creationId xmlns:a16="http://schemas.microsoft.com/office/drawing/2014/main" id="{EA7A271B-C672-7748-BB6C-4320F9AE9120}"/>
                  </a:ext>
                </a:extLst>
              </p:cNvPr>
              <p:cNvSpPr>
                <a:spLocks noChangeArrowheads="1"/>
              </p:cNvSpPr>
              <p:nvPr/>
            </p:nvSpPr>
            <p:spPr bwMode="auto">
              <a:xfrm>
                <a:off x="5520" y="2612"/>
                <a:ext cx="45"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Freeform 164">
                <a:extLst>
                  <a:ext uri="{FF2B5EF4-FFF2-40B4-BE49-F238E27FC236}">
                    <a16:creationId xmlns:a16="http://schemas.microsoft.com/office/drawing/2014/main" id="{BF246A84-BFE7-3049-922B-DD8B6EA2E7D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4" name="AutoShape 165">
                <a:extLst>
                  <a:ext uri="{FF2B5EF4-FFF2-40B4-BE49-F238E27FC236}">
                    <a16:creationId xmlns:a16="http://schemas.microsoft.com/office/drawing/2014/main" id="{A85BFA7C-936F-3A41-9B80-F269D0D81E50}"/>
                  </a:ext>
                </a:extLst>
              </p:cNvPr>
              <p:cNvSpPr>
                <a:spLocks noChangeArrowheads="1"/>
              </p:cNvSpPr>
              <p:nvPr/>
            </p:nvSpPr>
            <p:spPr bwMode="auto">
              <a:xfrm>
                <a:off x="4140" y="2676"/>
                <a:ext cx="1199" cy="149"/>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AutoShape 166">
                <a:extLst>
                  <a:ext uri="{FF2B5EF4-FFF2-40B4-BE49-F238E27FC236}">
                    <a16:creationId xmlns:a16="http://schemas.microsoft.com/office/drawing/2014/main" id="{143F5A2C-3FCC-214E-B1DD-37354850C395}"/>
                  </a:ext>
                </a:extLst>
              </p:cNvPr>
              <p:cNvSpPr>
                <a:spLocks noChangeArrowheads="1"/>
              </p:cNvSpPr>
              <p:nvPr/>
            </p:nvSpPr>
            <p:spPr bwMode="auto">
              <a:xfrm>
                <a:off x="4208" y="2713"/>
                <a:ext cx="1069" cy="80"/>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6" name="Oval 167">
                <a:extLst>
                  <a:ext uri="{FF2B5EF4-FFF2-40B4-BE49-F238E27FC236}">
                    <a16:creationId xmlns:a16="http://schemas.microsoft.com/office/drawing/2014/main" id="{9F154E92-095E-194F-B02E-9A00467A044B}"/>
                  </a:ext>
                </a:extLst>
              </p:cNvPr>
              <p:cNvSpPr>
                <a:spLocks noChangeArrowheads="1"/>
              </p:cNvSpPr>
              <p:nvPr/>
            </p:nvSpPr>
            <p:spPr bwMode="auto">
              <a:xfrm>
                <a:off x="4310" y="2384"/>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Oval 168">
                <a:extLst>
                  <a:ext uri="{FF2B5EF4-FFF2-40B4-BE49-F238E27FC236}">
                    <a16:creationId xmlns:a16="http://schemas.microsoft.com/office/drawing/2014/main" id="{9D1FEADC-3D9C-A84B-8B87-2D971178EAD9}"/>
                  </a:ext>
                </a:extLst>
              </p:cNvPr>
              <p:cNvSpPr>
                <a:spLocks noChangeArrowheads="1"/>
              </p:cNvSpPr>
              <p:nvPr/>
            </p:nvSpPr>
            <p:spPr bwMode="auto">
              <a:xfrm>
                <a:off x="4485" y="2384"/>
                <a:ext cx="158"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8" name="Oval 169">
                <a:extLst>
                  <a:ext uri="{FF2B5EF4-FFF2-40B4-BE49-F238E27FC236}">
                    <a16:creationId xmlns:a16="http://schemas.microsoft.com/office/drawing/2014/main" id="{4E9E3512-C0DF-9C4B-84D2-8F5465E6D892}"/>
                  </a:ext>
                </a:extLst>
              </p:cNvPr>
              <p:cNvSpPr>
                <a:spLocks noChangeArrowheads="1"/>
              </p:cNvSpPr>
              <p:nvPr/>
            </p:nvSpPr>
            <p:spPr bwMode="auto">
              <a:xfrm>
                <a:off x="4660" y="2379"/>
                <a:ext cx="158"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Rectangle 170">
                <a:extLst>
                  <a:ext uri="{FF2B5EF4-FFF2-40B4-BE49-F238E27FC236}">
                    <a16:creationId xmlns:a16="http://schemas.microsoft.com/office/drawing/2014/main" id="{4D132F38-B955-6A4E-A501-5DB6D9BF92E8}"/>
                  </a:ext>
                </a:extLst>
              </p:cNvPr>
              <p:cNvSpPr>
                <a:spLocks noChangeArrowheads="1"/>
              </p:cNvSpPr>
              <p:nvPr/>
            </p:nvSpPr>
            <p:spPr bwMode="auto">
              <a:xfrm>
                <a:off x="5062" y="1837"/>
                <a:ext cx="85"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4" name="Text Box 8">
              <a:extLst>
                <a:ext uri="{FF2B5EF4-FFF2-40B4-BE49-F238E27FC236}">
                  <a16:creationId xmlns:a16="http://schemas.microsoft.com/office/drawing/2014/main" id="{5DE1E660-E2FD-8848-B0BB-84A037DCCC22}"/>
                </a:ext>
              </a:extLst>
            </p:cNvPr>
            <p:cNvSpPr txBox="1">
              <a:spLocks noChangeArrowheads="1"/>
            </p:cNvSpPr>
            <p:nvPr/>
          </p:nvSpPr>
          <p:spPr bwMode="auto">
            <a:xfrm>
              <a:off x="8270000" y="2687749"/>
              <a:ext cx="786882" cy="590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85" name="Text Box 21">
            <a:extLst>
              <a:ext uri="{FF2B5EF4-FFF2-40B4-BE49-F238E27FC236}">
                <a16:creationId xmlns:a16="http://schemas.microsoft.com/office/drawing/2014/main" id="{E15405A8-0743-624D-A374-AA89B476DBE9}"/>
              </a:ext>
            </a:extLst>
          </p:cNvPr>
          <p:cNvSpPr txBox="1">
            <a:spLocks noChangeArrowheads="1"/>
          </p:cNvSpPr>
          <p:nvPr/>
        </p:nvSpPr>
        <p:spPr bwMode="auto">
          <a:xfrm>
            <a:off x="6538913" y="5089863"/>
            <a:ext cx="6572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86" name="Group 53">
            <a:extLst>
              <a:ext uri="{FF2B5EF4-FFF2-40B4-BE49-F238E27FC236}">
                <a16:creationId xmlns:a16="http://schemas.microsoft.com/office/drawing/2014/main" id="{006A4F95-0B3D-AC43-A627-71A7FD2195DC}"/>
              </a:ext>
            </a:extLst>
          </p:cNvPr>
          <p:cNvGrpSpPr>
            <a:grpSpLocks/>
          </p:cNvGrpSpPr>
          <p:nvPr/>
        </p:nvGrpSpPr>
        <p:grpSpPr bwMode="auto">
          <a:xfrm>
            <a:off x="6915150" y="3845263"/>
            <a:ext cx="1490663" cy="760413"/>
            <a:chOff x="2942" y="2580"/>
            <a:chExt cx="939" cy="479"/>
          </a:xfrm>
        </p:grpSpPr>
        <p:sp>
          <p:nvSpPr>
            <p:cNvPr id="87" name="Line 19">
              <a:extLst>
                <a:ext uri="{FF2B5EF4-FFF2-40B4-BE49-F238E27FC236}">
                  <a16:creationId xmlns:a16="http://schemas.microsoft.com/office/drawing/2014/main" id="{C4FCDE12-2844-E249-88D6-1248CC2CE8A9}"/>
                </a:ext>
              </a:extLst>
            </p:cNvPr>
            <p:cNvSpPr>
              <a:spLocks noChangeShapeType="1"/>
            </p:cNvSpPr>
            <p:nvPr/>
          </p:nvSpPr>
          <p:spPr bwMode="auto">
            <a:xfrm flipV="1">
              <a:off x="2998" y="2580"/>
              <a:ext cx="883" cy="47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2" name="Text Box 23">
              <a:extLst>
                <a:ext uri="{FF2B5EF4-FFF2-40B4-BE49-F238E27FC236}">
                  <a16:creationId xmlns:a16="http://schemas.microsoft.com/office/drawing/2014/main" id="{BDF0B946-2F1F-B54D-8334-894004430BEA}"/>
                </a:ext>
              </a:extLst>
            </p:cNvPr>
            <p:cNvSpPr txBox="1">
              <a:spLocks noChangeArrowheads="1"/>
            </p:cNvSpPr>
            <p:nvPr/>
          </p:nvSpPr>
          <p:spPr bwMode="auto">
            <a:xfrm rot="19907361">
              <a:off x="2942" y="264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3" name="Group 54">
            <a:extLst>
              <a:ext uri="{FF2B5EF4-FFF2-40B4-BE49-F238E27FC236}">
                <a16:creationId xmlns:a16="http://schemas.microsoft.com/office/drawing/2014/main" id="{0430DB37-F13E-FB4C-8461-73427AD15541}"/>
              </a:ext>
            </a:extLst>
          </p:cNvPr>
          <p:cNvGrpSpPr>
            <a:grpSpLocks/>
          </p:cNvGrpSpPr>
          <p:nvPr/>
        </p:nvGrpSpPr>
        <p:grpSpPr bwMode="auto">
          <a:xfrm>
            <a:off x="7054850" y="3932576"/>
            <a:ext cx="1487488" cy="785812"/>
            <a:chOff x="3030" y="2635"/>
            <a:chExt cx="937" cy="495"/>
          </a:xfrm>
        </p:grpSpPr>
        <p:sp>
          <p:nvSpPr>
            <p:cNvPr id="94" name="Line 20">
              <a:extLst>
                <a:ext uri="{FF2B5EF4-FFF2-40B4-BE49-F238E27FC236}">
                  <a16:creationId xmlns:a16="http://schemas.microsoft.com/office/drawing/2014/main" id="{68522646-1C6E-6141-85AF-6F21328BDB54}"/>
                </a:ext>
              </a:extLst>
            </p:cNvPr>
            <p:cNvSpPr>
              <a:spLocks noChangeShapeType="1"/>
            </p:cNvSpPr>
            <p:nvPr/>
          </p:nvSpPr>
          <p:spPr bwMode="auto">
            <a:xfrm flipH="1">
              <a:off x="3030" y="2635"/>
              <a:ext cx="884" cy="49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5" name="Text Box 25">
              <a:extLst>
                <a:ext uri="{FF2B5EF4-FFF2-40B4-BE49-F238E27FC236}">
                  <a16:creationId xmlns:a16="http://schemas.microsoft.com/office/drawing/2014/main" id="{497C49B3-B78E-EF40-9F30-9D168B831D7B}"/>
                </a:ext>
              </a:extLst>
            </p:cNvPr>
            <p:cNvSpPr txBox="1">
              <a:spLocks noChangeArrowheads="1"/>
            </p:cNvSpPr>
            <p:nvPr/>
          </p:nvSpPr>
          <p:spPr bwMode="auto">
            <a:xfrm rot="19862217">
              <a:off x="3069" y="2846"/>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grpSp>
        <p:nvGrpSpPr>
          <p:cNvPr id="96" name="Group 49">
            <a:extLst>
              <a:ext uri="{FF2B5EF4-FFF2-40B4-BE49-F238E27FC236}">
                <a16:creationId xmlns:a16="http://schemas.microsoft.com/office/drawing/2014/main" id="{8EC23EE2-3572-4749-B83B-56A3E22AF760}"/>
              </a:ext>
            </a:extLst>
          </p:cNvPr>
          <p:cNvGrpSpPr>
            <a:grpSpLocks/>
          </p:cNvGrpSpPr>
          <p:nvPr/>
        </p:nvGrpSpPr>
        <p:grpSpPr bwMode="auto">
          <a:xfrm>
            <a:off x="7010400" y="2873713"/>
            <a:ext cx="3251200" cy="730250"/>
            <a:chOff x="3002" y="1979"/>
            <a:chExt cx="2048" cy="460"/>
          </a:xfrm>
        </p:grpSpPr>
        <p:sp>
          <p:nvSpPr>
            <p:cNvPr id="97" name="Freeform 18">
              <a:extLst>
                <a:ext uri="{FF2B5EF4-FFF2-40B4-BE49-F238E27FC236}">
                  <a16:creationId xmlns:a16="http://schemas.microsoft.com/office/drawing/2014/main" id="{B3BFA12B-AF52-444A-9C8D-FD235EBCD1CD}"/>
                </a:ext>
              </a:extLst>
            </p:cNvPr>
            <p:cNvSpPr>
              <a:spLocks/>
            </p:cNvSpPr>
            <p:nvPr/>
          </p:nvSpPr>
          <p:spPr bwMode="auto">
            <a:xfrm>
              <a:off x="3002" y="1979"/>
              <a:ext cx="2048" cy="460"/>
            </a:xfrm>
            <a:custGeom>
              <a:avLst/>
              <a:gdLst>
                <a:gd name="T0" fmla="*/ 0 w 2048"/>
                <a:gd name="T1" fmla="*/ 2 h 460"/>
                <a:gd name="T2" fmla="*/ 1011 w 2048"/>
                <a:gd name="T3" fmla="*/ 460 h 460"/>
                <a:gd name="T4" fmla="*/ 2048 w 2048"/>
                <a:gd name="T5" fmla="*/ 0 h 460"/>
                <a:gd name="T6" fmla="*/ 0 60000 65536"/>
                <a:gd name="T7" fmla="*/ 0 60000 65536"/>
                <a:gd name="T8" fmla="*/ 0 60000 65536"/>
                <a:gd name="T9" fmla="*/ 0 w 2048"/>
                <a:gd name="T10" fmla="*/ 0 h 460"/>
                <a:gd name="T11" fmla="*/ 2048 w 2048"/>
                <a:gd name="T12" fmla="*/ 460 h 460"/>
              </a:gdLst>
              <a:ahLst/>
              <a:cxnLst>
                <a:cxn ang="T6">
                  <a:pos x="T0" y="T1"/>
                </a:cxn>
                <a:cxn ang="T7">
                  <a:pos x="T2" y="T3"/>
                </a:cxn>
                <a:cxn ang="T8">
                  <a:pos x="T4" y="T5"/>
                </a:cxn>
              </a:cxnLst>
              <a:rect l="T9" t="T10" r="T11" b="T12"/>
              <a:pathLst>
                <a:path w="2048" h="460">
                  <a:moveTo>
                    <a:pt x="0" y="2"/>
                  </a:moveTo>
                  <a:lnTo>
                    <a:pt x="1011" y="460"/>
                  </a:lnTo>
                  <a:lnTo>
                    <a:pt x="2048" y="0"/>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98" name="Text Box 22">
              <a:extLst>
                <a:ext uri="{FF2B5EF4-FFF2-40B4-BE49-F238E27FC236}">
                  <a16:creationId xmlns:a16="http://schemas.microsoft.com/office/drawing/2014/main" id="{5DC9736F-EB13-904A-A584-847C86859C20}"/>
                </a:ext>
              </a:extLst>
            </p:cNvPr>
            <p:cNvSpPr txBox="1">
              <a:spLocks noChangeArrowheads="1"/>
            </p:cNvSpPr>
            <p:nvPr/>
          </p:nvSpPr>
          <p:spPr bwMode="auto">
            <a:xfrm rot="1422049">
              <a:off x="3129" y="200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99" name="Text Box 45">
              <a:extLst>
                <a:ext uri="{FF2B5EF4-FFF2-40B4-BE49-F238E27FC236}">
                  <a16:creationId xmlns:a16="http://schemas.microsoft.com/office/drawing/2014/main" id="{5F201396-3496-B54A-87C0-83E69A7B8703}"/>
                </a:ext>
              </a:extLst>
            </p:cNvPr>
            <p:cNvSpPr txBox="1">
              <a:spLocks noChangeArrowheads="1"/>
            </p:cNvSpPr>
            <p:nvPr/>
          </p:nvSpPr>
          <p:spPr bwMode="auto">
            <a:xfrm rot="20180032">
              <a:off x="4160" y="2015"/>
              <a:ext cx="82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request</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grpSp>
      <p:sp>
        <p:nvSpPr>
          <p:cNvPr id="101" name="Text Box 48">
            <a:extLst>
              <a:ext uri="{FF2B5EF4-FFF2-40B4-BE49-F238E27FC236}">
                <a16:creationId xmlns:a16="http://schemas.microsoft.com/office/drawing/2014/main" id="{53C0E2C7-E328-094F-86C2-7FF28BDF952E}"/>
              </a:ext>
            </a:extLst>
          </p:cNvPr>
          <p:cNvSpPr txBox="1">
            <a:spLocks noChangeArrowheads="1"/>
          </p:cNvSpPr>
          <p:nvPr/>
        </p:nvSpPr>
        <p:spPr bwMode="auto">
          <a:xfrm>
            <a:off x="10281826" y="3292132"/>
            <a:ext cx="70884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origin </a:t>
            </a:r>
          </a:p>
          <a:p>
            <a:pPr marL="0" marR="0" lvl="0" indent="0" algn="ctr" defTabSz="914400" rtl="0" eaLnBrk="1" fontAlgn="auto" latinLnBrk="0" hangingPunct="1">
              <a:lnSpc>
                <a:spcPct val="8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pic>
        <p:nvPicPr>
          <p:cNvPr id="103" name="Picture 56">
            <a:extLst>
              <a:ext uri="{FF2B5EF4-FFF2-40B4-BE49-F238E27FC236}">
                <a16:creationId xmlns:a16="http://schemas.microsoft.com/office/drawing/2014/main" id="{D1860A46-FB8D-2145-A291-FDFCD300B2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542588" y="23815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60">
            <a:extLst>
              <a:ext uri="{FF2B5EF4-FFF2-40B4-BE49-F238E27FC236}">
                <a16:creationId xmlns:a16="http://schemas.microsoft.com/office/drawing/2014/main" id="{1E55489F-3411-D147-A30E-37C79E67D16D}"/>
              </a:ext>
            </a:extLst>
          </p:cNvPr>
          <p:cNvGrpSpPr>
            <a:grpSpLocks/>
          </p:cNvGrpSpPr>
          <p:nvPr/>
        </p:nvGrpSpPr>
        <p:grpSpPr bwMode="auto">
          <a:xfrm>
            <a:off x="6237288" y="2421276"/>
            <a:ext cx="4110038" cy="1814512"/>
            <a:chOff x="2515" y="1687"/>
            <a:chExt cx="2589" cy="1143"/>
          </a:xfrm>
        </p:grpSpPr>
        <p:sp>
          <p:nvSpPr>
            <p:cNvPr id="105" name="Freeform 44">
              <a:extLst>
                <a:ext uri="{FF2B5EF4-FFF2-40B4-BE49-F238E27FC236}">
                  <a16:creationId xmlns:a16="http://schemas.microsoft.com/office/drawing/2014/main" id="{AD023CD7-2DF4-0047-A0A8-EE7C8FDF2AD7}"/>
                </a:ext>
              </a:extLst>
            </p:cNvPr>
            <p:cNvSpPr>
              <a:spLocks/>
            </p:cNvSpPr>
            <p:nvPr/>
          </p:nvSpPr>
          <p:spPr bwMode="auto">
            <a:xfrm>
              <a:off x="2985" y="2026"/>
              <a:ext cx="2119" cy="476"/>
            </a:xfrm>
            <a:custGeom>
              <a:avLst/>
              <a:gdLst>
                <a:gd name="T0" fmla="*/ 2119 w 2119"/>
                <a:gd name="T1" fmla="*/ 0 h 476"/>
                <a:gd name="T2" fmla="*/ 1020 w 2119"/>
                <a:gd name="T3" fmla="*/ 476 h 476"/>
                <a:gd name="T4" fmla="*/ 0 w 2119"/>
                <a:gd name="T5" fmla="*/ 8 h 476"/>
                <a:gd name="T6" fmla="*/ 0 60000 65536"/>
                <a:gd name="T7" fmla="*/ 0 60000 65536"/>
                <a:gd name="T8" fmla="*/ 0 60000 65536"/>
                <a:gd name="T9" fmla="*/ 0 w 2119"/>
                <a:gd name="T10" fmla="*/ 0 h 476"/>
                <a:gd name="T11" fmla="*/ 2119 w 2119"/>
                <a:gd name="T12" fmla="*/ 476 h 476"/>
              </a:gdLst>
              <a:ahLst/>
              <a:cxnLst>
                <a:cxn ang="T6">
                  <a:pos x="T0" y="T1"/>
                </a:cxn>
                <a:cxn ang="T7">
                  <a:pos x="T2" y="T3"/>
                </a:cxn>
                <a:cxn ang="T8">
                  <a:pos x="T4" y="T5"/>
                </a:cxn>
              </a:cxnLst>
              <a:rect l="T9" t="T10" r="T11" b="T12"/>
              <a:pathLst>
                <a:path w="2119" h="476">
                  <a:moveTo>
                    <a:pt x="2119" y="0"/>
                  </a:moveTo>
                  <a:lnTo>
                    <a:pt x="1020" y="476"/>
                  </a:lnTo>
                  <a:lnTo>
                    <a:pt x="0" y="8"/>
                  </a:lnTo>
                </a:path>
              </a:pathLst>
            </a:custGeom>
            <a:noFill/>
            <a:ln w="28575">
              <a:solidFill>
                <a:srgbClr val="CC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6" name="Text Box 24">
              <a:extLst>
                <a:ext uri="{FF2B5EF4-FFF2-40B4-BE49-F238E27FC236}">
                  <a16:creationId xmlns:a16="http://schemas.microsoft.com/office/drawing/2014/main" id="{3A73F75B-5403-E34F-8197-7456A76E7D33}"/>
                </a:ext>
              </a:extLst>
            </p:cNvPr>
            <p:cNvSpPr txBox="1">
              <a:spLocks noChangeArrowheads="1"/>
            </p:cNvSpPr>
            <p:nvPr/>
          </p:nvSpPr>
          <p:spPr bwMode="auto">
            <a:xfrm rot="1411598">
              <a:off x="2963" y="2243"/>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sp>
          <p:nvSpPr>
            <p:cNvPr id="107" name="Text Box 46">
              <a:extLst>
                <a:ext uri="{FF2B5EF4-FFF2-40B4-BE49-F238E27FC236}">
                  <a16:creationId xmlns:a16="http://schemas.microsoft.com/office/drawing/2014/main" id="{84D34D31-F002-7644-A66C-387CC45D7E5C}"/>
                </a:ext>
              </a:extLst>
            </p:cNvPr>
            <p:cNvSpPr txBox="1">
              <a:spLocks noChangeArrowheads="1"/>
            </p:cNvSpPr>
            <p:nvPr/>
          </p:nvSpPr>
          <p:spPr bwMode="auto">
            <a:xfrm rot="20184211">
              <a:off x="4193" y="2231"/>
              <a:ext cx="898"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HTTP response</a:t>
              </a:r>
              <a:endParaRPr kumimoji="0" lang="en-US" altLang="en-US" sz="24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endParaRPr>
            </a:p>
          </p:txBody>
        </p:sp>
        <p:pic>
          <p:nvPicPr>
            <p:cNvPr id="108" name="Picture 57">
              <a:extLst>
                <a:ext uri="{FF2B5EF4-FFF2-40B4-BE49-F238E27FC236}">
                  <a16:creationId xmlns:a16="http://schemas.microsoft.com/office/drawing/2014/main" id="{AAE983CF-984C-9D4D-815F-5073893D27C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79" y="255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59">
              <a:extLst>
                <a:ext uri="{FF2B5EF4-FFF2-40B4-BE49-F238E27FC236}">
                  <a16:creationId xmlns:a16="http://schemas.microsoft.com/office/drawing/2014/main" id="{24961BA7-6903-124E-955A-AEDC5B6FBE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5" y="1687"/>
              <a:ext cx="332" cy="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0" name="Picture 61">
            <a:extLst>
              <a:ext uri="{FF2B5EF4-FFF2-40B4-BE49-F238E27FC236}">
                <a16:creationId xmlns:a16="http://schemas.microsoft.com/office/drawing/2014/main" id="{DB808EFC-F790-0C46-B5F2-BCC2B49C4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84913" y="4362788"/>
            <a:ext cx="527050"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Slide Number Placeholder 2">
            <a:extLst>
              <a:ext uri="{FF2B5EF4-FFF2-40B4-BE49-F238E27FC236}">
                <a16:creationId xmlns:a16="http://schemas.microsoft.com/office/drawing/2014/main" id="{AAEEF6BD-F1CB-4A4C-82D3-5C6EE9E6D0EF}"/>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42</a:t>
            </a:fld>
            <a:endParaRPr lang="en-US" dirty="0"/>
          </a:p>
        </p:txBody>
      </p:sp>
    </p:spTree>
    <p:extLst>
      <p:ext uri="{BB962C8B-B14F-4D97-AF65-F5344CB8AC3E}">
        <p14:creationId xmlns:p14="http://schemas.microsoft.com/office/powerpoint/2010/main" val="2564792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1" end="1"/>
                                            </p:txEl>
                                          </p:spTgt>
                                        </p:tgtEl>
                                        <p:attrNameLst>
                                          <p:attrName>style.visibility</p:attrName>
                                        </p:attrNameLst>
                                      </p:cBhvr>
                                      <p:to>
                                        <p:strVal val="visible"/>
                                      </p:to>
                                    </p:set>
                                    <p:animEffect transition="in" filter="dissolve">
                                      <p:cBhvr>
                                        <p:cTn id="15" dur="500"/>
                                        <p:tgtEl>
                                          <p:spTgt spid="81">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2" end="2"/>
                                            </p:txEl>
                                          </p:spTgt>
                                        </p:tgtEl>
                                        <p:attrNameLst>
                                          <p:attrName>style.visibility</p:attrName>
                                        </p:attrNameLst>
                                      </p:cBhvr>
                                      <p:to>
                                        <p:strVal val="visible"/>
                                      </p:to>
                                    </p:set>
                                    <p:animEffect transition="in" filter="dissolve">
                                      <p:cBhvr>
                                        <p:cTn id="18" dur="500"/>
                                        <p:tgtEl>
                                          <p:spTgt spid="81">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3" end="3"/>
                                            </p:txEl>
                                          </p:spTgt>
                                        </p:tgtEl>
                                        <p:attrNameLst>
                                          <p:attrName>style.visibility</p:attrName>
                                        </p:attrNameLst>
                                      </p:cBhvr>
                                      <p:to>
                                        <p:strVal val="visible"/>
                                      </p:to>
                                    </p:set>
                                    <p:animEffect transition="in" filter="dissolve">
                                      <p:cBhvr>
                                        <p:cTn id="21" dur="500"/>
                                        <p:tgtEl>
                                          <p:spTgt spid="81">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96"/>
                                        </p:tgtEl>
                                        <p:attrNameLst>
                                          <p:attrName>style.visibility</p:attrName>
                                        </p:attrNameLst>
                                      </p:cBhvr>
                                      <p:to>
                                        <p:strVal val="visible"/>
                                      </p:to>
                                    </p:set>
                                    <p:animEffect transition="in" filter="wipe(left)">
                                      <p:cBhvr>
                                        <p:cTn id="26" dur="1000"/>
                                        <p:tgtEl>
                                          <p:spTgt spid="96"/>
                                        </p:tgtEl>
                                      </p:cBhvr>
                                    </p:animEffect>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04"/>
                                        </p:tgtEl>
                                        <p:attrNameLst>
                                          <p:attrName>style.visibility</p:attrName>
                                        </p:attrNameLst>
                                      </p:cBhvr>
                                      <p:to>
                                        <p:strVal val="visible"/>
                                      </p:to>
                                    </p:set>
                                    <p:animEffect transition="in" filter="wipe(right)">
                                      <p:cBhvr>
                                        <p:cTn id="30" dur="1000"/>
                                        <p:tgtEl>
                                          <p:spTgt spid="104"/>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wipe(left)">
                                      <p:cBhvr>
                                        <p:cTn id="35" dur="1000"/>
                                        <p:tgtEl>
                                          <p:spTgt spid="86"/>
                                        </p:tgtEl>
                                      </p:cBhvr>
                                    </p:animEffect>
                                  </p:childTnLst>
                                </p:cTn>
                              </p:par>
                            </p:childTnLst>
                          </p:cTn>
                        </p:par>
                        <p:par>
                          <p:cTn id="36" fill="hold">
                            <p:stCondLst>
                              <p:cond delay="1000"/>
                            </p:stCondLst>
                            <p:childTnLst>
                              <p:par>
                                <p:cTn id="37" presetID="22" presetClass="entr" presetSubtype="2" fill="hold" nodeType="afterEffect">
                                  <p:stCondLst>
                                    <p:cond delay="0"/>
                                  </p:stCondLst>
                                  <p:childTnLst>
                                    <p:set>
                                      <p:cBhvr>
                                        <p:cTn id="38" dur="1" fill="hold">
                                          <p:stCondLst>
                                            <p:cond delay="0"/>
                                          </p:stCondLst>
                                        </p:cTn>
                                        <p:tgtEl>
                                          <p:spTgt spid="93"/>
                                        </p:tgtEl>
                                        <p:attrNameLst>
                                          <p:attrName>style.visibility</p:attrName>
                                        </p:attrNameLst>
                                      </p:cBhvr>
                                      <p:to>
                                        <p:strVal val="visible"/>
                                      </p:to>
                                    </p:set>
                                    <p:animEffect transition="in" filter="wipe(right)">
                                      <p:cBhvr>
                                        <p:cTn id="39" dur="1000"/>
                                        <p:tgtEl>
                                          <p:spTgt spid="93"/>
                                        </p:tgtEl>
                                      </p:cBhvr>
                                    </p:animEffect>
                                  </p:childTnLst>
                                </p:cTn>
                              </p:par>
                            </p:childTnLst>
                          </p:cTn>
                        </p:par>
                        <p:par>
                          <p:cTn id="40" fill="hold">
                            <p:stCondLst>
                              <p:cond delay="2000"/>
                            </p:stCondLst>
                            <p:childTnLst>
                              <p:par>
                                <p:cTn id="41" presetID="22" presetClass="entr" presetSubtype="2" fill="hold" nodeType="afterEffect">
                                  <p:stCondLst>
                                    <p:cond delay="0"/>
                                  </p:stCondLst>
                                  <p:childTnLst>
                                    <p:set>
                                      <p:cBhvr>
                                        <p:cTn id="42" dur="1" fill="hold">
                                          <p:stCondLst>
                                            <p:cond delay="0"/>
                                          </p:stCondLst>
                                        </p:cTn>
                                        <p:tgtEl>
                                          <p:spTgt spid="110"/>
                                        </p:tgtEl>
                                        <p:attrNameLst>
                                          <p:attrName>style.visibility</p:attrName>
                                        </p:attrNameLst>
                                      </p:cBhvr>
                                      <p:to>
                                        <p:strVal val="visible"/>
                                      </p:to>
                                    </p:set>
                                    <p:animEffect transition="in" filter="wipe(right)">
                                      <p:cBhvr>
                                        <p:cTn id="43"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Web caches (aka proxy servers)</a:t>
            </a:r>
            <a:endParaRPr lang="en-US" sz="4400" dirty="0"/>
          </a:p>
        </p:txBody>
      </p:sp>
      <p:sp>
        <p:nvSpPr>
          <p:cNvPr id="144" name="Rectangle 3">
            <a:extLst>
              <a:ext uri="{FF2B5EF4-FFF2-40B4-BE49-F238E27FC236}">
                <a16:creationId xmlns:a16="http://schemas.microsoft.com/office/drawing/2014/main" id="{7B8521C1-7DCD-9344-8BCE-E617E0E93A48}"/>
              </a:ext>
            </a:extLst>
          </p:cNvPr>
          <p:cNvSpPr txBox="1">
            <a:spLocks noChangeArrowheads="1"/>
          </p:cNvSpPr>
          <p:nvPr/>
        </p:nvSpPr>
        <p:spPr>
          <a:xfrm>
            <a:off x="600308" y="1534695"/>
            <a:ext cx="4752277" cy="213493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cache acts as both client and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for original requesting 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client to origin server</a:t>
            </a:r>
          </a:p>
        </p:txBody>
      </p:sp>
      <p:sp>
        <p:nvSpPr>
          <p:cNvPr id="145" name="Rectangle 4">
            <a:extLst>
              <a:ext uri="{FF2B5EF4-FFF2-40B4-BE49-F238E27FC236}">
                <a16:creationId xmlns:a16="http://schemas.microsoft.com/office/drawing/2014/main" id="{F6AE5A0B-A69D-B948-BD0F-B69E446252C4}"/>
              </a:ext>
            </a:extLst>
          </p:cNvPr>
          <p:cNvSpPr txBox="1">
            <a:spLocks noChangeArrowheads="1"/>
          </p:cNvSpPr>
          <p:nvPr/>
        </p:nvSpPr>
        <p:spPr>
          <a:xfrm>
            <a:off x="5544015" y="1534695"/>
            <a:ext cx="60476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Why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Web caching?</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response time for client request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cache is closer to client</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reduce traffic on an institution</a:t>
            </a:r>
            <a:r>
              <a:rPr kumimoji="0" lang="en-US" altLang="ja-JP"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 access link</a:t>
            </a:r>
          </a:p>
          <a:p>
            <a:pPr marL="40798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Internet is dense with caches </a:t>
            </a:r>
          </a:p>
          <a:p>
            <a:pPr marL="75088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enables “</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poor” content providers to more effectively deliver content</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8078A0BA-EA92-E84B-9D25-74AB5B584F39}"/>
              </a:ext>
            </a:extLst>
          </p:cNvPr>
          <p:cNvGrpSpPr/>
          <p:nvPr/>
        </p:nvGrpSpPr>
        <p:grpSpPr>
          <a:xfrm>
            <a:off x="632391" y="3810000"/>
            <a:ext cx="4798594" cy="2217821"/>
            <a:chOff x="632391" y="3810000"/>
            <a:chExt cx="4798594" cy="2217821"/>
          </a:xfrm>
        </p:grpSpPr>
        <p:pic>
          <p:nvPicPr>
            <p:cNvPr id="2" name="Picture 1">
              <a:extLst>
                <a:ext uri="{FF2B5EF4-FFF2-40B4-BE49-F238E27FC236}">
                  <a16:creationId xmlns:a16="http://schemas.microsoft.com/office/drawing/2014/main" id="{A367C1AB-A47E-5446-99C0-0905B5F0557E}"/>
                </a:ext>
              </a:extLst>
            </p:cNvPr>
            <p:cNvPicPr>
              <a:picLocks noChangeAspect="1"/>
            </p:cNvPicPr>
            <p:nvPr/>
          </p:nvPicPr>
          <p:blipFill>
            <a:blip r:embed="rId3"/>
            <a:stretch>
              <a:fillRect/>
            </a:stretch>
          </p:blipFill>
          <p:spPr>
            <a:xfrm>
              <a:off x="1065462" y="5015497"/>
              <a:ext cx="4324685" cy="452126"/>
            </a:xfrm>
            <a:prstGeom prst="rect">
              <a:avLst/>
            </a:prstGeom>
          </p:spPr>
        </p:pic>
        <p:pic>
          <p:nvPicPr>
            <p:cNvPr id="4" name="Picture 3">
              <a:extLst>
                <a:ext uri="{FF2B5EF4-FFF2-40B4-BE49-F238E27FC236}">
                  <a16:creationId xmlns:a16="http://schemas.microsoft.com/office/drawing/2014/main" id="{BCCF5707-C36A-2B44-B3DE-6F31EEC700EE}"/>
                </a:ext>
              </a:extLst>
            </p:cNvPr>
            <p:cNvPicPr>
              <a:picLocks noChangeAspect="1"/>
            </p:cNvPicPr>
            <p:nvPr/>
          </p:nvPicPr>
          <p:blipFill>
            <a:blip r:embed="rId4"/>
            <a:stretch>
              <a:fillRect/>
            </a:stretch>
          </p:blipFill>
          <p:spPr>
            <a:xfrm>
              <a:off x="1066130" y="5587331"/>
              <a:ext cx="4364855" cy="440490"/>
            </a:xfrm>
            <a:prstGeom prst="rect">
              <a:avLst/>
            </a:prstGeom>
          </p:spPr>
        </p:pic>
        <p:sp>
          <p:nvSpPr>
            <p:cNvPr id="8" name="Rectangle 3">
              <a:extLst>
                <a:ext uri="{FF2B5EF4-FFF2-40B4-BE49-F238E27FC236}">
                  <a16:creationId xmlns:a16="http://schemas.microsoft.com/office/drawing/2014/main" id="{9E701FCD-5285-BE4B-BD4D-92A5F9D53E04}"/>
                </a:ext>
              </a:extLst>
            </p:cNvPr>
            <p:cNvSpPr txBox="1">
              <a:spLocks noChangeArrowheads="1"/>
            </p:cNvSpPr>
            <p:nvPr/>
          </p:nvSpPr>
          <p:spPr>
            <a:xfrm>
              <a:off x="632391" y="3810000"/>
              <a:ext cx="4757756" cy="132748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tells cache about object’s allowable caching in response header:</a:t>
              </a:r>
            </a:p>
          </p:txBody>
        </p:sp>
      </p:grpSp>
      <p:sp>
        <p:nvSpPr>
          <p:cNvPr id="10" name="Slide Number Placeholder 2">
            <a:extLst>
              <a:ext uri="{FF2B5EF4-FFF2-40B4-BE49-F238E27FC236}">
                <a16:creationId xmlns:a16="http://schemas.microsoft.com/office/drawing/2014/main" id="{293899FF-7A74-EF40-AE83-53C0062783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43</a:t>
            </a:fld>
            <a:endParaRPr lang="en-US" dirty="0"/>
          </a:p>
        </p:txBody>
      </p:sp>
    </p:spTree>
    <p:extLst>
      <p:ext uri="{BB962C8B-B14F-4D97-AF65-F5344CB8AC3E}">
        <p14:creationId xmlns:p14="http://schemas.microsoft.com/office/powerpoint/2010/main" val="3111243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5">
                                            <p:txEl>
                                              <p:pRg st="0" end="0"/>
                                            </p:txEl>
                                          </p:spTgt>
                                        </p:tgtEl>
                                        <p:attrNameLst>
                                          <p:attrName>style.visibility</p:attrName>
                                        </p:attrNameLst>
                                      </p:cBhvr>
                                      <p:to>
                                        <p:strVal val="visible"/>
                                      </p:to>
                                    </p:set>
                                    <p:animEffect transition="in" filter="dissolve">
                                      <p:cBhvr>
                                        <p:cTn id="12" dur="500"/>
                                        <p:tgtEl>
                                          <p:spTgt spid="14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45">
                                            <p:txEl>
                                              <p:pRg st="1" end="1"/>
                                            </p:txEl>
                                          </p:spTgt>
                                        </p:tgtEl>
                                        <p:attrNameLst>
                                          <p:attrName>style.visibility</p:attrName>
                                        </p:attrNameLst>
                                      </p:cBhvr>
                                      <p:to>
                                        <p:strVal val="visible"/>
                                      </p:to>
                                    </p:set>
                                    <p:animEffect transition="in" filter="dissolve">
                                      <p:cBhvr>
                                        <p:cTn id="17" dur="500"/>
                                        <p:tgtEl>
                                          <p:spTgt spid="145">
                                            <p:txEl>
                                              <p:pRg st="1" end="1"/>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45">
                                            <p:txEl>
                                              <p:pRg st="2" end="2"/>
                                            </p:txEl>
                                          </p:spTgt>
                                        </p:tgtEl>
                                        <p:attrNameLst>
                                          <p:attrName>style.visibility</p:attrName>
                                        </p:attrNameLst>
                                      </p:cBhvr>
                                      <p:to>
                                        <p:strVal val="visible"/>
                                      </p:to>
                                    </p:set>
                                    <p:animEffect transition="in" filter="dissolve">
                                      <p:cBhvr>
                                        <p:cTn id="20" dur="500"/>
                                        <p:tgtEl>
                                          <p:spTgt spid="145">
                                            <p:txEl>
                                              <p:pRg st="2" end="2"/>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45">
                                            <p:txEl>
                                              <p:pRg st="3" end="3"/>
                                            </p:txEl>
                                          </p:spTgt>
                                        </p:tgtEl>
                                        <p:attrNameLst>
                                          <p:attrName>style.visibility</p:attrName>
                                        </p:attrNameLst>
                                      </p:cBhvr>
                                      <p:to>
                                        <p:strVal val="visible"/>
                                      </p:to>
                                    </p:set>
                                    <p:animEffect transition="in" filter="dissolve">
                                      <p:cBhvr>
                                        <p:cTn id="25" dur="500"/>
                                        <p:tgtEl>
                                          <p:spTgt spid="145">
                                            <p:txEl>
                                              <p:pRg st="3" end="3"/>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grpId="0" nodeType="clickEffect">
                                  <p:stCondLst>
                                    <p:cond delay="0"/>
                                  </p:stCondLst>
                                  <p:childTnLst>
                                    <p:set>
                                      <p:cBhvr>
                                        <p:cTn id="29" dur="1" fill="hold">
                                          <p:stCondLst>
                                            <p:cond delay="0"/>
                                          </p:stCondLst>
                                        </p:cTn>
                                        <p:tgtEl>
                                          <p:spTgt spid="145">
                                            <p:txEl>
                                              <p:pRg st="4" end="4"/>
                                            </p:txEl>
                                          </p:spTgt>
                                        </p:tgtEl>
                                        <p:attrNameLst>
                                          <p:attrName>style.visibility</p:attrName>
                                        </p:attrNameLst>
                                      </p:cBhvr>
                                      <p:to>
                                        <p:strVal val="visible"/>
                                      </p:to>
                                    </p:set>
                                    <p:animEffect transition="in" filter="dissolve">
                                      <p:cBhvr>
                                        <p:cTn id="30" dur="500"/>
                                        <p:tgtEl>
                                          <p:spTgt spid="145">
                                            <p:txEl>
                                              <p:pRg st="4" end="4"/>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45">
                                            <p:txEl>
                                              <p:pRg st="5" end="5"/>
                                            </p:txEl>
                                          </p:spTgt>
                                        </p:tgtEl>
                                        <p:attrNameLst>
                                          <p:attrName>style.visibility</p:attrName>
                                        </p:attrNameLst>
                                      </p:cBhvr>
                                      <p:to>
                                        <p:strVal val="visible"/>
                                      </p:to>
                                    </p:set>
                                    <p:animEffect transition="in" filter="dissolve">
                                      <p:cBhvr>
                                        <p:cTn id="33" dur="500"/>
                                        <p:tgtEl>
                                          <p:spTgt spid="14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5" grpId="0" uiExpand="1" build="p"/>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E83591-8817-3D4E-B1D7-7CB768593A6D}"/>
              </a:ext>
            </a:extLst>
          </p:cNvPr>
          <p:cNvPicPr>
            <a:picLocks noChangeAspect="1"/>
          </p:cNvPicPr>
          <p:nvPr/>
        </p:nvPicPr>
        <p:blipFill>
          <a:blip r:embed="rId3"/>
          <a:stretch>
            <a:fillRect/>
          </a:stretch>
        </p:blipFill>
        <p:spPr>
          <a:xfrm>
            <a:off x="6451600" y="3598333"/>
            <a:ext cx="1255183" cy="1030679"/>
          </a:xfrm>
          <a:prstGeom prst="rect">
            <a:avLst/>
          </a:prstGeom>
        </p:spPr>
      </p:pic>
      <p:pic>
        <p:nvPicPr>
          <p:cNvPr id="1026" name="Picture 2" descr="Image result for hot icon">
            <a:extLst>
              <a:ext uri="{FF2B5EF4-FFF2-40B4-BE49-F238E27FC236}">
                <a16:creationId xmlns:a16="http://schemas.microsoft.com/office/drawing/2014/main" id="{A7EAAD91-B13A-FE4B-8E84-68108CE646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20660" y="3598333"/>
            <a:ext cx="721782" cy="721782"/>
          </a:xfrm>
          <a:prstGeom prst="rect">
            <a:avLst/>
          </a:prstGeom>
          <a:noFill/>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800" dirty="0">
                <a:ea typeface="ＭＳ Ｐゴシック" panose="020B0600070205080204" pitchFamily="34" charset="-128"/>
              </a:rPr>
              <a:t>Caching example</a:t>
            </a:r>
            <a:endParaRPr lang="en-US" sz="48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90" name="Oval 137">
            <a:extLst>
              <a:ext uri="{FF2B5EF4-FFF2-40B4-BE49-F238E27FC236}">
                <a16:creationId xmlns:a16="http://schemas.microsoft.com/office/drawing/2014/main" id="{A9F8C12A-15DE-3145-8755-75410365A52F}"/>
              </a:ext>
            </a:extLst>
          </p:cNvPr>
          <p:cNvSpPr>
            <a:spLocks noChangeArrowheads="1"/>
          </p:cNvSpPr>
          <p:nvPr/>
        </p:nvSpPr>
        <p:spPr bwMode="auto">
          <a:xfrm>
            <a:off x="3943717" y="4370340"/>
            <a:ext cx="940980" cy="509975"/>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sp>
        <p:nvSpPr>
          <p:cNvPr id="214" name="Oval 137">
            <a:extLst>
              <a:ext uri="{FF2B5EF4-FFF2-40B4-BE49-F238E27FC236}">
                <a16:creationId xmlns:a16="http://schemas.microsoft.com/office/drawing/2014/main" id="{23716FFF-6EE9-1D40-8627-3412B2DC1621}"/>
              </a:ext>
            </a:extLst>
          </p:cNvPr>
          <p:cNvSpPr>
            <a:spLocks noChangeArrowheads="1"/>
          </p:cNvSpPr>
          <p:nvPr/>
        </p:nvSpPr>
        <p:spPr bwMode="auto">
          <a:xfrm>
            <a:off x="4316250" y="5809673"/>
            <a:ext cx="1119350" cy="591127"/>
          </a:xfrm>
          <a:prstGeom prst="ellipse">
            <a:avLst/>
          </a:prstGeom>
          <a:noFill/>
          <a:ln w="19050">
            <a:solidFill>
              <a:srgbClr val="CC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Text Box 138">
            <a:extLst>
              <a:ext uri="{FF2B5EF4-FFF2-40B4-BE49-F238E27FC236}">
                <a16:creationId xmlns:a16="http://schemas.microsoft.com/office/drawing/2014/main" id="{99974D39-E173-B849-B8ED-599FAF902A29}"/>
              </a:ext>
            </a:extLst>
          </p:cNvPr>
          <p:cNvSpPr txBox="1">
            <a:spLocks noChangeArrowheads="1"/>
          </p:cNvSpPr>
          <p:nvPr/>
        </p:nvSpPr>
        <p:spPr bwMode="auto">
          <a:xfrm>
            <a:off x="4884698" y="4320866"/>
            <a:ext cx="2125703"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9525" marR="0" lvl="0" indent="0" algn="l" defTabSz="914400" rtl="0" eaLnBrk="0" fontAlgn="base" latinLnBrk="0" hangingPunct="0">
              <a:lnSpc>
                <a:spcPct val="90000"/>
              </a:lnSpc>
              <a:spcBef>
                <a:spcPct val="20000"/>
              </a:spcBef>
              <a:spcAft>
                <a:spcPct val="0"/>
              </a:spcAft>
              <a:buClr>
                <a:srgbClr val="3333CC"/>
              </a:buClr>
              <a:buSzPct val="85000"/>
              <a:buFont typeface="ZapfDingbats" charset="2"/>
              <a:buNone/>
              <a:tabLst/>
              <a:defRPr/>
            </a:pPr>
            <a:r>
              <a:rPr kumimoji="0" lang="en-US" altLang="en-US" sz="2000" b="0" i="1"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problem: </a:t>
            </a:r>
            <a:r>
              <a:rPr kumimoji="0" lang="en-US" altLang="en-US" sz="2000" b="0" i="0" u="none" strike="noStrike" kern="0" cap="none" spc="0" normalizeH="0" baseline="0" noProof="0" dirty="0">
                <a:ln>
                  <a:noFill/>
                </a:ln>
                <a:solidFill>
                  <a:srgbClr val="CC0000"/>
                </a:solidFill>
                <a:effectLst/>
                <a:uLnTx/>
                <a:uFillTx/>
                <a:latin typeface="Calibri"/>
                <a:ea typeface="ＭＳ Ｐゴシック" panose="020B0600070205080204" pitchFamily="34" charset="-128"/>
                <a:cs typeface="+mn-cs"/>
              </a:rPr>
              <a:t>large queueing delays at high utilization!</a:t>
            </a:r>
          </a:p>
        </p:txBody>
      </p:sp>
      <p:sp>
        <p:nvSpPr>
          <p:cNvPr id="216" name="Slide Number Placeholder 2">
            <a:extLst>
              <a:ext uri="{FF2B5EF4-FFF2-40B4-BE49-F238E27FC236}">
                <a16:creationId xmlns:a16="http://schemas.microsoft.com/office/drawing/2014/main" id="{FE5CDB2C-98A2-A94B-BF70-466F1E231685}"/>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44</a:t>
            </a:fld>
            <a:endParaRPr lang="en-US" dirty="0"/>
          </a:p>
        </p:txBody>
      </p:sp>
    </p:spTree>
    <p:extLst>
      <p:ext uri="{BB962C8B-B14F-4D97-AF65-F5344CB8AC3E}">
        <p14:creationId xmlns:p14="http://schemas.microsoft.com/office/powerpoint/2010/main" val="3161562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29">
                                            <p:txEl>
                                              <p:pRg st="0" end="0"/>
                                            </p:txEl>
                                          </p:spTgt>
                                        </p:tgtEl>
                                        <p:attrNameLst>
                                          <p:attrName>style.visibility</p:attrName>
                                        </p:attrNameLst>
                                      </p:cBhvr>
                                      <p:to>
                                        <p:strVal val="visible"/>
                                      </p:to>
                                    </p:set>
                                    <p:animEffect transition="in" filter="dissolve">
                                      <p:cBhvr>
                                        <p:cTn id="7" dur="500"/>
                                        <p:tgtEl>
                                          <p:spTgt spid="52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29">
                                            <p:txEl>
                                              <p:pRg st="1" end="1"/>
                                            </p:txEl>
                                          </p:spTgt>
                                        </p:tgtEl>
                                        <p:attrNameLst>
                                          <p:attrName>style.visibility</p:attrName>
                                        </p:attrNameLst>
                                      </p:cBhvr>
                                      <p:to>
                                        <p:strVal val="visible"/>
                                      </p:to>
                                    </p:set>
                                    <p:animEffect transition="in" filter="dissolve">
                                      <p:cBhvr>
                                        <p:cTn id="10" dur="500"/>
                                        <p:tgtEl>
                                          <p:spTgt spid="52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90"/>
                                        </p:tgtEl>
                                        <p:attrNameLst>
                                          <p:attrName>style.visibility</p:attrName>
                                        </p:attrNameLst>
                                      </p:cBhvr>
                                      <p:to>
                                        <p:strVal val="visible"/>
                                      </p:to>
                                    </p:set>
                                    <p:animEffect transition="in" filter="dissolve">
                                      <p:cBhvr>
                                        <p:cTn id="15" dur="500"/>
                                        <p:tgtEl>
                                          <p:spTgt spid="290"/>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91"/>
                                        </p:tgtEl>
                                        <p:attrNameLst>
                                          <p:attrName>style.visibility</p:attrName>
                                        </p:attrNameLst>
                                      </p:cBhvr>
                                      <p:to>
                                        <p:strVal val="visible"/>
                                      </p:to>
                                    </p:set>
                                    <p:animEffect transition="in" filter="dissolve">
                                      <p:cBhvr>
                                        <p:cTn id="18" dur="500"/>
                                        <p:tgtEl>
                                          <p:spTgt spid="291"/>
                                        </p:tgtEl>
                                      </p:cBhvr>
                                    </p:animEffect>
                                  </p:childTnLst>
                                </p:cTn>
                              </p:par>
                              <p:par>
                                <p:cTn id="19" presetID="9" presetClass="entr" presetSubtype="0" fill="hold" nodeType="withEffect">
                                  <p:stCondLst>
                                    <p:cond delay="0"/>
                                  </p:stCondLst>
                                  <p:childTnLst>
                                    <p:set>
                                      <p:cBhvr>
                                        <p:cTn id="20" dur="1" fill="hold">
                                          <p:stCondLst>
                                            <p:cond delay="0"/>
                                          </p:stCondLst>
                                        </p:cTn>
                                        <p:tgtEl>
                                          <p:spTgt spid="1026"/>
                                        </p:tgtEl>
                                        <p:attrNameLst>
                                          <p:attrName>style.visibility</p:attrName>
                                        </p:attrNameLst>
                                      </p:cBhvr>
                                      <p:to>
                                        <p:strVal val="visible"/>
                                      </p:to>
                                    </p:set>
                                    <p:animEffect transition="in" filter="dissolve">
                                      <p:cBhvr>
                                        <p:cTn id="21" dur="500"/>
                                        <p:tgtEl>
                                          <p:spTgt spid="1026"/>
                                        </p:tgtEl>
                                      </p:cBhvr>
                                    </p:animEffect>
                                  </p:childTnLst>
                                </p:cTn>
                              </p:par>
                              <p:par>
                                <p:cTn id="22" presetID="9" presetClass="entr" presetSubtype="0"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dissolve">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29">
                                            <p:txEl>
                                              <p:pRg st="2" end="2"/>
                                            </p:txEl>
                                          </p:spTgt>
                                        </p:tgtEl>
                                        <p:attrNameLst>
                                          <p:attrName>style.visibility</p:attrName>
                                        </p:attrNameLst>
                                      </p:cBhvr>
                                      <p:to>
                                        <p:strVal val="visible"/>
                                      </p:to>
                                    </p:set>
                                    <p:animEffect transition="in" filter="dissolve">
                                      <p:cBhvr>
                                        <p:cTn id="29" dur="500"/>
                                        <p:tgtEl>
                                          <p:spTgt spid="529">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29">
                                            <p:txEl>
                                              <p:pRg st="3" end="3"/>
                                            </p:txEl>
                                          </p:spTgt>
                                        </p:tgtEl>
                                        <p:attrNameLst>
                                          <p:attrName>style.visibility</p:attrName>
                                        </p:attrNameLst>
                                      </p:cBhvr>
                                      <p:to>
                                        <p:strVal val="visible"/>
                                      </p:to>
                                    </p:set>
                                    <p:animEffect transition="in" filter="dissolve">
                                      <p:cBhvr>
                                        <p:cTn id="34" dur="500"/>
                                        <p:tgtEl>
                                          <p:spTgt spid="529">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29">
                                            <p:txEl>
                                              <p:pRg st="4" end="4"/>
                                            </p:txEl>
                                          </p:spTgt>
                                        </p:tgtEl>
                                        <p:attrNameLst>
                                          <p:attrName>style.visibility</p:attrName>
                                        </p:attrNameLst>
                                      </p:cBhvr>
                                      <p:to>
                                        <p:strVal val="visible"/>
                                      </p:to>
                                    </p:set>
                                    <p:animEffect transition="in" filter="dissolve">
                                      <p:cBhvr>
                                        <p:cTn id="37" dur="500"/>
                                        <p:tgtEl>
                                          <p:spTgt spid="529">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29">
                                            <p:txEl>
                                              <p:pRg st="5" end="5"/>
                                            </p:txEl>
                                          </p:spTgt>
                                        </p:tgtEl>
                                        <p:attrNameLst>
                                          <p:attrName>style.visibility</p:attrName>
                                        </p:attrNameLst>
                                      </p:cBhvr>
                                      <p:to>
                                        <p:strVal val="visible"/>
                                      </p:to>
                                    </p:set>
                                    <p:animEffect transition="in" filter="dissolve">
                                      <p:cBhvr>
                                        <p:cTn id="40" dur="500"/>
                                        <p:tgtEl>
                                          <p:spTgt spid="529">
                                            <p:txEl>
                                              <p:pRg st="5" end="5"/>
                                            </p:txEl>
                                          </p:spTgt>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14"/>
                                        </p:tgtEl>
                                        <p:attrNameLst>
                                          <p:attrName>style.visibility</p:attrName>
                                        </p:attrNameLst>
                                      </p:cBhvr>
                                      <p:to>
                                        <p:strVal val="visible"/>
                                      </p:to>
                                    </p:set>
                                    <p:animEffect transition="in" filter="dissolve">
                                      <p:cBhvr>
                                        <p:cTn id="45" dur="500"/>
                                        <p:tgtEl>
                                          <p:spTgt spid="2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0" grpId="0" animBg="1"/>
      <p:bldP spid="214" grpId="0" animBg="1"/>
      <p:bldP spid="29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Rectangle 4">
            <a:extLst>
              <a:ext uri="{FF2B5EF4-FFF2-40B4-BE49-F238E27FC236}">
                <a16:creationId xmlns:a16="http://schemas.microsoft.com/office/drawing/2014/main" id="{98A75405-209A-CD48-8E25-225D64187B47}"/>
              </a:ext>
            </a:extLst>
          </p:cNvPr>
          <p:cNvSpPr>
            <a:spLocks noChangeArrowheads="1"/>
          </p:cNvSpPr>
          <p:nvPr/>
        </p:nvSpPr>
        <p:spPr bwMode="auto">
          <a:xfrm>
            <a:off x="829733" y="4064001"/>
            <a:ext cx="6403933" cy="229798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.97</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.0015</a:t>
            </a:r>
          </a:p>
          <a:p>
            <a:pPr marL="342900" marR="0" lvl="0" indent="-342900" algn="l" defTabSz="914400" rtl="0" eaLnBrk="0" fontAlgn="base" latinLnBrk="0" hangingPunct="0">
              <a:lnSpc>
                <a:spcPct val="85000"/>
              </a:lnSpc>
              <a:spcBef>
                <a:spcPts val="6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end-end delay  =  Internet delay +</a:t>
            </a:r>
          </a:p>
          <a:p>
            <a:pPr marL="0" marR="0" lvl="0" indent="0" algn="l" defTabSz="914400" rtl="0" eaLnBrk="0" fontAlgn="base" latinLnBrk="0" hangingPunct="0">
              <a:lnSpc>
                <a:spcPct val="85000"/>
              </a:lnSpc>
              <a:spcBef>
                <a:spcPts val="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access link delay + LAN delay </a:t>
            </a:r>
          </a:p>
          <a:p>
            <a:pPr marL="0" marR="0" lvl="0" indent="0" algn="l" defTabSz="914400" rtl="0" eaLnBrk="0" fontAlgn="base" latinLnBrk="0" hangingPunct="0">
              <a:lnSpc>
                <a:spcPct val="85000"/>
              </a:lnSpc>
              <a:spcBef>
                <a:spcPts val="600"/>
              </a:spcBef>
              <a:spcAft>
                <a:spcPct val="0"/>
              </a:spcAft>
              <a:buClr>
                <a:srgbClr val="000099"/>
              </a:buClr>
              <a:buSzPct val="100000"/>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  2 sec + minutes + usecs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1: buy a faster access link</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2780" y="4516708"/>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2" name="Group 1">
            <a:extLst>
              <a:ext uri="{FF2B5EF4-FFF2-40B4-BE49-F238E27FC236}">
                <a16:creationId xmlns:a16="http://schemas.microsoft.com/office/drawing/2014/main" id="{2FF3AF6D-4CBE-BE4A-AF26-B6F34DC9EF33}"/>
              </a:ext>
            </a:extLst>
          </p:cNvPr>
          <p:cNvGrpSpPr/>
          <p:nvPr/>
        </p:nvGrpSpPr>
        <p:grpSpPr>
          <a:xfrm>
            <a:off x="3269205" y="1370475"/>
            <a:ext cx="7974440" cy="2642996"/>
            <a:chOff x="3269205" y="1370475"/>
            <a:chExt cx="7974440" cy="2642996"/>
          </a:xfrm>
        </p:grpSpPr>
        <p:grpSp>
          <p:nvGrpSpPr>
            <p:cNvPr id="214" name="Group 213">
              <a:extLst>
                <a:ext uri="{FF2B5EF4-FFF2-40B4-BE49-F238E27FC236}">
                  <a16:creationId xmlns:a16="http://schemas.microsoft.com/office/drawing/2014/main" id="{9AFA7B76-427C-134D-90BC-D4693AEF2136}"/>
                </a:ext>
              </a:extLst>
            </p:cNvPr>
            <p:cNvGrpSpPr/>
            <p:nvPr/>
          </p:nvGrpSpPr>
          <p:grpSpPr>
            <a:xfrm>
              <a:off x="3269205" y="1370475"/>
              <a:ext cx="2248984" cy="736408"/>
              <a:chOff x="4785771" y="3827302"/>
              <a:chExt cx="2248984" cy="736408"/>
            </a:xfrm>
          </p:grpSpPr>
          <p:sp>
            <p:nvSpPr>
              <p:cNvPr id="215" name="Text Box 52">
                <a:extLst>
                  <a:ext uri="{FF2B5EF4-FFF2-40B4-BE49-F238E27FC236}">
                    <a16:creationId xmlns:a16="http://schemas.microsoft.com/office/drawing/2014/main" id="{D9BA6C4C-0CF0-8742-ACB2-584114381882}"/>
                  </a:ext>
                </a:extLst>
              </p:cNvPr>
              <p:cNvSpPr txBox="1">
                <a:spLocks noChangeArrowheads="1"/>
              </p:cNvSpPr>
              <p:nvPr/>
            </p:nvSpPr>
            <p:spPr bwMode="auto">
              <a:xfrm>
                <a:off x="5449268" y="3827302"/>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154 Mbps</a:t>
                </a:r>
              </a:p>
            </p:txBody>
          </p:sp>
          <p:sp>
            <p:nvSpPr>
              <p:cNvPr id="216" name="Rectangle 215">
                <a:extLst>
                  <a:ext uri="{FF2B5EF4-FFF2-40B4-BE49-F238E27FC236}">
                    <a16:creationId xmlns:a16="http://schemas.microsoft.com/office/drawing/2014/main" id="{1FA396C6-E0DB-E54B-9564-C46EF025F0E3}"/>
                  </a:ext>
                </a:extLst>
              </p:cNvPr>
              <p:cNvSpPr/>
              <p:nvPr/>
            </p:nvSpPr>
            <p:spPr>
              <a:xfrm>
                <a:off x="4785771" y="4223523"/>
                <a:ext cx="611420"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7" name="Line 51">
                <a:extLst>
                  <a:ext uri="{FF2B5EF4-FFF2-40B4-BE49-F238E27FC236}">
                    <a16:creationId xmlns:a16="http://schemas.microsoft.com/office/drawing/2014/main" id="{5DC119B0-D3C1-9741-8399-6E949D96195E}"/>
                  </a:ext>
                </a:extLst>
              </p:cNvPr>
              <p:cNvSpPr>
                <a:spLocks noChangeShapeType="1"/>
              </p:cNvSpPr>
              <p:nvPr/>
            </p:nvSpPr>
            <p:spPr bwMode="auto">
              <a:xfrm flipV="1">
                <a:off x="4828478" y="4140660"/>
                <a:ext cx="680225" cy="42304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43EB18F1-EB9B-AB4E-9315-D47FB051A2D9}"/>
                </a:ext>
              </a:extLst>
            </p:cNvPr>
            <p:cNvGrpSpPr/>
            <p:nvPr/>
          </p:nvGrpSpPr>
          <p:grpSpPr>
            <a:xfrm>
              <a:off x="9113107" y="3496571"/>
              <a:ext cx="2130538" cy="516900"/>
              <a:chOff x="4352719" y="3567941"/>
              <a:chExt cx="2130538" cy="516900"/>
            </a:xfrm>
          </p:grpSpPr>
          <p:sp>
            <p:nvSpPr>
              <p:cNvPr id="219" name="Text Box 52">
                <a:extLst>
                  <a:ext uri="{FF2B5EF4-FFF2-40B4-BE49-F238E27FC236}">
                    <a16:creationId xmlns:a16="http://schemas.microsoft.com/office/drawing/2014/main" id="{414BD24A-A827-744B-8CF6-F9EAA2D920A9}"/>
                  </a:ext>
                </a:extLst>
              </p:cNvPr>
              <p:cNvSpPr txBox="1">
                <a:spLocks noChangeArrowheads="1"/>
              </p:cNvSpPr>
              <p:nvPr/>
            </p:nvSpPr>
            <p:spPr bwMode="auto">
              <a:xfrm>
                <a:off x="4897770" y="3567941"/>
                <a:ext cx="15854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154 Mbps</a:t>
                </a:r>
              </a:p>
            </p:txBody>
          </p:sp>
          <p:sp>
            <p:nvSpPr>
              <p:cNvPr id="220" name="Rectangle 219">
                <a:extLst>
                  <a:ext uri="{FF2B5EF4-FFF2-40B4-BE49-F238E27FC236}">
                    <a16:creationId xmlns:a16="http://schemas.microsoft.com/office/drawing/2014/main" id="{C3E3E743-58A9-D543-ABF2-E8D950F0D5C4}"/>
                  </a:ext>
                </a:extLst>
              </p:cNvPr>
              <p:cNvSpPr/>
              <p:nvPr/>
            </p:nvSpPr>
            <p:spPr>
              <a:xfrm>
                <a:off x="4352719" y="3822059"/>
                <a:ext cx="527164" cy="262782"/>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1" name="Line 51">
                <a:extLst>
                  <a:ext uri="{FF2B5EF4-FFF2-40B4-BE49-F238E27FC236}">
                    <a16:creationId xmlns:a16="http://schemas.microsoft.com/office/drawing/2014/main" id="{C012F3C8-BFC0-0C46-8D2D-992B1C38C6A6}"/>
                  </a:ext>
                </a:extLst>
              </p:cNvPr>
              <p:cNvSpPr>
                <a:spLocks noChangeShapeType="1"/>
              </p:cNvSpPr>
              <p:nvPr/>
            </p:nvSpPr>
            <p:spPr bwMode="auto">
              <a:xfrm flipV="1">
                <a:off x="4459229" y="3805441"/>
                <a:ext cx="554004" cy="237118"/>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grpSp>
        <p:nvGrpSpPr>
          <p:cNvPr id="222" name="Group 221">
            <a:extLst>
              <a:ext uri="{FF2B5EF4-FFF2-40B4-BE49-F238E27FC236}">
                <a16:creationId xmlns:a16="http://schemas.microsoft.com/office/drawing/2014/main" id="{173CBB2E-654A-474B-8238-296B81F89068}"/>
              </a:ext>
            </a:extLst>
          </p:cNvPr>
          <p:cNvGrpSpPr/>
          <p:nvPr/>
        </p:nvGrpSpPr>
        <p:grpSpPr>
          <a:xfrm>
            <a:off x="4067394" y="4387359"/>
            <a:ext cx="2583033" cy="461665"/>
            <a:chOff x="4114801" y="3880785"/>
            <a:chExt cx="2583033" cy="461665"/>
          </a:xfrm>
        </p:grpSpPr>
        <p:sp>
          <p:nvSpPr>
            <p:cNvPr id="223" name="Text Box 52">
              <a:extLst>
                <a:ext uri="{FF2B5EF4-FFF2-40B4-BE49-F238E27FC236}">
                  <a16:creationId xmlns:a16="http://schemas.microsoft.com/office/drawing/2014/main" id="{FA193B58-E942-8A47-9F5D-3A2B58608DBB}"/>
                </a:ext>
              </a:extLst>
            </p:cNvPr>
            <p:cNvSpPr txBox="1">
              <a:spLocks noChangeArrowheads="1"/>
            </p:cNvSpPr>
            <p:nvPr/>
          </p:nvSpPr>
          <p:spPr bwMode="auto">
            <a:xfrm>
              <a:off x="5112347" y="3880785"/>
              <a:ext cx="15854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.0097</a:t>
              </a:r>
            </a:p>
          </p:txBody>
        </p:sp>
        <p:sp>
          <p:nvSpPr>
            <p:cNvPr id="224" name="Rectangle 223">
              <a:extLst>
                <a:ext uri="{FF2B5EF4-FFF2-40B4-BE49-F238E27FC236}">
                  <a16:creationId xmlns:a16="http://schemas.microsoft.com/office/drawing/2014/main" id="{84682AEF-F684-9F45-A3DA-FEDE9ED18429}"/>
                </a:ext>
              </a:extLst>
            </p:cNvPr>
            <p:cNvSpPr/>
            <p:nvPr/>
          </p:nvSpPr>
          <p:spPr>
            <a:xfrm>
              <a:off x="4114801" y="3955100"/>
              <a:ext cx="498412" cy="340187"/>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5" name="Line 51">
              <a:extLst>
                <a:ext uri="{FF2B5EF4-FFF2-40B4-BE49-F238E27FC236}">
                  <a16:creationId xmlns:a16="http://schemas.microsoft.com/office/drawing/2014/main" id="{8F3A165F-08A0-9D4B-B82D-B603502A13F3}"/>
                </a:ext>
              </a:extLst>
            </p:cNvPr>
            <p:cNvSpPr>
              <a:spLocks noChangeShapeType="1"/>
            </p:cNvSpPr>
            <p:nvPr/>
          </p:nvSpPr>
          <p:spPr bwMode="auto">
            <a:xfrm>
              <a:off x="4234070" y="4117024"/>
              <a:ext cx="936703" cy="1"/>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598125F6-3C0E-B64C-9CC2-9EFB4DA6980E}"/>
              </a:ext>
            </a:extLst>
          </p:cNvPr>
          <p:cNvGrpSpPr/>
          <p:nvPr/>
        </p:nvGrpSpPr>
        <p:grpSpPr>
          <a:xfrm>
            <a:off x="4351868" y="5927346"/>
            <a:ext cx="3101886" cy="698305"/>
            <a:chOff x="3557204" y="3415545"/>
            <a:chExt cx="3101886" cy="698305"/>
          </a:xfrm>
        </p:grpSpPr>
        <p:sp>
          <p:nvSpPr>
            <p:cNvPr id="227" name="Text Box 52">
              <a:extLst>
                <a:ext uri="{FF2B5EF4-FFF2-40B4-BE49-F238E27FC236}">
                  <a16:creationId xmlns:a16="http://schemas.microsoft.com/office/drawing/2014/main" id="{5B815C0E-E9AF-964A-AB0C-F8220D77B6A8}"/>
                </a:ext>
              </a:extLst>
            </p:cNvPr>
            <p:cNvSpPr txBox="1">
              <a:spLocks noChangeArrowheads="1"/>
            </p:cNvSpPr>
            <p:nvPr/>
          </p:nvSpPr>
          <p:spPr bwMode="auto">
            <a:xfrm>
              <a:off x="5555973" y="3652185"/>
              <a:ext cx="110311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msecs</a:t>
              </a:r>
            </a:p>
          </p:txBody>
        </p:sp>
        <p:sp>
          <p:nvSpPr>
            <p:cNvPr id="228" name="Rectangle 227">
              <a:extLst>
                <a:ext uri="{FF2B5EF4-FFF2-40B4-BE49-F238E27FC236}">
                  <a16:creationId xmlns:a16="http://schemas.microsoft.com/office/drawing/2014/main" id="{4EE7EB05-EB77-DA46-8D82-2C1B89B59FCD}"/>
                </a:ext>
              </a:extLst>
            </p:cNvPr>
            <p:cNvSpPr/>
            <p:nvPr/>
          </p:nvSpPr>
          <p:spPr>
            <a:xfrm>
              <a:off x="3557204" y="3415545"/>
              <a:ext cx="1041334" cy="337988"/>
            </a:xfrm>
            <a:prstGeom prst="rect">
              <a:avLst/>
            </a:prstGeom>
            <a:solidFill>
              <a:schemeClr val="bg1">
                <a:alpha val="6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9" name="Line 51">
              <a:extLst>
                <a:ext uri="{FF2B5EF4-FFF2-40B4-BE49-F238E27FC236}">
                  <a16:creationId xmlns:a16="http://schemas.microsoft.com/office/drawing/2014/main" id="{45B58613-BF72-9847-A603-92F5F10A9D91}"/>
                </a:ext>
              </a:extLst>
            </p:cNvPr>
            <p:cNvSpPr>
              <a:spLocks noChangeShapeType="1"/>
            </p:cNvSpPr>
            <p:nvPr/>
          </p:nvSpPr>
          <p:spPr bwMode="auto">
            <a:xfrm>
              <a:off x="3662316" y="3504654"/>
              <a:ext cx="1983056" cy="461665"/>
            </a:xfrm>
            <a:prstGeom prst="line">
              <a:avLst/>
            </a:prstGeom>
            <a:noFill/>
            <a:ln w="381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230" name="Text Box 83">
            <a:extLst>
              <a:ext uri="{FF2B5EF4-FFF2-40B4-BE49-F238E27FC236}">
                <a16:creationId xmlns:a16="http://schemas.microsoft.com/office/drawing/2014/main" id="{3A71517F-2630-E14F-B4A5-B7AD1A3332AB}"/>
              </a:ext>
            </a:extLst>
          </p:cNvPr>
          <p:cNvSpPr txBox="1">
            <a:spLocks noChangeArrowheads="1"/>
          </p:cNvSpPr>
          <p:nvPr/>
        </p:nvSpPr>
        <p:spPr bwMode="auto">
          <a:xfrm>
            <a:off x="870724" y="6212256"/>
            <a:ext cx="45657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faster access link (expensive!)</a:t>
            </a:r>
          </a:p>
        </p:txBody>
      </p:sp>
      <p:sp>
        <p:nvSpPr>
          <p:cNvPr id="231" name="Slide Number Placeholder 2">
            <a:extLst>
              <a:ext uri="{FF2B5EF4-FFF2-40B4-BE49-F238E27FC236}">
                <a16:creationId xmlns:a16="http://schemas.microsoft.com/office/drawing/2014/main" id="{FF0ECF32-52FF-7941-8B38-AE471D68A41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45</a:t>
            </a:fld>
            <a:endParaRPr lang="en-US" dirty="0"/>
          </a:p>
        </p:txBody>
      </p:sp>
    </p:spTree>
    <p:extLst>
      <p:ext uri="{BB962C8B-B14F-4D97-AF65-F5344CB8AC3E}">
        <p14:creationId xmlns:p14="http://schemas.microsoft.com/office/powerpoint/2010/main" val="3849931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2"/>
                                        </p:tgtEl>
                                        <p:attrNameLst>
                                          <p:attrName>style.visibility</p:attrName>
                                        </p:attrNameLst>
                                      </p:cBhvr>
                                      <p:to>
                                        <p:strVal val="visible"/>
                                      </p:to>
                                    </p:set>
                                    <p:animEffect transition="in" filter="dissolve">
                                      <p:cBhvr>
                                        <p:cTn id="12" dur="500"/>
                                        <p:tgtEl>
                                          <p:spTgt spid="22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dissolv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30"/>
                                        </p:tgtEl>
                                        <p:attrNameLst>
                                          <p:attrName>style.visibility</p:attrName>
                                        </p:attrNameLst>
                                      </p:cBhvr>
                                      <p:to>
                                        <p:strVal val="visible"/>
                                      </p:to>
                                    </p:set>
                                    <p:animEffect transition="in" filter="dissolve">
                                      <p:cBhvr>
                                        <p:cTn id="22" dur="500"/>
                                        <p:tgtEl>
                                          <p:spTgt spid="2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Rectangle 4">
            <a:extLst>
              <a:ext uri="{FF2B5EF4-FFF2-40B4-BE49-F238E27FC236}">
                <a16:creationId xmlns:a16="http://schemas.microsoft.com/office/drawing/2014/main" id="{3F40E6FA-56EE-4440-AD4E-B2DDBBC696EF}"/>
              </a:ext>
            </a:extLst>
          </p:cNvPr>
          <p:cNvSpPr>
            <a:spLocks noChangeArrowheads="1"/>
          </p:cNvSpPr>
          <p:nvPr/>
        </p:nvSpPr>
        <p:spPr bwMode="auto">
          <a:xfrm>
            <a:off x="922868" y="4719957"/>
            <a:ext cx="6361287" cy="230242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45000"/>
              </a:spcBef>
              <a:spcAft>
                <a:spcPct val="0"/>
              </a:spcAft>
              <a:buClr>
                <a:srgbClr val="000099"/>
              </a:buClr>
              <a:buSzPct val="65000"/>
              <a:buFont typeface="Wingdings" charset="0"/>
              <a:buNone/>
              <a:tabLst/>
              <a:defRPr/>
            </a:pPr>
            <a:r>
              <a:rPr kumimoji="0" lang="en-US" sz="24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Performance: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LAN utilization: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utilization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end-end delay  = </a:t>
            </a:r>
            <a:r>
              <a:rPr kumimoji="0" lang="en-US" sz="2400" b="0" i="0" u="none" strike="noStrike" kern="1200" cap="none" spc="0" normalizeH="0" baseline="0" noProof="0" dirty="0">
                <a:ln>
                  <a:noFill/>
                </a:ln>
                <a:solidFill>
                  <a:srgbClr val="C00000"/>
                </a:solidFill>
                <a:effectLst/>
                <a:uLnTx/>
                <a:uFillTx/>
                <a:latin typeface="Calibri" panose="020F0502020204030204" pitchFamily="34" charset="0"/>
                <a:ea typeface="ＭＳ Ｐゴシック" charset="0"/>
                <a:cs typeface="Calibri" panose="020F0502020204030204" pitchFamily="34" charset="0"/>
              </a:rPr>
              <a:t>?</a:t>
            </a: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 </a:t>
            </a: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Option 2: install a web cache</a:t>
            </a:r>
            <a:endParaRPr lang="en-US" sz="4400" dirty="0"/>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63006" y="4514213"/>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530" name="Rectangle 4">
            <a:extLst>
              <a:ext uri="{FF2B5EF4-FFF2-40B4-BE49-F238E27FC236}">
                <a16:creationId xmlns:a16="http://schemas.microsoft.com/office/drawing/2014/main" id="{0F198874-EC24-3849-8C53-D24368598A1C}"/>
              </a:ext>
            </a:extLst>
          </p:cNvPr>
          <p:cNvSpPr>
            <a:spLocks noChangeArrowheads="1"/>
          </p:cNvSpPr>
          <p:nvPr/>
        </p:nvSpPr>
        <p:spPr bwMode="auto">
          <a:xfrm>
            <a:off x="870724" y="1362307"/>
            <a:ext cx="6123957" cy="25192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charset="0"/>
                <a:cs typeface="Calibri" panose="020F0502020204030204" pitchFamily="34" charset="0"/>
              </a:rPr>
              <a:t>Scenario:</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access link rate: 1.54 Mbps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RTT from institutional router to server: 2 sec</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web object size: 100K bits</a:t>
            </a:r>
          </a:p>
          <a:p>
            <a:pPr marL="342900" marR="0" lvl="0"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average request rate from browsers to origin servers: 15/sec</a:t>
            </a:r>
          </a:p>
          <a:p>
            <a:pPr marL="800100" marR="0" lvl="1" indent="-342900" algn="l" defTabSz="914400" rtl="0" eaLnBrk="0" fontAlgn="base" latinLnBrk="0" hangingPunct="0">
              <a:lnSpc>
                <a:spcPct val="85000"/>
              </a:lnSpc>
              <a:spcBef>
                <a:spcPts val="4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avg data rate to browsers: 1.50 Mbps</a:t>
            </a:r>
          </a:p>
        </p:txBody>
      </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81" name="Text Box 76">
            <a:extLst>
              <a:ext uri="{FF2B5EF4-FFF2-40B4-BE49-F238E27FC236}">
                <a16:creationId xmlns:a16="http://schemas.microsoft.com/office/drawing/2014/main" id="{3175A1F8-F48E-9749-AA0C-8A115012D296}"/>
              </a:ext>
            </a:extLst>
          </p:cNvPr>
          <p:cNvSpPr txBox="1">
            <a:spLocks noChangeArrowheads="1"/>
          </p:cNvSpPr>
          <p:nvPr/>
        </p:nvSpPr>
        <p:spPr bwMode="auto">
          <a:xfrm>
            <a:off x="4483372" y="5180762"/>
            <a:ext cx="2818464" cy="69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How to compute link </a:t>
            </a:r>
          </a:p>
          <a:p>
            <a:pPr marL="342900" marR="0" lvl="0" indent="-342900" algn="ctr" defTabSz="914400" rtl="0" eaLnBrk="1" fontAlgn="auto" latinLnBrk="0" hangingPunct="1">
              <a:lnSpc>
                <a:spcPct val="80000"/>
              </a:lnSpc>
              <a:spcBef>
                <a:spcPct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utilization, delay?</a:t>
            </a:r>
          </a:p>
        </p:txBody>
      </p:sp>
      <p:sp>
        <p:nvSpPr>
          <p:cNvPr id="282" name="Text Box 83">
            <a:extLst>
              <a:ext uri="{FF2B5EF4-FFF2-40B4-BE49-F238E27FC236}">
                <a16:creationId xmlns:a16="http://schemas.microsoft.com/office/drawing/2014/main" id="{445BA7C8-9DBB-B245-98C3-EA83E67E03F3}"/>
              </a:ext>
            </a:extLst>
          </p:cNvPr>
          <p:cNvSpPr txBox="1">
            <a:spLocks noChangeArrowheads="1"/>
          </p:cNvSpPr>
          <p:nvPr/>
        </p:nvSpPr>
        <p:spPr bwMode="auto">
          <a:xfrm>
            <a:off x="853791" y="4053039"/>
            <a:ext cx="330661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web cache (cheap!)</a:t>
            </a:r>
          </a:p>
        </p:txBody>
      </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Slide Number Placeholder 2">
            <a:extLst>
              <a:ext uri="{FF2B5EF4-FFF2-40B4-BE49-F238E27FC236}">
                <a16:creationId xmlns:a16="http://schemas.microsoft.com/office/drawing/2014/main" id="{CD12BA19-40D2-F44B-8E23-E4E6B15A6DE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46</a:t>
            </a:fld>
            <a:endParaRPr lang="en-US" dirty="0"/>
          </a:p>
        </p:txBody>
      </p:sp>
    </p:spTree>
    <p:extLst>
      <p:ext uri="{BB962C8B-B14F-4D97-AF65-F5344CB8AC3E}">
        <p14:creationId xmlns:p14="http://schemas.microsoft.com/office/powerpoint/2010/main" val="18071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dissolve">
                                      <p:cBhvr>
                                        <p:cTn id="10" dur="500"/>
                                        <p:tgtEl>
                                          <p:spTgt spid="251"/>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dissolve">
                                      <p:cBhvr>
                                        <p:cTn id="15" dur="500"/>
                                        <p:tgtEl>
                                          <p:spTgt spid="28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29"/>
                                        </p:tgtEl>
                                        <p:attrNameLst>
                                          <p:attrName>style.visibility</p:attrName>
                                        </p:attrNameLst>
                                      </p:cBhvr>
                                      <p:to>
                                        <p:strVal val="visible"/>
                                      </p:to>
                                    </p:set>
                                    <p:animEffect transition="in" filter="dissolve">
                                      <p:cBhvr>
                                        <p:cTn id="20" dur="500"/>
                                        <p:tgtEl>
                                          <p:spTgt spid="52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81">
                                            <p:txEl>
                                              <p:pRg st="0" end="0"/>
                                            </p:txEl>
                                          </p:spTgt>
                                        </p:tgtEl>
                                        <p:attrNameLst>
                                          <p:attrName>style.visibility</p:attrName>
                                        </p:attrNameLst>
                                      </p:cBhvr>
                                      <p:to>
                                        <p:strVal val="visible"/>
                                      </p:to>
                                    </p:set>
                                    <p:animEffect transition="in" filter="dissolve">
                                      <p:cBhvr>
                                        <p:cTn id="25" dur="500"/>
                                        <p:tgtEl>
                                          <p:spTgt spid="281">
                                            <p:txEl>
                                              <p:pRg st="0" end="0"/>
                                            </p:txEl>
                                          </p:spTgt>
                                        </p:tgtEl>
                                      </p:cBhvr>
                                    </p:animEffect>
                                  </p:childTnLst>
                                </p:cTn>
                              </p:par>
                              <p:par>
                                <p:cTn id="26" presetID="9" presetClass="entr" presetSubtype="0" fill="hold" nodeType="withEffect">
                                  <p:stCondLst>
                                    <p:cond delay="0"/>
                                  </p:stCondLst>
                                  <p:childTnLst>
                                    <p:set>
                                      <p:cBhvr>
                                        <p:cTn id="27" dur="1" fill="hold">
                                          <p:stCondLst>
                                            <p:cond delay="0"/>
                                          </p:stCondLst>
                                        </p:cTn>
                                        <p:tgtEl>
                                          <p:spTgt spid="281">
                                            <p:txEl>
                                              <p:pRg st="1" end="1"/>
                                            </p:txEl>
                                          </p:spTgt>
                                        </p:tgtEl>
                                        <p:attrNameLst>
                                          <p:attrName>style.visibility</p:attrName>
                                        </p:attrNameLst>
                                      </p:cBhvr>
                                      <p:to>
                                        <p:strVal val="visible"/>
                                      </p:to>
                                    </p:set>
                                    <p:animEffect transition="in" filter="dissolve">
                                      <p:cBhvr>
                                        <p:cTn id="28" dur="500"/>
                                        <p:tgtEl>
                                          <p:spTgt spid="28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9" grpId="0"/>
      <p:bldP spid="282" grpId="0"/>
      <p:bldP spid="2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fontScale="90000"/>
          </a:bodyPr>
          <a:lstStyle/>
          <a:p>
            <a:r>
              <a:rPr lang="en-US" dirty="0">
                <a:ea typeface="ＭＳ Ｐゴシック" panose="020B0600070205080204" pitchFamily="34" charset="-128"/>
              </a:rPr>
              <a:t>Calculating access link utilization, end-end delay with cache:</a:t>
            </a:r>
          </a:p>
        </p:txBody>
      </p:sp>
      <p:sp>
        <p:nvSpPr>
          <p:cNvPr id="254" name="Line 2">
            <a:extLst>
              <a:ext uri="{FF2B5EF4-FFF2-40B4-BE49-F238E27FC236}">
                <a16:creationId xmlns:a16="http://schemas.microsoft.com/office/drawing/2014/main" id="{774FD470-E109-844C-8A9E-6F5E6FD1EF6D}"/>
              </a:ext>
            </a:extLst>
          </p:cNvPr>
          <p:cNvSpPr>
            <a:spLocks noChangeShapeType="1"/>
          </p:cNvSpPr>
          <p:nvPr/>
        </p:nvSpPr>
        <p:spPr bwMode="auto">
          <a:xfrm>
            <a:off x="8083455" y="2487883"/>
            <a:ext cx="285750" cy="11430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Text Box 50">
            <a:extLst>
              <a:ext uri="{FF2B5EF4-FFF2-40B4-BE49-F238E27FC236}">
                <a16:creationId xmlns:a16="http://schemas.microsoft.com/office/drawing/2014/main" id="{A32DDB4D-8BE1-2B43-89DB-1EA570D47161}"/>
              </a:ext>
            </a:extLst>
          </p:cNvPr>
          <p:cNvSpPr txBox="1">
            <a:spLocks noChangeArrowheads="1"/>
          </p:cNvSpPr>
          <p:nvPr/>
        </p:nvSpPr>
        <p:spPr bwMode="auto">
          <a:xfrm>
            <a:off x="10512330" y="1902096"/>
            <a:ext cx="933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origin</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servers</a:t>
            </a:r>
          </a:p>
        </p:txBody>
      </p:sp>
      <p:sp>
        <p:nvSpPr>
          <p:cNvPr id="256" name="Line 51">
            <a:extLst>
              <a:ext uri="{FF2B5EF4-FFF2-40B4-BE49-F238E27FC236}">
                <a16:creationId xmlns:a16="http://schemas.microsoft.com/office/drawing/2014/main" id="{D0BFCD11-A1DC-B64D-A23A-23C7A76C3DB1}"/>
              </a:ext>
            </a:extLst>
          </p:cNvPr>
          <p:cNvSpPr>
            <a:spLocks noChangeShapeType="1"/>
          </p:cNvSpPr>
          <p:nvPr/>
        </p:nvSpPr>
        <p:spPr bwMode="auto">
          <a:xfrm>
            <a:off x="8893080" y="2106883"/>
            <a:ext cx="66675" cy="2762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7" name="Line 52">
            <a:extLst>
              <a:ext uri="{FF2B5EF4-FFF2-40B4-BE49-F238E27FC236}">
                <a16:creationId xmlns:a16="http://schemas.microsoft.com/office/drawing/2014/main" id="{E39DF75E-B023-5548-A7F0-9C4A8ADBD41F}"/>
              </a:ext>
            </a:extLst>
          </p:cNvPr>
          <p:cNvSpPr>
            <a:spLocks noChangeShapeType="1"/>
          </p:cNvSpPr>
          <p:nvPr/>
        </p:nvSpPr>
        <p:spPr bwMode="auto">
          <a:xfrm flipH="1">
            <a:off x="9521730" y="2144983"/>
            <a:ext cx="9525" cy="238125"/>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Line 53">
            <a:extLst>
              <a:ext uri="{FF2B5EF4-FFF2-40B4-BE49-F238E27FC236}">
                <a16:creationId xmlns:a16="http://schemas.microsoft.com/office/drawing/2014/main" id="{E3BFB499-7F23-164F-A225-CAAA7B80074B}"/>
              </a:ext>
            </a:extLst>
          </p:cNvPr>
          <p:cNvSpPr>
            <a:spLocks noChangeShapeType="1"/>
          </p:cNvSpPr>
          <p:nvPr/>
        </p:nvSpPr>
        <p:spPr bwMode="auto">
          <a:xfrm flipH="1">
            <a:off x="9978930" y="2306908"/>
            <a:ext cx="133350" cy="20955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9" name="Line 54">
            <a:extLst>
              <a:ext uri="{FF2B5EF4-FFF2-40B4-BE49-F238E27FC236}">
                <a16:creationId xmlns:a16="http://schemas.microsoft.com/office/drawing/2014/main" id="{24D51B99-FE66-D84E-AF2C-706F58BCCC3D}"/>
              </a:ext>
            </a:extLst>
          </p:cNvPr>
          <p:cNvSpPr>
            <a:spLocks noChangeShapeType="1"/>
          </p:cNvSpPr>
          <p:nvPr/>
        </p:nvSpPr>
        <p:spPr bwMode="auto">
          <a:xfrm flipH="1" flipV="1">
            <a:off x="10140855" y="3068908"/>
            <a:ext cx="247650" cy="0"/>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Freeform 55">
            <a:extLst>
              <a:ext uri="{FF2B5EF4-FFF2-40B4-BE49-F238E27FC236}">
                <a16:creationId xmlns:a16="http://schemas.microsoft.com/office/drawing/2014/main" id="{0AF0F7C2-E293-2A4E-B4A0-9966DF5B5243}"/>
              </a:ext>
            </a:extLst>
          </p:cNvPr>
          <p:cNvSpPr>
            <a:spLocks/>
          </p:cNvSpPr>
          <p:nvPr/>
        </p:nvSpPr>
        <p:spPr bwMode="auto">
          <a:xfrm>
            <a:off x="8158067" y="2111064"/>
            <a:ext cx="2174875" cy="1581150"/>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1" name="Text Box 70">
            <a:extLst>
              <a:ext uri="{FF2B5EF4-FFF2-40B4-BE49-F238E27FC236}">
                <a16:creationId xmlns:a16="http://schemas.microsoft.com/office/drawing/2014/main" id="{6E272ACE-5938-0646-A38F-6031C9F45819}"/>
              </a:ext>
            </a:extLst>
          </p:cNvPr>
          <p:cNvSpPr txBox="1">
            <a:spLocks noChangeArrowheads="1"/>
          </p:cNvSpPr>
          <p:nvPr/>
        </p:nvSpPr>
        <p:spPr bwMode="auto">
          <a:xfrm>
            <a:off x="8874030" y="2432321"/>
            <a:ext cx="9318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public</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Internet</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2" name="Freeform 71">
            <a:extLst>
              <a:ext uri="{FF2B5EF4-FFF2-40B4-BE49-F238E27FC236}">
                <a16:creationId xmlns:a16="http://schemas.microsoft.com/office/drawing/2014/main" id="{A7C4DEB4-E3E6-8547-B127-1273B3D3EA69}"/>
              </a:ext>
            </a:extLst>
          </p:cNvPr>
          <p:cNvSpPr>
            <a:spLocks/>
          </p:cNvSpPr>
          <p:nvPr/>
        </p:nvSpPr>
        <p:spPr bwMode="auto">
          <a:xfrm>
            <a:off x="7748492" y="4470671"/>
            <a:ext cx="2965450" cy="1390650"/>
          </a:xfrm>
          <a:custGeom>
            <a:avLst/>
            <a:gdLst>
              <a:gd name="T0" fmla="*/ 2147483647 w 1868"/>
              <a:gd name="T1" fmla="*/ 2147483647 h 876"/>
              <a:gd name="T2" fmla="*/ 2147483647 w 1868"/>
              <a:gd name="T3" fmla="*/ 2147483647 h 876"/>
              <a:gd name="T4" fmla="*/ 2147483647 w 1868"/>
              <a:gd name="T5" fmla="*/ 2147483647 h 876"/>
              <a:gd name="T6" fmla="*/ 2147483647 w 1868"/>
              <a:gd name="T7" fmla="*/ 2147483647 h 876"/>
              <a:gd name="T8" fmla="*/ 2147483647 w 1868"/>
              <a:gd name="T9" fmla="*/ 2147483647 h 876"/>
              <a:gd name="T10" fmla="*/ 2147483647 w 1868"/>
              <a:gd name="T11" fmla="*/ 2147483647 h 876"/>
              <a:gd name="T12" fmla="*/ 2147483647 w 1868"/>
              <a:gd name="T13" fmla="*/ 2147483647 h 876"/>
              <a:gd name="T14" fmla="*/ 2147483647 w 1868"/>
              <a:gd name="T15" fmla="*/ 2147483647 h 876"/>
              <a:gd name="T16" fmla="*/ 2147483647 w 1868"/>
              <a:gd name="T17" fmla="*/ 2147483647 h 876"/>
              <a:gd name="T18" fmla="*/ 2147483647 w 1868"/>
              <a:gd name="T19" fmla="*/ 2147483647 h 876"/>
              <a:gd name="T20" fmla="*/ 2147483647 w 1868"/>
              <a:gd name="T21" fmla="*/ 2147483647 h 8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68"/>
              <a:gd name="T34" fmla="*/ 0 h 876"/>
              <a:gd name="T35" fmla="*/ 1868 w 1868"/>
              <a:gd name="T36" fmla="*/ 876 h 8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68" h="876">
                <a:moveTo>
                  <a:pt x="31" y="327"/>
                </a:moveTo>
                <a:cubicBezTo>
                  <a:pt x="20" y="237"/>
                  <a:pt x="0" y="189"/>
                  <a:pt x="103" y="137"/>
                </a:cubicBezTo>
                <a:cubicBezTo>
                  <a:pt x="206" y="85"/>
                  <a:pt x="476" y="34"/>
                  <a:pt x="649" y="17"/>
                </a:cubicBezTo>
                <a:cubicBezTo>
                  <a:pt x="822" y="0"/>
                  <a:pt x="955" y="18"/>
                  <a:pt x="1141" y="35"/>
                </a:cubicBezTo>
                <a:cubicBezTo>
                  <a:pt x="1327" y="52"/>
                  <a:pt x="1658" y="3"/>
                  <a:pt x="1763" y="121"/>
                </a:cubicBezTo>
                <a:cubicBezTo>
                  <a:pt x="1868" y="239"/>
                  <a:pt x="1840" y="621"/>
                  <a:pt x="1774" y="741"/>
                </a:cubicBezTo>
                <a:cubicBezTo>
                  <a:pt x="1708" y="861"/>
                  <a:pt x="1534" y="827"/>
                  <a:pt x="1369" y="845"/>
                </a:cubicBezTo>
                <a:cubicBezTo>
                  <a:pt x="1204" y="863"/>
                  <a:pt x="935" y="851"/>
                  <a:pt x="781" y="851"/>
                </a:cubicBezTo>
                <a:cubicBezTo>
                  <a:pt x="627" y="851"/>
                  <a:pt x="549" y="876"/>
                  <a:pt x="447" y="847"/>
                </a:cubicBezTo>
                <a:cubicBezTo>
                  <a:pt x="345" y="818"/>
                  <a:pt x="237" y="762"/>
                  <a:pt x="168" y="676"/>
                </a:cubicBezTo>
                <a:cubicBezTo>
                  <a:pt x="98" y="589"/>
                  <a:pt x="29" y="468"/>
                  <a:pt x="31" y="327"/>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Line 77">
            <a:extLst>
              <a:ext uri="{FF2B5EF4-FFF2-40B4-BE49-F238E27FC236}">
                <a16:creationId xmlns:a16="http://schemas.microsoft.com/office/drawing/2014/main" id="{0E1C7AA0-FA95-B844-83B1-903DF41A68D1}"/>
              </a:ext>
            </a:extLst>
          </p:cNvPr>
          <p:cNvSpPr>
            <a:spLocks noChangeShapeType="1"/>
          </p:cNvSpPr>
          <p:nvPr/>
        </p:nvSpPr>
        <p:spPr bwMode="auto">
          <a:xfrm flipH="1">
            <a:off x="8197755" y="4780233"/>
            <a:ext cx="855662" cy="4318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Line 78">
            <a:extLst>
              <a:ext uri="{FF2B5EF4-FFF2-40B4-BE49-F238E27FC236}">
                <a16:creationId xmlns:a16="http://schemas.microsoft.com/office/drawing/2014/main" id="{0173F26E-AC6F-FD4F-995F-CADED52CD421}"/>
              </a:ext>
            </a:extLst>
          </p:cNvPr>
          <p:cNvSpPr>
            <a:spLocks noChangeShapeType="1"/>
          </p:cNvSpPr>
          <p:nvPr/>
        </p:nvSpPr>
        <p:spPr bwMode="auto">
          <a:xfrm flipH="1">
            <a:off x="8707342" y="4827858"/>
            <a:ext cx="563563" cy="3937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Line 79">
            <a:extLst>
              <a:ext uri="{FF2B5EF4-FFF2-40B4-BE49-F238E27FC236}">
                <a16:creationId xmlns:a16="http://schemas.microsoft.com/office/drawing/2014/main" id="{3CEA4312-2D22-9340-9D8D-17C8CC88AE05}"/>
              </a:ext>
            </a:extLst>
          </p:cNvPr>
          <p:cNvSpPr>
            <a:spLocks noChangeShapeType="1"/>
          </p:cNvSpPr>
          <p:nvPr/>
        </p:nvSpPr>
        <p:spPr bwMode="auto">
          <a:xfrm flipH="1">
            <a:off x="9245505" y="4834208"/>
            <a:ext cx="149225" cy="382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7" name="Line 95">
            <a:extLst>
              <a:ext uri="{FF2B5EF4-FFF2-40B4-BE49-F238E27FC236}">
                <a16:creationId xmlns:a16="http://schemas.microsoft.com/office/drawing/2014/main" id="{7E28B523-ED73-8C40-ACD2-43F86A8C48E6}"/>
              </a:ext>
            </a:extLst>
          </p:cNvPr>
          <p:cNvSpPr>
            <a:spLocks noChangeShapeType="1"/>
          </p:cNvSpPr>
          <p:nvPr/>
        </p:nvSpPr>
        <p:spPr bwMode="auto">
          <a:xfrm>
            <a:off x="9407430" y="3545158"/>
            <a:ext cx="0" cy="106203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8" name="Text Box 97">
            <a:extLst>
              <a:ext uri="{FF2B5EF4-FFF2-40B4-BE49-F238E27FC236}">
                <a16:creationId xmlns:a16="http://schemas.microsoft.com/office/drawing/2014/main" id="{C679E988-7156-B949-B8A6-F53CA81FBD00}"/>
              </a:ext>
            </a:extLst>
          </p:cNvPr>
          <p:cNvSpPr txBox="1">
            <a:spLocks noChangeArrowheads="1"/>
          </p:cNvSpPr>
          <p:nvPr/>
        </p:nvSpPr>
        <p:spPr bwMode="auto">
          <a:xfrm>
            <a:off x="7775480" y="4357958"/>
            <a:ext cx="1198562"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institutional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network</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69" name="Text Box 98">
            <a:extLst>
              <a:ext uri="{FF2B5EF4-FFF2-40B4-BE49-F238E27FC236}">
                <a16:creationId xmlns:a16="http://schemas.microsoft.com/office/drawing/2014/main" id="{67295E16-B892-F14C-929B-3E20FB10905C}"/>
              </a:ext>
            </a:extLst>
          </p:cNvPr>
          <p:cNvSpPr txBox="1">
            <a:spLocks noChangeArrowheads="1"/>
          </p:cNvSpPr>
          <p:nvPr/>
        </p:nvSpPr>
        <p:spPr bwMode="auto">
          <a:xfrm>
            <a:off x="9783667" y="4738958"/>
            <a:ext cx="1290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Gbps LAN</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sp>
        <p:nvSpPr>
          <p:cNvPr id="270" name="Text Box 99">
            <a:extLst>
              <a:ext uri="{FF2B5EF4-FFF2-40B4-BE49-F238E27FC236}">
                <a16:creationId xmlns:a16="http://schemas.microsoft.com/office/drawing/2014/main" id="{6A31B9E8-42B5-DA4F-BEEB-38A1A2168C47}"/>
              </a:ext>
            </a:extLst>
          </p:cNvPr>
          <p:cNvSpPr txBox="1">
            <a:spLocks noChangeArrowheads="1"/>
          </p:cNvSpPr>
          <p:nvPr/>
        </p:nvSpPr>
        <p:spPr bwMode="auto">
          <a:xfrm>
            <a:off x="9409017" y="3734071"/>
            <a:ext cx="11906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1.54 Mbps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access link</a:t>
            </a:r>
            <a:endParaRPr kumimoji="0" lang="en-US" altLang="en-US" sz="2400" b="0" i="0" u="none" strike="noStrike" kern="0" cap="none" spc="0" normalizeH="0" baseline="0" noProof="0" dirty="0">
              <a:ln>
                <a:noFill/>
              </a:ln>
              <a:solidFill>
                <a:srgbClr val="3333CC"/>
              </a:solidFill>
              <a:effectLst/>
              <a:uLnTx/>
              <a:uFillTx/>
              <a:latin typeface="Arial" panose="020B0604020202020204" pitchFamily="34" charset="0"/>
              <a:ea typeface="ＭＳ Ｐゴシック" panose="020B0600070205080204" pitchFamily="34" charset="-128"/>
              <a:cs typeface="+mn-cs"/>
            </a:endParaRPr>
          </a:p>
        </p:txBody>
      </p:sp>
      <p:grpSp>
        <p:nvGrpSpPr>
          <p:cNvPr id="292" name="Group 139">
            <a:extLst>
              <a:ext uri="{FF2B5EF4-FFF2-40B4-BE49-F238E27FC236}">
                <a16:creationId xmlns:a16="http://schemas.microsoft.com/office/drawing/2014/main" id="{F9E9E22C-69D8-A847-9177-B4D5A14ECA28}"/>
              </a:ext>
            </a:extLst>
          </p:cNvPr>
          <p:cNvGrpSpPr>
            <a:grpSpLocks/>
          </p:cNvGrpSpPr>
          <p:nvPr/>
        </p:nvGrpSpPr>
        <p:grpSpPr bwMode="auto">
          <a:xfrm>
            <a:off x="7735792" y="2035446"/>
            <a:ext cx="377825" cy="576262"/>
            <a:chOff x="4140" y="429"/>
            <a:chExt cx="1425" cy="2396"/>
          </a:xfrm>
        </p:grpSpPr>
        <p:sp>
          <p:nvSpPr>
            <p:cNvPr id="293" name="Freeform 140">
              <a:extLst>
                <a:ext uri="{FF2B5EF4-FFF2-40B4-BE49-F238E27FC236}">
                  <a16:creationId xmlns:a16="http://schemas.microsoft.com/office/drawing/2014/main" id="{86EDF6AA-4B2E-6342-9BFA-CFF30B1C290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141">
              <a:extLst>
                <a:ext uri="{FF2B5EF4-FFF2-40B4-BE49-F238E27FC236}">
                  <a16:creationId xmlns:a16="http://schemas.microsoft.com/office/drawing/2014/main" id="{6B9D834D-0DEE-9248-AD7A-C2D336AEBD50}"/>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Freeform 142">
              <a:extLst>
                <a:ext uri="{FF2B5EF4-FFF2-40B4-BE49-F238E27FC236}">
                  <a16:creationId xmlns:a16="http://schemas.microsoft.com/office/drawing/2014/main" id="{29245DF3-F7D6-B840-B253-23D4A8D2C19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Freeform 143">
              <a:extLst>
                <a:ext uri="{FF2B5EF4-FFF2-40B4-BE49-F238E27FC236}">
                  <a16:creationId xmlns:a16="http://schemas.microsoft.com/office/drawing/2014/main" id="{B747AC17-9BF4-BB41-A5DA-D229A9BA1A64}"/>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Rectangle 144">
              <a:extLst>
                <a:ext uri="{FF2B5EF4-FFF2-40B4-BE49-F238E27FC236}">
                  <a16:creationId xmlns:a16="http://schemas.microsoft.com/office/drawing/2014/main" id="{1B65D50E-A82B-7347-A7F6-556D3939DD4B}"/>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8" name="Group 145">
              <a:extLst>
                <a:ext uri="{FF2B5EF4-FFF2-40B4-BE49-F238E27FC236}">
                  <a16:creationId xmlns:a16="http://schemas.microsoft.com/office/drawing/2014/main" id="{E47B5BD8-DFF7-9441-92CB-80BB05AB6451}"/>
                </a:ext>
              </a:extLst>
            </p:cNvPr>
            <p:cNvGrpSpPr>
              <a:grpSpLocks/>
            </p:cNvGrpSpPr>
            <p:nvPr/>
          </p:nvGrpSpPr>
          <p:grpSpPr bwMode="auto">
            <a:xfrm>
              <a:off x="4749" y="668"/>
              <a:ext cx="581" cy="145"/>
              <a:chOff x="614" y="2568"/>
              <a:chExt cx="725" cy="139"/>
            </a:xfrm>
          </p:grpSpPr>
          <p:sp>
            <p:nvSpPr>
              <p:cNvPr id="323" name="AutoShape 146">
                <a:extLst>
                  <a:ext uri="{FF2B5EF4-FFF2-40B4-BE49-F238E27FC236}">
                    <a16:creationId xmlns:a16="http://schemas.microsoft.com/office/drawing/2014/main" id="{B75BF63D-E7E0-6640-A10B-E09175442A77}"/>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47">
                <a:extLst>
                  <a:ext uri="{FF2B5EF4-FFF2-40B4-BE49-F238E27FC236}">
                    <a16:creationId xmlns:a16="http://schemas.microsoft.com/office/drawing/2014/main" id="{074358F6-E1DA-D042-B053-9C4C54023FE2}"/>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9" name="Rectangle 148">
              <a:extLst>
                <a:ext uri="{FF2B5EF4-FFF2-40B4-BE49-F238E27FC236}">
                  <a16:creationId xmlns:a16="http://schemas.microsoft.com/office/drawing/2014/main" id="{DECDE972-9E25-674C-ACC1-43F55CD92F4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49">
              <a:extLst>
                <a:ext uri="{FF2B5EF4-FFF2-40B4-BE49-F238E27FC236}">
                  <a16:creationId xmlns:a16="http://schemas.microsoft.com/office/drawing/2014/main" id="{82296A06-752A-254D-8846-4D0F3F43F261}"/>
                </a:ext>
              </a:extLst>
            </p:cNvPr>
            <p:cNvGrpSpPr>
              <a:grpSpLocks/>
            </p:cNvGrpSpPr>
            <p:nvPr/>
          </p:nvGrpSpPr>
          <p:grpSpPr bwMode="auto">
            <a:xfrm>
              <a:off x="4747" y="994"/>
              <a:ext cx="581" cy="134"/>
              <a:chOff x="614" y="2568"/>
              <a:chExt cx="725" cy="139"/>
            </a:xfrm>
          </p:grpSpPr>
          <p:sp>
            <p:nvSpPr>
              <p:cNvPr id="321" name="AutoShape 150">
                <a:extLst>
                  <a:ext uri="{FF2B5EF4-FFF2-40B4-BE49-F238E27FC236}">
                    <a16:creationId xmlns:a16="http://schemas.microsoft.com/office/drawing/2014/main" id="{F5A8BC22-523A-4147-9575-B8F7D060F116}"/>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51">
                <a:extLst>
                  <a:ext uri="{FF2B5EF4-FFF2-40B4-BE49-F238E27FC236}">
                    <a16:creationId xmlns:a16="http://schemas.microsoft.com/office/drawing/2014/main" id="{EAF2AC7F-A8C0-FC4F-8C37-5D458F19BF6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52">
              <a:extLst>
                <a:ext uri="{FF2B5EF4-FFF2-40B4-BE49-F238E27FC236}">
                  <a16:creationId xmlns:a16="http://schemas.microsoft.com/office/drawing/2014/main" id="{4F90A69C-CEC4-A24D-9C82-52BA6FC8934D}"/>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153">
              <a:extLst>
                <a:ext uri="{FF2B5EF4-FFF2-40B4-BE49-F238E27FC236}">
                  <a16:creationId xmlns:a16="http://schemas.microsoft.com/office/drawing/2014/main" id="{4EAFCA72-25B7-7747-916E-327595FFDBC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3" name="Group 154">
              <a:extLst>
                <a:ext uri="{FF2B5EF4-FFF2-40B4-BE49-F238E27FC236}">
                  <a16:creationId xmlns:a16="http://schemas.microsoft.com/office/drawing/2014/main" id="{8277CD38-8B7B-9748-AD3B-10D14BC1AA1D}"/>
                </a:ext>
              </a:extLst>
            </p:cNvPr>
            <p:cNvGrpSpPr>
              <a:grpSpLocks/>
            </p:cNvGrpSpPr>
            <p:nvPr/>
          </p:nvGrpSpPr>
          <p:grpSpPr bwMode="auto">
            <a:xfrm>
              <a:off x="4735" y="1627"/>
              <a:ext cx="582" cy="151"/>
              <a:chOff x="614" y="2568"/>
              <a:chExt cx="725" cy="139"/>
            </a:xfrm>
          </p:grpSpPr>
          <p:sp>
            <p:nvSpPr>
              <p:cNvPr id="319" name="AutoShape 155">
                <a:extLst>
                  <a:ext uri="{FF2B5EF4-FFF2-40B4-BE49-F238E27FC236}">
                    <a16:creationId xmlns:a16="http://schemas.microsoft.com/office/drawing/2014/main" id="{5B02472C-767E-8C4B-A1E5-693F9C4C2A6A}"/>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56">
                <a:extLst>
                  <a:ext uri="{FF2B5EF4-FFF2-40B4-BE49-F238E27FC236}">
                    <a16:creationId xmlns:a16="http://schemas.microsoft.com/office/drawing/2014/main" id="{DA6E1AA2-450F-174D-A85C-5D39B60ABD9D}"/>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4" name="Freeform 157">
              <a:extLst>
                <a:ext uri="{FF2B5EF4-FFF2-40B4-BE49-F238E27FC236}">
                  <a16:creationId xmlns:a16="http://schemas.microsoft.com/office/drawing/2014/main" id="{43557BDC-C555-5040-B5DB-5D425E9BFE1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58">
              <a:extLst>
                <a:ext uri="{FF2B5EF4-FFF2-40B4-BE49-F238E27FC236}">
                  <a16:creationId xmlns:a16="http://schemas.microsoft.com/office/drawing/2014/main" id="{C333E870-3BD7-C645-AAC2-98508A7E36E9}"/>
                </a:ext>
              </a:extLst>
            </p:cNvPr>
            <p:cNvGrpSpPr>
              <a:grpSpLocks/>
            </p:cNvGrpSpPr>
            <p:nvPr/>
          </p:nvGrpSpPr>
          <p:grpSpPr bwMode="auto">
            <a:xfrm>
              <a:off x="4739" y="1327"/>
              <a:ext cx="582" cy="139"/>
              <a:chOff x="614" y="2568"/>
              <a:chExt cx="725" cy="139"/>
            </a:xfrm>
          </p:grpSpPr>
          <p:sp>
            <p:nvSpPr>
              <p:cNvPr id="317" name="AutoShape 159">
                <a:extLst>
                  <a:ext uri="{FF2B5EF4-FFF2-40B4-BE49-F238E27FC236}">
                    <a16:creationId xmlns:a16="http://schemas.microsoft.com/office/drawing/2014/main" id="{EFC968C4-6392-E247-9A44-0D21D80BC1C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AutoShape 160">
                <a:extLst>
                  <a:ext uri="{FF2B5EF4-FFF2-40B4-BE49-F238E27FC236}">
                    <a16:creationId xmlns:a16="http://schemas.microsoft.com/office/drawing/2014/main" id="{9315F821-D903-1C43-B0DF-C13E1CFC6E9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Rectangle 161">
              <a:extLst>
                <a:ext uri="{FF2B5EF4-FFF2-40B4-BE49-F238E27FC236}">
                  <a16:creationId xmlns:a16="http://schemas.microsoft.com/office/drawing/2014/main" id="{4A93E05B-231B-8F4E-AC44-1E61C8779F78}"/>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Freeform 162">
              <a:extLst>
                <a:ext uri="{FF2B5EF4-FFF2-40B4-BE49-F238E27FC236}">
                  <a16:creationId xmlns:a16="http://schemas.microsoft.com/office/drawing/2014/main" id="{A81021FA-3B4B-8540-B233-88280DF917C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Freeform 163">
              <a:extLst>
                <a:ext uri="{FF2B5EF4-FFF2-40B4-BE49-F238E27FC236}">
                  <a16:creationId xmlns:a16="http://schemas.microsoft.com/office/drawing/2014/main" id="{B4BBCFA8-CE65-3B46-B8C0-90C8E2A9FA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Oval 164">
              <a:extLst>
                <a:ext uri="{FF2B5EF4-FFF2-40B4-BE49-F238E27FC236}">
                  <a16:creationId xmlns:a16="http://schemas.microsoft.com/office/drawing/2014/main" id="{5BC0A35E-B59B-2747-AF4F-E2B7BF2E9D9B}"/>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65">
              <a:extLst>
                <a:ext uri="{FF2B5EF4-FFF2-40B4-BE49-F238E27FC236}">
                  <a16:creationId xmlns:a16="http://schemas.microsoft.com/office/drawing/2014/main" id="{18C56782-0533-9C40-9224-8F36130D888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AutoShape 166">
              <a:extLst>
                <a:ext uri="{FF2B5EF4-FFF2-40B4-BE49-F238E27FC236}">
                  <a16:creationId xmlns:a16="http://schemas.microsoft.com/office/drawing/2014/main" id="{B68A6AC7-4ED2-D44E-90B8-E63CF73BBC97}"/>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AutoShape 167">
              <a:extLst>
                <a:ext uri="{FF2B5EF4-FFF2-40B4-BE49-F238E27FC236}">
                  <a16:creationId xmlns:a16="http://schemas.microsoft.com/office/drawing/2014/main" id="{906EF179-00FE-3F4F-AD8D-E9B8F23DE35F}"/>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Oval 168">
              <a:extLst>
                <a:ext uri="{FF2B5EF4-FFF2-40B4-BE49-F238E27FC236}">
                  <a16:creationId xmlns:a16="http://schemas.microsoft.com/office/drawing/2014/main" id="{714D65B7-5EDC-2840-9C29-D308D9655A6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Oval 169">
              <a:extLst>
                <a:ext uri="{FF2B5EF4-FFF2-40B4-BE49-F238E27FC236}">
                  <a16:creationId xmlns:a16="http://schemas.microsoft.com/office/drawing/2014/main" id="{E64A117A-C67D-AB41-A8E7-4A508BB314F3}"/>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5" name="Oval 170">
              <a:extLst>
                <a:ext uri="{FF2B5EF4-FFF2-40B4-BE49-F238E27FC236}">
                  <a16:creationId xmlns:a16="http://schemas.microsoft.com/office/drawing/2014/main" id="{C59668D3-09F9-BD44-8596-C01818912BD0}"/>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Rectangle 171">
              <a:extLst>
                <a:ext uri="{FF2B5EF4-FFF2-40B4-BE49-F238E27FC236}">
                  <a16:creationId xmlns:a16="http://schemas.microsoft.com/office/drawing/2014/main" id="{8E530C7C-3D86-3C4B-891E-CB9AC883FCB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5" name="Group 172">
            <a:extLst>
              <a:ext uri="{FF2B5EF4-FFF2-40B4-BE49-F238E27FC236}">
                <a16:creationId xmlns:a16="http://schemas.microsoft.com/office/drawing/2014/main" id="{F34C0BB9-9ECA-9B40-B10C-16DEDBDC16C3}"/>
              </a:ext>
            </a:extLst>
          </p:cNvPr>
          <p:cNvGrpSpPr>
            <a:grpSpLocks/>
          </p:cNvGrpSpPr>
          <p:nvPr/>
        </p:nvGrpSpPr>
        <p:grpSpPr bwMode="auto">
          <a:xfrm>
            <a:off x="7885017" y="5148533"/>
            <a:ext cx="525463" cy="557213"/>
            <a:chOff x="-44" y="1473"/>
            <a:chExt cx="981" cy="1105"/>
          </a:xfrm>
        </p:grpSpPr>
        <p:pic>
          <p:nvPicPr>
            <p:cNvPr id="326" name="Picture 173" descr="desktop_computer_stylized_medium">
              <a:extLst>
                <a:ext uri="{FF2B5EF4-FFF2-40B4-BE49-F238E27FC236}">
                  <a16:creationId xmlns:a16="http://schemas.microsoft.com/office/drawing/2014/main" id="{58DEA6BA-6A8A-414B-A5D1-8C42E963B5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 name="Freeform 174">
              <a:extLst>
                <a:ext uri="{FF2B5EF4-FFF2-40B4-BE49-F238E27FC236}">
                  <a16:creationId xmlns:a16="http://schemas.microsoft.com/office/drawing/2014/main" id="{5636D377-DB0D-6F40-811F-10EE64604D69}"/>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75">
            <a:extLst>
              <a:ext uri="{FF2B5EF4-FFF2-40B4-BE49-F238E27FC236}">
                <a16:creationId xmlns:a16="http://schemas.microsoft.com/office/drawing/2014/main" id="{7306AC90-5B34-3F4E-B626-0E34022A31C8}"/>
              </a:ext>
            </a:extLst>
          </p:cNvPr>
          <p:cNvGrpSpPr>
            <a:grpSpLocks/>
          </p:cNvGrpSpPr>
          <p:nvPr/>
        </p:nvGrpSpPr>
        <p:grpSpPr bwMode="auto">
          <a:xfrm>
            <a:off x="8650192" y="1557608"/>
            <a:ext cx="377825" cy="576263"/>
            <a:chOff x="4140" y="429"/>
            <a:chExt cx="1425" cy="2396"/>
          </a:xfrm>
        </p:grpSpPr>
        <p:sp>
          <p:nvSpPr>
            <p:cNvPr id="329" name="Freeform 176">
              <a:extLst>
                <a:ext uri="{FF2B5EF4-FFF2-40B4-BE49-F238E27FC236}">
                  <a16:creationId xmlns:a16="http://schemas.microsoft.com/office/drawing/2014/main" id="{F3CFDF78-3F2C-B047-99D5-2F35E0D1B49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77">
              <a:extLst>
                <a:ext uri="{FF2B5EF4-FFF2-40B4-BE49-F238E27FC236}">
                  <a16:creationId xmlns:a16="http://schemas.microsoft.com/office/drawing/2014/main" id="{6D671750-A74B-B64E-8E68-C40948E6DE3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178">
              <a:extLst>
                <a:ext uri="{FF2B5EF4-FFF2-40B4-BE49-F238E27FC236}">
                  <a16:creationId xmlns:a16="http://schemas.microsoft.com/office/drawing/2014/main" id="{9438FA78-1938-514C-80BF-10ED666E38F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Freeform 179">
              <a:extLst>
                <a:ext uri="{FF2B5EF4-FFF2-40B4-BE49-F238E27FC236}">
                  <a16:creationId xmlns:a16="http://schemas.microsoft.com/office/drawing/2014/main" id="{FD23EFF2-90E8-9045-936A-06124249A5E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80">
              <a:extLst>
                <a:ext uri="{FF2B5EF4-FFF2-40B4-BE49-F238E27FC236}">
                  <a16:creationId xmlns:a16="http://schemas.microsoft.com/office/drawing/2014/main" id="{C3C9A679-FD27-EE4A-B715-049B9DDB6300}"/>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4" name="Group 181">
              <a:extLst>
                <a:ext uri="{FF2B5EF4-FFF2-40B4-BE49-F238E27FC236}">
                  <a16:creationId xmlns:a16="http://schemas.microsoft.com/office/drawing/2014/main" id="{F5C3481D-451B-B142-A35C-15C582D38E95}"/>
                </a:ext>
              </a:extLst>
            </p:cNvPr>
            <p:cNvGrpSpPr>
              <a:grpSpLocks/>
            </p:cNvGrpSpPr>
            <p:nvPr/>
          </p:nvGrpSpPr>
          <p:grpSpPr bwMode="auto">
            <a:xfrm>
              <a:off x="4749" y="668"/>
              <a:ext cx="581" cy="145"/>
              <a:chOff x="614" y="2568"/>
              <a:chExt cx="725" cy="139"/>
            </a:xfrm>
          </p:grpSpPr>
          <p:sp>
            <p:nvSpPr>
              <p:cNvPr id="359" name="AutoShape 182">
                <a:extLst>
                  <a:ext uri="{FF2B5EF4-FFF2-40B4-BE49-F238E27FC236}">
                    <a16:creationId xmlns:a16="http://schemas.microsoft.com/office/drawing/2014/main" id="{2C243628-F48B-0247-9C77-CADC193BA25B}"/>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AutoShape 183">
                <a:extLst>
                  <a:ext uri="{FF2B5EF4-FFF2-40B4-BE49-F238E27FC236}">
                    <a16:creationId xmlns:a16="http://schemas.microsoft.com/office/drawing/2014/main" id="{C3D71DA0-C793-D949-906B-887E37FD01C9}"/>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5" name="Rectangle 184">
              <a:extLst>
                <a:ext uri="{FF2B5EF4-FFF2-40B4-BE49-F238E27FC236}">
                  <a16:creationId xmlns:a16="http://schemas.microsoft.com/office/drawing/2014/main" id="{246902F9-C4DC-454E-9DA0-3D5842DB38D7}"/>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6" name="Group 185">
              <a:extLst>
                <a:ext uri="{FF2B5EF4-FFF2-40B4-BE49-F238E27FC236}">
                  <a16:creationId xmlns:a16="http://schemas.microsoft.com/office/drawing/2014/main" id="{7667DA9A-FE8F-654A-8B9E-218AADDABF18}"/>
                </a:ext>
              </a:extLst>
            </p:cNvPr>
            <p:cNvGrpSpPr>
              <a:grpSpLocks/>
            </p:cNvGrpSpPr>
            <p:nvPr/>
          </p:nvGrpSpPr>
          <p:grpSpPr bwMode="auto">
            <a:xfrm>
              <a:off x="4747" y="994"/>
              <a:ext cx="581" cy="134"/>
              <a:chOff x="614" y="2568"/>
              <a:chExt cx="725" cy="139"/>
            </a:xfrm>
          </p:grpSpPr>
          <p:sp>
            <p:nvSpPr>
              <p:cNvPr id="357" name="AutoShape 186">
                <a:extLst>
                  <a:ext uri="{FF2B5EF4-FFF2-40B4-BE49-F238E27FC236}">
                    <a16:creationId xmlns:a16="http://schemas.microsoft.com/office/drawing/2014/main" id="{89170F11-7571-2B45-8719-95E83BC651D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AutoShape 187">
                <a:extLst>
                  <a:ext uri="{FF2B5EF4-FFF2-40B4-BE49-F238E27FC236}">
                    <a16:creationId xmlns:a16="http://schemas.microsoft.com/office/drawing/2014/main" id="{E76D6632-4213-1A4C-994D-E58521FFA452}"/>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7" name="Rectangle 188">
              <a:extLst>
                <a:ext uri="{FF2B5EF4-FFF2-40B4-BE49-F238E27FC236}">
                  <a16:creationId xmlns:a16="http://schemas.microsoft.com/office/drawing/2014/main" id="{042D5530-947C-8042-964E-981127ADCA1C}"/>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89">
              <a:extLst>
                <a:ext uri="{FF2B5EF4-FFF2-40B4-BE49-F238E27FC236}">
                  <a16:creationId xmlns:a16="http://schemas.microsoft.com/office/drawing/2014/main" id="{2F89380A-7E24-A848-A517-F0FC736922E7}"/>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9" name="Group 190">
              <a:extLst>
                <a:ext uri="{FF2B5EF4-FFF2-40B4-BE49-F238E27FC236}">
                  <a16:creationId xmlns:a16="http://schemas.microsoft.com/office/drawing/2014/main" id="{38C1848A-3B99-B348-91C8-29218555E83A}"/>
                </a:ext>
              </a:extLst>
            </p:cNvPr>
            <p:cNvGrpSpPr>
              <a:grpSpLocks/>
            </p:cNvGrpSpPr>
            <p:nvPr/>
          </p:nvGrpSpPr>
          <p:grpSpPr bwMode="auto">
            <a:xfrm>
              <a:off x="4735" y="1627"/>
              <a:ext cx="582" cy="151"/>
              <a:chOff x="614" y="2568"/>
              <a:chExt cx="725" cy="139"/>
            </a:xfrm>
          </p:grpSpPr>
          <p:sp>
            <p:nvSpPr>
              <p:cNvPr id="355" name="AutoShape 191">
                <a:extLst>
                  <a:ext uri="{FF2B5EF4-FFF2-40B4-BE49-F238E27FC236}">
                    <a16:creationId xmlns:a16="http://schemas.microsoft.com/office/drawing/2014/main" id="{676776FA-ACE8-1B44-A3F2-EE744FFE1B2F}"/>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AutoShape 192">
                <a:extLst>
                  <a:ext uri="{FF2B5EF4-FFF2-40B4-BE49-F238E27FC236}">
                    <a16:creationId xmlns:a16="http://schemas.microsoft.com/office/drawing/2014/main" id="{642A052A-BC62-D049-9EBF-AC2B9D28A87C}"/>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0" name="Freeform 193">
              <a:extLst>
                <a:ext uri="{FF2B5EF4-FFF2-40B4-BE49-F238E27FC236}">
                  <a16:creationId xmlns:a16="http://schemas.microsoft.com/office/drawing/2014/main" id="{20022731-282E-5349-BD84-5AC93189411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41" name="Group 194">
              <a:extLst>
                <a:ext uri="{FF2B5EF4-FFF2-40B4-BE49-F238E27FC236}">
                  <a16:creationId xmlns:a16="http://schemas.microsoft.com/office/drawing/2014/main" id="{C8EEA896-B8C6-834F-9741-B4BC6894041D}"/>
                </a:ext>
              </a:extLst>
            </p:cNvPr>
            <p:cNvGrpSpPr>
              <a:grpSpLocks/>
            </p:cNvGrpSpPr>
            <p:nvPr/>
          </p:nvGrpSpPr>
          <p:grpSpPr bwMode="auto">
            <a:xfrm>
              <a:off x="4739" y="1327"/>
              <a:ext cx="582" cy="139"/>
              <a:chOff x="614" y="2568"/>
              <a:chExt cx="725" cy="139"/>
            </a:xfrm>
          </p:grpSpPr>
          <p:sp>
            <p:nvSpPr>
              <p:cNvPr id="353" name="AutoShape 195">
                <a:extLst>
                  <a:ext uri="{FF2B5EF4-FFF2-40B4-BE49-F238E27FC236}">
                    <a16:creationId xmlns:a16="http://schemas.microsoft.com/office/drawing/2014/main" id="{FAEB0127-5E88-8848-A1E8-FCDC82E85BB6}"/>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96">
                <a:extLst>
                  <a:ext uri="{FF2B5EF4-FFF2-40B4-BE49-F238E27FC236}">
                    <a16:creationId xmlns:a16="http://schemas.microsoft.com/office/drawing/2014/main" id="{F6C14D4D-54BC-0347-8DE7-8C387B0DE5D3}"/>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2" name="Rectangle 197">
              <a:extLst>
                <a:ext uri="{FF2B5EF4-FFF2-40B4-BE49-F238E27FC236}">
                  <a16:creationId xmlns:a16="http://schemas.microsoft.com/office/drawing/2014/main" id="{DE2B5795-02B3-824F-BFB7-9E4468C2E04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3" name="Freeform 198">
              <a:extLst>
                <a:ext uri="{FF2B5EF4-FFF2-40B4-BE49-F238E27FC236}">
                  <a16:creationId xmlns:a16="http://schemas.microsoft.com/office/drawing/2014/main" id="{30654D98-FCC5-4940-8B89-40DEC14D245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Freeform 199">
              <a:extLst>
                <a:ext uri="{FF2B5EF4-FFF2-40B4-BE49-F238E27FC236}">
                  <a16:creationId xmlns:a16="http://schemas.microsoft.com/office/drawing/2014/main" id="{DB2F1485-9F89-A14E-B2B0-E716B66FE509}"/>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Oval 200">
              <a:extLst>
                <a:ext uri="{FF2B5EF4-FFF2-40B4-BE49-F238E27FC236}">
                  <a16:creationId xmlns:a16="http://schemas.microsoft.com/office/drawing/2014/main" id="{0913F7BB-B350-6F4C-8E3C-B4373B6BBC1E}"/>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Freeform 201">
              <a:extLst>
                <a:ext uri="{FF2B5EF4-FFF2-40B4-BE49-F238E27FC236}">
                  <a16:creationId xmlns:a16="http://schemas.microsoft.com/office/drawing/2014/main" id="{D806CA0F-D39E-1044-8994-B3481BAC561C}"/>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AutoShape 202">
              <a:extLst>
                <a:ext uri="{FF2B5EF4-FFF2-40B4-BE49-F238E27FC236}">
                  <a16:creationId xmlns:a16="http://schemas.microsoft.com/office/drawing/2014/main" id="{653E2F84-88DD-4C48-9132-5E9C22D3C500}"/>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203">
              <a:extLst>
                <a:ext uri="{FF2B5EF4-FFF2-40B4-BE49-F238E27FC236}">
                  <a16:creationId xmlns:a16="http://schemas.microsoft.com/office/drawing/2014/main" id="{7C1622A3-9F30-FA42-9B80-C8BB00A05B8D}"/>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Oval 204">
              <a:extLst>
                <a:ext uri="{FF2B5EF4-FFF2-40B4-BE49-F238E27FC236}">
                  <a16:creationId xmlns:a16="http://schemas.microsoft.com/office/drawing/2014/main" id="{432A4179-C51B-DE48-94FC-B7412F4DD34C}"/>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Oval 205">
              <a:extLst>
                <a:ext uri="{FF2B5EF4-FFF2-40B4-BE49-F238E27FC236}">
                  <a16:creationId xmlns:a16="http://schemas.microsoft.com/office/drawing/2014/main" id="{9EF71E96-D069-134D-9318-D85F7FF2C50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51" name="Oval 206">
              <a:extLst>
                <a:ext uri="{FF2B5EF4-FFF2-40B4-BE49-F238E27FC236}">
                  <a16:creationId xmlns:a16="http://schemas.microsoft.com/office/drawing/2014/main" id="{3E78A6EB-9CEA-E74E-91AB-439D7171D3AA}"/>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207">
              <a:extLst>
                <a:ext uri="{FF2B5EF4-FFF2-40B4-BE49-F238E27FC236}">
                  <a16:creationId xmlns:a16="http://schemas.microsoft.com/office/drawing/2014/main" id="{1A62E052-D07D-6743-8E2D-F67E3E528E8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208">
            <a:extLst>
              <a:ext uri="{FF2B5EF4-FFF2-40B4-BE49-F238E27FC236}">
                <a16:creationId xmlns:a16="http://schemas.microsoft.com/office/drawing/2014/main" id="{6A05235C-3E77-6F4F-8ADA-6D04AB8484D1}"/>
              </a:ext>
            </a:extLst>
          </p:cNvPr>
          <p:cNvGrpSpPr>
            <a:grpSpLocks/>
          </p:cNvGrpSpPr>
          <p:nvPr/>
        </p:nvGrpSpPr>
        <p:grpSpPr bwMode="auto">
          <a:xfrm>
            <a:off x="9402667" y="1589358"/>
            <a:ext cx="377825" cy="576263"/>
            <a:chOff x="4140" y="429"/>
            <a:chExt cx="1425" cy="2396"/>
          </a:xfrm>
        </p:grpSpPr>
        <p:sp>
          <p:nvSpPr>
            <p:cNvPr id="362" name="Freeform 209">
              <a:extLst>
                <a:ext uri="{FF2B5EF4-FFF2-40B4-BE49-F238E27FC236}">
                  <a16:creationId xmlns:a16="http://schemas.microsoft.com/office/drawing/2014/main" id="{D166875E-AD19-804C-965F-CDAED7A642D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210">
              <a:extLst>
                <a:ext uri="{FF2B5EF4-FFF2-40B4-BE49-F238E27FC236}">
                  <a16:creationId xmlns:a16="http://schemas.microsoft.com/office/drawing/2014/main" id="{EC5E264D-98A2-B44D-B995-4CB53C25E2B4}"/>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Freeform 211">
              <a:extLst>
                <a:ext uri="{FF2B5EF4-FFF2-40B4-BE49-F238E27FC236}">
                  <a16:creationId xmlns:a16="http://schemas.microsoft.com/office/drawing/2014/main" id="{C1CF933D-FB73-3240-9F1D-5EED49E6AB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212">
              <a:extLst>
                <a:ext uri="{FF2B5EF4-FFF2-40B4-BE49-F238E27FC236}">
                  <a16:creationId xmlns:a16="http://schemas.microsoft.com/office/drawing/2014/main" id="{0FC67CB2-6BE1-1847-A437-D99084C5CC4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Rectangle 213">
              <a:extLst>
                <a:ext uri="{FF2B5EF4-FFF2-40B4-BE49-F238E27FC236}">
                  <a16:creationId xmlns:a16="http://schemas.microsoft.com/office/drawing/2014/main" id="{14B7D932-BBFC-B74D-816C-440DB3FEB06E}"/>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7" name="Group 214">
              <a:extLst>
                <a:ext uri="{FF2B5EF4-FFF2-40B4-BE49-F238E27FC236}">
                  <a16:creationId xmlns:a16="http://schemas.microsoft.com/office/drawing/2014/main" id="{904783F7-C673-AC48-8DEC-45B791D2E0FD}"/>
                </a:ext>
              </a:extLst>
            </p:cNvPr>
            <p:cNvGrpSpPr>
              <a:grpSpLocks/>
            </p:cNvGrpSpPr>
            <p:nvPr/>
          </p:nvGrpSpPr>
          <p:grpSpPr bwMode="auto">
            <a:xfrm>
              <a:off x="4749" y="668"/>
              <a:ext cx="581" cy="145"/>
              <a:chOff x="614" y="2568"/>
              <a:chExt cx="725" cy="139"/>
            </a:xfrm>
          </p:grpSpPr>
          <p:sp>
            <p:nvSpPr>
              <p:cNvPr id="392" name="AutoShape 215">
                <a:extLst>
                  <a:ext uri="{FF2B5EF4-FFF2-40B4-BE49-F238E27FC236}">
                    <a16:creationId xmlns:a16="http://schemas.microsoft.com/office/drawing/2014/main" id="{259ABA3E-950D-BF40-AF00-89747854A5FD}"/>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AutoShape 216">
                <a:extLst>
                  <a:ext uri="{FF2B5EF4-FFF2-40B4-BE49-F238E27FC236}">
                    <a16:creationId xmlns:a16="http://schemas.microsoft.com/office/drawing/2014/main" id="{D537C256-5556-E84D-BFD9-801601AF6D06}"/>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8" name="Rectangle 217">
              <a:extLst>
                <a:ext uri="{FF2B5EF4-FFF2-40B4-BE49-F238E27FC236}">
                  <a16:creationId xmlns:a16="http://schemas.microsoft.com/office/drawing/2014/main" id="{6A16D193-BA00-FA4C-84D3-5F7B5C0311B4}"/>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9" name="Group 218">
              <a:extLst>
                <a:ext uri="{FF2B5EF4-FFF2-40B4-BE49-F238E27FC236}">
                  <a16:creationId xmlns:a16="http://schemas.microsoft.com/office/drawing/2014/main" id="{7151F57C-7772-D741-B346-9FD22AFEAC1C}"/>
                </a:ext>
              </a:extLst>
            </p:cNvPr>
            <p:cNvGrpSpPr>
              <a:grpSpLocks/>
            </p:cNvGrpSpPr>
            <p:nvPr/>
          </p:nvGrpSpPr>
          <p:grpSpPr bwMode="auto">
            <a:xfrm>
              <a:off x="4747" y="994"/>
              <a:ext cx="581" cy="134"/>
              <a:chOff x="614" y="2568"/>
              <a:chExt cx="725" cy="139"/>
            </a:xfrm>
          </p:grpSpPr>
          <p:sp>
            <p:nvSpPr>
              <p:cNvPr id="390" name="AutoShape 219">
                <a:extLst>
                  <a:ext uri="{FF2B5EF4-FFF2-40B4-BE49-F238E27FC236}">
                    <a16:creationId xmlns:a16="http://schemas.microsoft.com/office/drawing/2014/main" id="{28A8406C-AFA4-F94B-A2C4-E4FFB185C64F}"/>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AutoShape 220">
                <a:extLst>
                  <a:ext uri="{FF2B5EF4-FFF2-40B4-BE49-F238E27FC236}">
                    <a16:creationId xmlns:a16="http://schemas.microsoft.com/office/drawing/2014/main" id="{9A186499-2183-C24F-89D0-ACB1D39A2787}"/>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0" name="Rectangle 221">
              <a:extLst>
                <a:ext uri="{FF2B5EF4-FFF2-40B4-BE49-F238E27FC236}">
                  <a16:creationId xmlns:a16="http://schemas.microsoft.com/office/drawing/2014/main" id="{6959C99C-8685-CE45-B4A0-BEEBD9CE6FDF}"/>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Rectangle 222">
              <a:extLst>
                <a:ext uri="{FF2B5EF4-FFF2-40B4-BE49-F238E27FC236}">
                  <a16:creationId xmlns:a16="http://schemas.microsoft.com/office/drawing/2014/main" id="{0CEC0CDC-F36A-E147-800E-4BFDDC412C2D}"/>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223">
              <a:extLst>
                <a:ext uri="{FF2B5EF4-FFF2-40B4-BE49-F238E27FC236}">
                  <a16:creationId xmlns:a16="http://schemas.microsoft.com/office/drawing/2014/main" id="{07BF1C14-2C6F-B94F-8289-1C37D6C61529}"/>
                </a:ext>
              </a:extLst>
            </p:cNvPr>
            <p:cNvGrpSpPr>
              <a:grpSpLocks/>
            </p:cNvGrpSpPr>
            <p:nvPr/>
          </p:nvGrpSpPr>
          <p:grpSpPr bwMode="auto">
            <a:xfrm>
              <a:off x="4735" y="1627"/>
              <a:ext cx="582" cy="151"/>
              <a:chOff x="614" y="2568"/>
              <a:chExt cx="725" cy="139"/>
            </a:xfrm>
          </p:grpSpPr>
          <p:sp>
            <p:nvSpPr>
              <p:cNvPr id="388" name="AutoShape 224">
                <a:extLst>
                  <a:ext uri="{FF2B5EF4-FFF2-40B4-BE49-F238E27FC236}">
                    <a16:creationId xmlns:a16="http://schemas.microsoft.com/office/drawing/2014/main" id="{B660D864-E6AF-2A4B-AF6E-15E67C246146}"/>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AutoShape 225">
                <a:extLst>
                  <a:ext uri="{FF2B5EF4-FFF2-40B4-BE49-F238E27FC236}">
                    <a16:creationId xmlns:a16="http://schemas.microsoft.com/office/drawing/2014/main" id="{A5592FCE-B8EB-CD42-BD69-D7E95DA3E255}"/>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3" name="Freeform 226">
              <a:extLst>
                <a:ext uri="{FF2B5EF4-FFF2-40B4-BE49-F238E27FC236}">
                  <a16:creationId xmlns:a16="http://schemas.microsoft.com/office/drawing/2014/main" id="{176C9152-AD9C-0043-999D-97BF01B75C5D}"/>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4" name="Group 227">
              <a:extLst>
                <a:ext uri="{FF2B5EF4-FFF2-40B4-BE49-F238E27FC236}">
                  <a16:creationId xmlns:a16="http://schemas.microsoft.com/office/drawing/2014/main" id="{DB7553BD-7EEF-1144-A10E-45052E753529}"/>
                </a:ext>
              </a:extLst>
            </p:cNvPr>
            <p:cNvGrpSpPr>
              <a:grpSpLocks/>
            </p:cNvGrpSpPr>
            <p:nvPr/>
          </p:nvGrpSpPr>
          <p:grpSpPr bwMode="auto">
            <a:xfrm>
              <a:off x="4739" y="1327"/>
              <a:ext cx="582" cy="139"/>
              <a:chOff x="614" y="2568"/>
              <a:chExt cx="725" cy="139"/>
            </a:xfrm>
          </p:grpSpPr>
          <p:sp>
            <p:nvSpPr>
              <p:cNvPr id="386" name="AutoShape 228">
                <a:extLst>
                  <a:ext uri="{FF2B5EF4-FFF2-40B4-BE49-F238E27FC236}">
                    <a16:creationId xmlns:a16="http://schemas.microsoft.com/office/drawing/2014/main" id="{209B423B-7C84-A444-BC5D-A11FD15670F9}"/>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AutoShape 229">
                <a:extLst>
                  <a:ext uri="{FF2B5EF4-FFF2-40B4-BE49-F238E27FC236}">
                    <a16:creationId xmlns:a16="http://schemas.microsoft.com/office/drawing/2014/main" id="{5AE73D33-B566-9A49-9DC6-C5469487BDCF}"/>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5" name="Rectangle 230">
              <a:extLst>
                <a:ext uri="{FF2B5EF4-FFF2-40B4-BE49-F238E27FC236}">
                  <a16:creationId xmlns:a16="http://schemas.microsoft.com/office/drawing/2014/main" id="{F54FB1FA-BA67-4B47-8CD0-DC612A86E69A}"/>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Freeform 231">
              <a:extLst>
                <a:ext uri="{FF2B5EF4-FFF2-40B4-BE49-F238E27FC236}">
                  <a16:creationId xmlns:a16="http://schemas.microsoft.com/office/drawing/2014/main" id="{A3240397-6B0C-654E-88F1-F3F3AD6232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Freeform 232">
              <a:extLst>
                <a:ext uri="{FF2B5EF4-FFF2-40B4-BE49-F238E27FC236}">
                  <a16:creationId xmlns:a16="http://schemas.microsoft.com/office/drawing/2014/main" id="{1A86C13D-4B43-504E-B61C-E2C65477525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Oval 233">
              <a:extLst>
                <a:ext uri="{FF2B5EF4-FFF2-40B4-BE49-F238E27FC236}">
                  <a16:creationId xmlns:a16="http://schemas.microsoft.com/office/drawing/2014/main" id="{A925E2BE-2521-064E-94A2-F5B3CE2A61D8}"/>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Freeform 234">
              <a:extLst>
                <a:ext uri="{FF2B5EF4-FFF2-40B4-BE49-F238E27FC236}">
                  <a16:creationId xmlns:a16="http://schemas.microsoft.com/office/drawing/2014/main" id="{D0F8527B-9979-9843-B950-02EEB33AD61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235">
              <a:extLst>
                <a:ext uri="{FF2B5EF4-FFF2-40B4-BE49-F238E27FC236}">
                  <a16:creationId xmlns:a16="http://schemas.microsoft.com/office/drawing/2014/main" id="{01246D65-1D83-514D-96A0-3F53F7E62D09}"/>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236">
              <a:extLst>
                <a:ext uri="{FF2B5EF4-FFF2-40B4-BE49-F238E27FC236}">
                  <a16:creationId xmlns:a16="http://schemas.microsoft.com/office/drawing/2014/main" id="{EE09E67D-74DE-8E41-B31D-30EBA899EA8C}"/>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Oval 237">
              <a:extLst>
                <a:ext uri="{FF2B5EF4-FFF2-40B4-BE49-F238E27FC236}">
                  <a16:creationId xmlns:a16="http://schemas.microsoft.com/office/drawing/2014/main" id="{1BAA3765-A4A2-D249-B5E6-B37A650693CE}"/>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Oval 238">
              <a:extLst>
                <a:ext uri="{FF2B5EF4-FFF2-40B4-BE49-F238E27FC236}">
                  <a16:creationId xmlns:a16="http://schemas.microsoft.com/office/drawing/2014/main" id="{B5829A6B-5209-D644-82E1-A9C2A8D9A01D}"/>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84" name="Oval 239">
              <a:extLst>
                <a:ext uri="{FF2B5EF4-FFF2-40B4-BE49-F238E27FC236}">
                  <a16:creationId xmlns:a16="http://schemas.microsoft.com/office/drawing/2014/main" id="{95394ED4-DC3D-F146-9AEE-0FC4AFC88A7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Rectangle 240">
              <a:extLst>
                <a:ext uri="{FF2B5EF4-FFF2-40B4-BE49-F238E27FC236}">
                  <a16:creationId xmlns:a16="http://schemas.microsoft.com/office/drawing/2014/main" id="{A039A534-5AD2-354C-8072-85670484B5B5}"/>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4" name="Group 241">
            <a:extLst>
              <a:ext uri="{FF2B5EF4-FFF2-40B4-BE49-F238E27FC236}">
                <a16:creationId xmlns:a16="http://schemas.microsoft.com/office/drawing/2014/main" id="{9BE96710-6956-1941-96D5-89D2082B85BD}"/>
              </a:ext>
            </a:extLst>
          </p:cNvPr>
          <p:cNvGrpSpPr>
            <a:grpSpLocks/>
          </p:cNvGrpSpPr>
          <p:nvPr/>
        </p:nvGrpSpPr>
        <p:grpSpPr bwMode="auto">
          <a:xfrm>
            <a:off x="10012267" y="1741758"/>
            <a:ext cx="377825" cy="576263"/>
            <a:chOff x="4140" y="429"/>
            <a:chExt cx="1425" cy="2396"/>
          </a:xfrm>
        </p:grpSpPr>
        <p:sp>
          <p:nvSpPr>
            <p:cNvPr id="395" name="Freeform 242">
              <a:extLst>
                <a:ext uri="{FF2B5EF4-FFF2-40B4-BE49-F238E27FC236}">
                  <a16:creationId xmlns:a16="http://schemas.microsoft.com/office/drawing/2014/main" id="{98FED06C-86AC-174D-897A-AF88782AB34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Rectangle 243">
              <a:extLst>
                <a:ext uri="{FF2B5EF4-FFF2-40B4-BE49-F238E27FC236}">
                  <a16:creationId xmlns:a16="http://schemas.microsoft.com/office/drawing/2014/main" id="{7BCB3493-2EA3-894F-95D3-4BD9689BC0B5}"/>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Freeform 244">
              <a:extLst>
                <a:ext uri="{FF2B5EF4-FFF2-40B4-BE49-F238E27FC236}">
                  <a16:creationId xmlns:a16="http://schemas.microsoft.com/office/drawing/2014/main" id="{04E3D02B-467F-7F4F-8DC3-9D363101FB1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Freeform 245">
              <a:extLst>
                <a:ext uri="{FF2B5EF4-FFF2-40B4-BE49-F238E27FC236}">
                  <a16:creationId xmlns:a16="http://schemas.microsoft.com/office/drawing/2014/main" id="{DA94A9FA-D5B5-214A-8D37-34D4B61F600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Rectangle 246">
              <a:extLst>
                <a:ext uri="{FF2B5EF4-FFF2-40B4-BE49-F238E27FC236}">
                  <a16:creationId xmlns:a16="http://schemas.microsoft.com/office/drawing/2014/main" id="{50539DB1-8D20-F44A-8958-354C5B49CA22}"/>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0" name="Group 247">
              <a:extLst>
                <a:ext uri="{FF2B5EF4-FFF2-40B4-BE49-F238E27FC236}">
                  <a16:creationId xmlns:a16="http://schemas.microsoft.com/office/drawing/2014/main" id="{ABC4B2B5-E127-B14E-8370-5BCDD85E2944}"/>
                </a:ext>
              </a:extLst>
            </p:cNvPr>
            <p:cNvGrpSpPr>
              <a:grpSpLocks/>
            </p:cNvGrpSpPr>
            <p:nvPr/>
          </p:nvGrpSpPr>
          <p:grpSpPr bwMode="auto">
            <a:xfrm>
              <a:off x="4749" y="668"/>
              <a:ext cx="581" cy="145"/>
              <a:chOff x="614" y="2568"/>
              <a:chExt cx="725" cy="139"/>
            </a:xfrm>
          </p:grpSpPr>
          <p:sp>
            <p:nvSpPr>
              <p:cNvPr id="425" name="AutoShape 248">
                <a:extLst>
                  <a:ext uri="{FF2B5EF4-FFF2-40B4-BE49-F238E27FC236}">
                    <a16:creationId xmlns:a16="http://schemas.microsoft.com/office/drawing/2014/main" id="{2544F03E-3822-9142-840A-4600BC4923C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AutoShape 249">
                <a:extLst>
                  <a:ext uri="{FF2B5EF4-FFF2-40B4-BE49-F238E27FC236}">
                    <a16:creationId xmlns:a16="http://schemas.microsoft.com/office/drawing/2014/main" id="{0D6C988D-2CAC-3A4A-8FAC-72B8697E7B94}"/>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1" name="Rectangle 250">
              <a:extLst>
                <a:ext uri="{FF2B5EF4-FFF2-40B4-BE49-F238E27FC236}">
                  <a16:creationId xmlns:a16="http://schemas.microsoft.com/office/drawing/2014/main" id="{FA55D5A2-C0A3-7741-814B-310A28BDD9AE}"/>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2" name="Group 251">
              <a:extLst>
                <a:ext uri="{FF2B5EF4-FFF2-40B4-BE49-F238E27FC236}">
                  <a16:creationId xmlns:a16="http://schemas.microsoft.com/office/drawing/2014/main" id="{DC8A3227-B450-FB4D-852D-DC7E66FF6603}"/>
                </a:ext>
              </a:extLst>
            </p:cNvPr>
            <p:cNvGrpSpPr>
              <a:grpSpLocks/>
            </p:cNvGrpSpPr>
            <p:nvPr/>
          </p:nvGrpSpPr>
          <p:grpSpPr bwMode="auto">
            <a:xfrm>
              <a:off x="4747" y="994"/>
              <a:ext cx="581" cy="134"/>
              <a:chOff x="614" y="2568"/>
              <a:chExt cx="725" cy="139"/>
            </a:xfrm>
          </p:grpSpPr>
          <p:sp>
            <p:nvSpPr>
              <p:cNvPr id="423" name="AutoShape 252">
                <a:extLst>
                  <a:ext uri="{FF2B5EF4-FFF2-40B4-BE49-F238E27FC236}">
                    <a16:creationId xmlns:a16="http://schemas.microsoft.com/office/drawing/2014/main" id="{07F021BE-923D-804C-AB1C-CB812D97B76C}"/>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53">
                <a:extLst>
                  <a:ext uri="{FF2B5EF4-FFF2-40B4-BE49-F238E27FC236}">
                    <a16:creationId xmlns:a16="http://schemas.microsoft.com/office/drawing/2014/main" id="{3A5C7537-D941-954D-9024-BF32F6D13451}"/>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Rectangle 254">
              <a:extLst>
                <a:ext uri="{FF2B5EF4-FFF2-40B4-BE49-F238E27FC236}">
                  <a16:creationId xmlns:a16="http://schemas.microsoft.com/office/drawing/2014/main" id="{855ECB0D-BAD2-724F-8296-56F037E689A6}"/>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255">
              <a:extLst>
                <a:ext uri="{FF2B5EF4-FFF2-40B4-BE49-F238E27FC236}">
                  <a16:creationId xmlns:a16="http://schemas.microsoft.com/office/drawing/2014/main" id="{6D021B7D-23B8-4545-B682-3F0C4BAB5EB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256">
              <a:extLst>
                <a:ext uri="{FF2B5EF4-FFF2-40B4-BE49-F238E27FC236}">
                  <a16:creationId xmlns:a16="http://schemas.microsoft.com/office/drawing/2014/main" id="{431DAF1F-4CC8-1C41-8EEC-05F7D5D789CB}"/>
                </a:ext>
              </a:extLst>
            </p:cNvPr>
            <p:cNvGrpSpPr>
              <a:grpSpLocks/>
            </p:cNvGrpSpPr>
            <p:nvPr/>
          </p:nvGrpSpPr>
          <p:grpSpPr bwMode="auto">
            <a:xfrm>
              <a:off x="4735" y="1627"/>
              <a:ext cx="582" cy="151"/>
              <a:chOff x="614" y="2568"/>
              <a:chExt cx="725" cy="139"/>
            </a:xfrm>
          </p:grpSpPr>
          <p:sp>
            <p:nvSpPr>
              <p:cNvPr id="421" name="AutoShape 257">
                <a:extLst>
                  <a:ext uri="{FF2B5EF4-FFF2-40B4-BE49-F238E27FC236}">
                    <a16:creationId xmlns:a16="http://schemas.microsoft.com/office/drawing/2014/main" id="{18C2CCBA-D707-A24B-A885-97D020E7BE08}"/>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AutoShape 258">
                <a:extLst>
                  <a:ext uri="{FF2B5EF4-FFF2-40B4-BE49-F238E27FC236}">
                    <a16:creationId xmlns:a16="http://schemas.microsoft.com/office/drawing/2014/main" id="{D7E10C1F-D1F0-7148-A44B-7FEC28811D3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Freeform 259">
              <a:extLst>
                <a:ext uri="{FF2B5EF4-FFF2-40B4-BE49-F238E27FC236}">
                  <a16:creationId xmlns:a16="http://schemas.microsoft.com/office/drawing/2014/main" id="{0365C11C-6E47-864E-8122-6C27C34F003E}"/>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7" name="Group 260">
              <a:extLst>
                <a:ext uri="{FF2B5EF4-FFF2-40B4-BE49-F238E27FC236}">
                  <a16:creationId xmlns:a16="http://schemas.microsoft.com/office/drawing/2014/main" id="{27B41BB0-4231-F248-B65A-1A45AD2C9CD7}"/>
                </a:ext>
              </a:extLst>
            </p:cNvPr>
            <p:cNvGrpSpPr>
              <a:grpSpLocks/>
            </p:cNvGrpSpPr>
            <p:nvPr/>
          </p:nvGrpSpPr>
          <p:grpSpPr bwMode="auto">
            <a:xfrm>
              <a:off x="4739" y="1327"/>
              <a:ext cx="582" cy="139"/>
              <a:chOff x="614" y="2568"/>
              <a:chExt cx="725" cy="139"/>
            </a:xfrm>
          </p:grpSpPr>
          <p:sp>
            <p:nvSpPr>
              <p:cNvPr id="419" name="AutoShape 261">
                <a:extLst>
                  <a:ext uri="{FF2B5EF4-FFF2-40B4-BE49-F238E27FC236}">
                    <a16:creationId xmlns:a16="http://schemas.microsoft.com/office/drawing/2014/main" id="{CEAEF38F-92BA-B54F-82FB-C23A106C0988}"/>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AutoShape 262">
                <a:extLst>
                  <a:ext uri="{FF2B5EF4-FFF2-40B4-BE49-F238E27FC236}">
                    <a16:creationId xmlns:a16="http://schemas.microsoft.com/office/drawing/2014/main" id="{77559B45-47D4-F047-A0E1-3FD4F77050A5}"/>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8" name="Rectangle 263">
              <a:extLst>
                <a:ext uri="{FF2B5EF4-FFF2-40B4-BE49-F238E27FC236}">
                  <a16:creationId xmlns:a16="http://schemas.microsoft.com/office/drawing/2014/main" id="{2BB4AB2F-1E19-ED46-91D0-686A5791A857}"/>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64">
              <a:extLst>
                <a:ext uri="{FF2B5EF4-FFF2-40B4-BE49-F238E27FC236}">
                  <a16:creationId xmlns:a16="http://schemas.microsoft.com/office/drawing/2014/main" id="{EFA4165B-2B89-EA44-AAFD-284DDE325634}"/>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Freeform 265">
              <a:extLst>
                <a:ext uri="{FF2B5EF4-FFF2-40B4-BE49-F238E27FC236}">
                  <a16:creationId xmlns:a16="http://schemas.microsoft.com/office/drawing/2014/main" id="{BF31806F-E19D-6643-B3AB-FCD24491260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1" name="Oval 266">
              <a:extLst>
                <a:ext uri="{FF2B5EF4-FFF2-40B4-BE49-F238E27FC236}">
                  <a16:creationId xmlns:a16="http://schemas.microsoft.com/office/drawing/2014/main" id="{297B65E1-F9B5-1942-BAE5-456457D2ADC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2" name="Freeform 267">
              <a:extLst>
                <a:ext uri="{FF2B5EF4-FFF2-40B4-BE49-F238E27FC236}">
                  <a16:creationId xmlns:a16="http://schemas.microsoft.com/office/drawing/2014/main" id="{D1451455-90D3-7B4E-9A6C-AC54A2B18BAA}"/>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268">
              <a:extLst>
                <a:ext uri="{FF2B5EF4-FFF2-40B4-BE49-F238E27FC236}">
                  <a16:creationId xmlns:a16="http://schemas.microsoft.com/office/drawing/2014/main" id="{B96820D1-74F4-9A4F-81C3-99D80AA66D04}"/>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4" name="AutoShape 269">
              <a:extLst>
                <a:ext uri="{FF2B5EF4-FFF2-40B4-BE49-F238E27FC236}">
                  <a16:creationId xmlns:a16="http://schemas.microsoft.com/office/drawing/2014/main" id="{24247BD6-F113-7F46-93F5-34E742E7FA69}"/>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Oval 270">
              <a:extLst>
                <a:ext uri="{FF2B5EF4-FFF2-40B4-BE49-F238E27FC236}">
                  <a16:creationId xmlns:a16="http://schemas.microsoft.com/office/drawing/2014/main" id="{4716773C-A574-8342-86DD-F8046121F015}"/>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6" name="Oval 271">
              <a:extLst>
                <a:ext uri="{FF2B5EF4-FFF2-40B4-BE49-F238E27FC236}">
                  <a16:creationId xmlns:a16="http://schemas.microsoft.com/office/drawing/2014/main" id="{9F959D50-71EC-0F46-8ED3-4FE4C63D6BFA}"/>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17" name="Oval 272">
              <a:extLst>
                <a:ext uri="{FF2B5EF4-FFF2-40B4-BE49-F238E27FC236}">
                  <a16:creationId xmlns:a16="http://schemas.microsoft.com/office/drawing/2014/main" id="{E6997777-676B-9145-9B53-650C5990989F}"/>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8" name="Rectangle 273">
              <a:extLst>
                <a:ext uri="{FF2B5EF4-FFF2-40B4-BE49-F238E27FC236}">
                  <a16:creationId xmlns:a16="http://schemas.microsoft.com/office/drawing/2014/main" id="{80128537-C0E9-B945-A472-82EC596F177B}"/>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7" name="Group 274">
            <a:extLst>
              <a:ext uri="{FF2B5EF4-FFF2-40B4-BE49-F238E27FC236}">
                <a16:creationId xmlns:a16="http://schemas.microsoft.com/office/drawing/2014/main" id="{637BEA6D-6926-F241-A7B7-63FD120295AA}"/>
              </a:ext>
            </a:extLst>
          </p:cNvPr>
          <p:cNvGrpSpPr>
            <a:grpSpLocks/>
          </p:cNvGrpSpPr>
          <p:nvPr/>
        </p:nvGrpSpPr>
        <p:grpSpPr bwMode="auto">
          <a:xfrm>
            <a:off x="10340880" y="2687908"/>
            <a:ext cx="377825" cy="576263"/>
            <a:chOff x="4140" y="429"/>
            <a:chExt cx="1425" cy="2396"/>
          </a:xfrm>
        </p:grpSpPr>
        <p:sp>
          <p:nvSpPr>
            <p:cNvPr id="428" name="Freeform 275">
              <a:extLst>
                <a:ext uri="{FF2B5EF4-FFF2-40B4-BE49-F238E27FC236}">
                  <a16:creationId xmlns:a16="http://schemas.microsoft.com/office/drawing/2014/main" id="{B73B5122-7AC1-A541-A7CB-7C92E34FE74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76">
              <a:extLst>
                <a:ext uri="{FF2B5EF4-FFF2-40B4-BE49-F238E27FC236}">
                  <a16:creationId xmlns:a16="http://schemas.microsoft.com/office/drawing/2014/main" id="{618AFC31-125F-CC41-8835-357B8CF4007B}"/>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0" name="Freeform 277">
              <a:extLst>
                <a:ext uri="{FF2B5EF4-FFF2-40B4-BE49-F238E27FC236}">
                  <a16:creationId xmlns:a16="http://schemas.microsoft.com/office/drawing/2014/main" id="{BA586EC9-AFB5-864C-A8D5-50566D382180}"/>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Freeform 278">
              <a:extLst>
                <a:ext uri="{FF2B5EF4-FFF2-40B4-BE49-F238E27FC236}">
                  <a16:creationId xmlns:a16="http://schemas.microsoft.com/office/drawing/2014/main" id="{988FA82D-26DD-2446-871B-4FBCD5FE61E3}"/>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2" name="Rectangle 279">
              <a:extLst>
                <a:ext uri="{FF2B5EF4-FFF2-40B4-BE49-F238E27FC236}">
                  <a16:creationId xmlns:a16="http://schemas.microsoft.com/office/drawing/2014/main" id="{E4B9CCE7-0279-6143-BB4D-1198F3326355}"/>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3" name="Group 280">
              <a:extLst>
                <a:ext uri="{FF2B5EF4-FFF2-40B4-BE49-F238E27FC236}">
                  <a16:creationId xmlns:a16="http://schemas.microsoft.com/office/drawing/2014/main" id="{2924B866-539E-1244-B043-D51911A29528}"/>
                </a:ext>
              </a:extLst>
            </p:cNvPr>
            <p:cNvGrpSpPr>
              <a:grpSpLocks/>
            </p:cNvGrpSpPr>
            <p:nvPr/>
          </p:nvGrpSpPr>
          <p:grpSpPr bwMode="auto">
            <a:xfrm>
              <a:off x="4749" y="668"/>
              <a:ext cx="581" cy="145"/>
              <a:chOff x="614" y="2568"/>
              <a:chExt cx="725" cy="139"/>
            </a:xfrm>
          </p:grpSpPr>
          <p:sp>
            <p:nvSpPr>
              <p:cNvPr id="458" name="AutoShape 281">
                <a:extLst>
                  <a:ext uri="{FF2B5EF4-FFF2-40B4-BE49-F238E27FC236}">
                    <a16:creationId xmlns:a16="http://schemas.microsoft.com/office/drawing/2014/main" id="{BDE3646A-4204-5046-942C-15C1653380B6}"/>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AutoShape 282">
                <a:extLst>
                  <a:ext uri="{FF2B5EF4-FFF2-40B4-BE49-F238E27FC236}">
                    <a16:creationId xmlns:a16="http://schemas.microsoft.com/office/drawing/2014/main" id="{6DE9F0CF-D5ED-704E-8142-3345FC3BBC6F}"/>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4" name="Rectangle 283">
              <a:extLst>
                <a:ext uri="{FF2B5EF4-FFF2-40B4-BE49-F238E27FC236}">
                  <a16:creationId xmlns:a16="http://schemas.microsoft.com/office/drawing/2014/main" id="{657D3494-75CD-034E-9543-25692744465F}"/>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5" name="Group 284">
              <a:extLst>
                <a:ext uri="{FF2B5EF4-FFF2-40B4-BE49-F238E27FC236}">
                  <a16:creationId xmlns:a16="http://schemas.microsoft.com/office/drawing/2014/main" id="{3B21D6B8-9A13-CB4D-A567-07369736D726}"/>
                </a:ext>
              </a:extLst>
            </p:cNvPr>
            <p:cNvGrpSpPr>
              <a:grpSpLocks/>
            </p:cNvGrpSpPr>
            <p:nvPr/>
          </p:nvGrpSpPr>
          <p:grpSpPr bwMode="auto">
            <a:xfrm>
              <a:off x="4747" y="994"/>
              <a:ext cx="581" cy="134"/>
              <a:chOff x="614" y="2568"/>
              <a:chExt cx="725" cy="139"/>
            </a:xfrm>
          </p:grpSpPr>
          <p:sp>
            <p:nvSpPr>
              <p:cNvPr id="456" name="AutoShape 285">
                <a:extLst>
                  <a:ext uri="{FF2B5EF4-FFF2-40B4-BE49-F238E27FC236}">
                    <a16:creationId xmlns:a16="http://schemas.microsoft.com/office/drawing/2014/main" id="{6F0CB466-469D-3F45-BE66-39F561D60958}"/>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AutoShape 286">
                <a:extLst>
                  <a:ext uri="{FF2B5EF4-FFF2-40B4-BE49-F238E27FC236}">
                    <a16:creationId xmlns:a16="http://schemas.microsoft.com/office/drawing/2014/main" id="{29D719D4-E1C6-604A-8870-549D67683095}"/>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6" name="Rectangle 287">
              <a:extLst>
                <a:ext uri="{FF2B5EF4-FFF2-40B4-BE49-F238E27FC236}">
                  <a16:creationId xmlns:a16="http://schemas.microsoft.com/office/drawing/2014/main" id="{0D71907F-6787-7144-A19B-418733EE17E3}"/>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Rectangle 288">
              <a:extLst>
                <a:ext uri="{FF2B5EF4-FFF2-40B4-BE49-F238E27FC236}">
                  <a16:creationId xmlns:a16="http://schemas.microsoft.com/office/drawing/2014/main" id="{35AED19C-A1F1-AC46-914C-8F5D6F4BCEB8}"/>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89">
              <a:extLst>
                <a:ext uri="{FF2B5EF4-FFF2-40B4-BE49-F238E27FC236}">
                  <a16:creationId xmlns:a16="http://schemas.microsoft.com/office/drawing/2014/main" id="{45D31D32-5A14-5742-954A-BA17509AC6ED}"/>
                </a:ext>
              </a:extLst>
            </p:cNvPr>
            <p:cNvGrpSpPr>
              <a:grpSpLocks/>
            </p:cNvGrpSpPr>
            <p:nvPr/>
          </p:nvGrpSpPr>
          <p:grpSpPr bwMode="auto">
            <a:xfrm>
              <a:off x="4735" y="1627"/>
              <a:ext cx="582" cy="151"/>
              <a:chOff x="614" y="2568"/>
              <a:chExt cx="725" cy="139"/>
            </a:xfrm>
          </p:grpSpPr>
          <p:sp>
            <p:nvSpPr>
              <p:cNvPr id="454" name="AutoShape 290">
                <a:extLst>
                  <a:ext uri="{FF2B5EF4-FFF2-40B4-BE49-F238E27FC236}">
                    <a16:creationId xmlns:a16="http://schemas.microsoft.com/office/drawing/2014/main" id="{FBB57FC3-B7A2-A541-9EC0-D57A59BBEF9D}"/>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AutoShape 291">
                <a:extLst>
                  <a:ext uri="{FF2B5EF4-FFF2-40B4-BE49-F238E27FC236}">
                    <a16:creationId xmlns:a16="http://schemas.microsoft.com/office/drawing/2014/main" id="{52BE3087-7497-914D-B468-02CDAA58DBD9}"/>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39" name="Freeform 292">
              <a:extLst>
                <a:ext uri="{FF2B5EF4-FFF2-40B4-BE49-F238E27FC236}">
                  <a16:creationId xmlns:a16="http://schemas.microsoft.com/office/drawing/2014/main" id="{5070ED80-559E-4540-964B-D73009E42A4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0" name="Group 293">
              <a:extLst>
                <a:ext uri="{FF2B5EF4-FFF2-40B4-BE49-F238E27FC236}">
                  <a16:creationId xmlns:a16="http://schemas.microsoft.com/office/drawing/2014/main" id="{30993F73-047D-CD47-96E3-F7599404305B}"/>
                </a:ext>
              </a:extLst>
            </p:cNvPr>
            <p:cNvGrpSpPr>
              <a:grpSpLocks/>
            </p:cNvGrpSpPr>
            <p:nvPr/>
          </p:nvGrpSpPr>
          <p:grpSpPr bwMode="auto">
            <a:xfrm>
              <a:off x="4739" y="1327"/>
              <a:ext cx="582" cy="139"/>
              <a:chOff x="614" y="2568"/>
              <a:chExt cx="725" cy="139"/>
            </a:xfrm>
          </p:grpSpPr>
          <p:sp>
            <p:nvSpPr>
              <p:cNvPr id="452" name="AutoShape 294">
                <a:extLst>
                  <a:ext uri="{FF2B5EF4-FFF2-40B4-BE49-F238E27FC236}">
                    <a16:creationId xmlns:a16="http://schemas.microsoft.com/office/drawing/2014/main" id="{F253CC19-7627-6043-A479-C0AADFD1B00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AutoShape 295">
                <a:extLst>
                  <a:ext uri="{FF2B5EF4-FFF2-40B4-BE49-F238E27FC236}">
                    <a16:creationId xmlns:a16="http://schemas.microsoft.com/office/drawing/2014/main" id="{9818C9E1-67F5-5D42-8D8A-BFA5671949F0}"/>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1" name="Rectangle 296">
              <a:extLst>
                <a:ext uri="{FF2B5EF4-FFF2-40B4-BE49-F238E27FC236}">
                  <a16:creationId xmlns:a16="http://schemas.microsoft.com/office/drawing/2014/main" id="{D263AAA2-92D9-9A4A-9D5F-0CEC89CD02FB}"/>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2" name="Freeform 297">
              <a:extLst>
                <a:ext uri="{FF2B5EF4-FFF2-40B4-BE49-F238E27FC236}">
                  <a16:creationId xmlns:a16="http://schemas.microsoft.com/office/drawing/2014/main" id="{51AD4C3A-6939-3B47-91CC-E1A0D3A3ED2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98">
              <a:extLst>
                <a:ext uri="{FF2B5EF4-FFF2-40B4-BE49-F238E27FC236}">
                  <a16:creationId xmlns:a16="http://schemas.microsoft.com/office/drawing/2014/main" id="{023E9D5F-D41C-8A48-B73A-4E4F43755A2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Oval 299">
              <a:extLst>
                <a:ext uri="{FF2B5EF4-FFF2-40B4-BE49-F238E27FC236}">
                  <a16:creationId xmlns:a16="http://schemas.microsoft.com/office/drawing/2014/main" id="{C4126737-BE73-B444-BC40-5B679E6E13B1}"/>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300">
              <a:extLst>
                <a:ext uri="{FF2B5EF4-FFF2-40B4-BE49-F238E27FC236}">
                  <a16:creationId xmlns:a16="http://schemas.microsoft.com/office/drawing/2014/main" id="{567B6CFD-A1A1-094D-8F7C-5A9EF1AB0271}"/>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AutoShape 301">
              <a:extLst>
                <a:ext uri="{FF2B5EF4-FFF2-40B4-BE49-F238E27FC236}">
                  <a16:creationId xmlns:a16="http://schemas.microsoft.com/office/drawing/2014/main" id="{3B7B7519-C492-8348-B873-C01A2103E47E}"/>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AutoShape 302">
              <a:extLst>
                <a:ext uri="{FF2B5EF4-FFF2-40B4-BE49-F238E27FC236}">
                  <a16:creationId xmlns:a16="http://schemas.microsoft.com/office/drawing/2014/main" id="{0AEDB1EF-7012-ED44-8FBC-F1B714A63DD2}"/>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8" name="Oval 303">
              <a:extLst>
                <a:ext uri="{FF2B5EF4-FFF2-40B4-BE49-F238E27FC236}">
                  <a16:creationId xmlns:a16="http://schemas.microsoft.com/office/drawing/2014/main" id="{BA640DBB-C29F-A54E-BE9A-180B14269FA4}"/>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9" name="Oval 304">
              <a:extLst>
                <a:ext uri="{FF2B5EF4-FFF2-40B4-BE49-F238E27FC236}">
                  <a16:creationId xmlns:a16="http://schemas.microsoft.com/office/drawing/2014/main" id="{2F7F78D4-9C68-A84C-8801-9C057B8C145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50" name="Oval 305">
              <a:extLst>
                <a:ext uri="{FF2B5EF4-FFF2-40B4-BE49-F238E27FC236}">
                  <a16:creationId xmlns:a16="http://schemas.microsoft.com/office/drawing/2014/main" id="{3D213A7E-B9E9-694B-8ED3-47609E49D2F1}"/>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Rectangle 306">
              <a:extLst>
                <a:ext uri="{FF2B5EF4-FFF2-40B4-BE49-F238E27FC236}">
                  <a16:creationId xmlns:a16="http://schemas.microsoft.com/office/drawing/2014/main" id="{4F8B5B78-3482-8142-BC2B-1825AA302880}"/>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3" name="Group 340">
            <a:extLst>
              <a:ext uri="{FF2B5EF4-FFF2-40B4-BE49-F238E27FC236}">
                <a16:creationId xmlns:a16="http://schemas.microsoft.com/office/drawing/2014/main" id="{3B951C82-D444-224D-9348-99C19D9166DC}"/>
              </a:ext>
            </a:extLst>
          </p:cNvPr>
          <p:cNvGrpSpPr>
            <a:grpSpLocks/>
          </p:cNvGrpSpPr>
          <p:nvPr/>
        </p:nvGrpSpPr>
        <p:grpSpPr bwMode="auto">
          <a:xfrm>
            <a:off x="8396192" y="5170758"/>
            <a:ext cx="525463" cy="557213"/>
            <a:chOff x="-44" y="1473"/>
            <a:chExt cx="981" cy="1105"/>
          </a:xfrm>
        </p:grpSpPr>
        <p:pic>
          <p:nvPicPr>
            <p:cNvPr id="494" name="Picture 341" descr="desktop_computer_stylized_medium">
              <a:extLst>
                <a:ext uri="{FF2B5EF4-FFF2-40B4-BE49-F238E27FC236}">
                  <a16:creationId xmlns:a16="http://schemas.microsoft.com/office/drawing/2014/main" id="{A2EB07C0-0A48-8944-B12C-316C163FF0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342">
              <a:extLst>
                <a:ext uri="{FF2B5EF4-FFF2-40B4-BE49-F238E27FC236}">
                  <a16:creationId xmlns:a16="http://schemas.microsoft.com/office/drawing/2014/main" id="{2E93558C-0361-464A-9337-3AA86EC1D4B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96" name="Group 343">
            <a:extLst>
              <a:ext uri="{FF2B5EF4-FFF2-40B4-BE49-F238E27FC236}">
                <a16:creationId xmlns:a16="http://schemas.microsoft.com/office/drawing/2014/main" id="{B96E9301-59D5-4D4B-95C3-D8F5D00E370A}"/>
              </a:ext>
            </a:extLst>
          </p:cNvPr>
          <p:cNvGrpSpPr>
            <a:grpSpLocks/>
          </p:cNvGrpSpPr>
          <p:nvPr/>
        </p:nvGrpSpPr>
        <p:grpSpPr bwMode="auto">
          <a:xfrm>
            <a:off x="8920067" y="5159646"/>
            <a:ext cx="525463" cy="557212"/>
            <a:chOff x="-44" y="1473"/>
            <a:chExt cx="981" cy="1105"/>
          </a:xfrm>
        </p:grpSpPr>
        <p:pic>
          <p:nvPicPr>
            <p:cNvPr id="497" name="Picture 344" descr="desktop_computer_stylized_medium">
              <a:extLst>
                <a:ext uri="{FF2B5EF4-FFF2-40B4-BE49-F238E27FC236}">
                  <a16:creationId xmlns:a16="http://schemas.microsoft.com/office/drawing/2014/main" id="{A8402C6A-6509-0642-B84E-51B8097E13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8" name="Freeform 345">
              <a:extLst>
                <a:ext uri="{FF2B5EF4-FFF2-40B4-BE49-F238E27FC236}">
                  <a16:creationId xmlns:a16="http://schemas.microsoft.com/office/drawing/2014/main" id="{6E7E5B0F-1FE1-6A4B-BCDC-96E210FCE58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520">
            <a:extLst>
              <a:ext uri="{FF2B5EF4-FFF2-40B4-BE49-F238E27FC236}">
                <a16:creationId xmlns:a16="http://schemas.microsoft.com/office/drawing/2014/main" id="{8E1A0307-E695-FC42-983B-9915B98768EC}"/>
              </a:ext>
            </a:extLst>
          </p:cNvPr>
          <p:cNvGrpSpPr/>
          <p:nvPr/>
        </p:nvGrpSpPr>
        <p:grpSpPr>
          <a:xfrm>
            <a:off x="8988913" y="3095664"/>
            <a:ext cx="889089" cy="466491"/>
            <a:chOff x="7493876" y="2774731"/>
            <a:chExt cx="1481958" cy="894622"/>
          </a:xfrm>
        </p:grpSpPr>
        <p:sp>
          <p:nvSpPr>
            <p:cNvPr id="522" name="Freeform 521">
              <a:extLst>
                <a:ext uri="{FF2B5EF4-FFF2-40B4-BE49-F238E27FC236}">
                  <a16:creationId xmlns:a16="http://schemas.microsoft.com/office/drawing/2014/main" id="{DC9856E7-1969-524C-8F21-65D77697BD0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23" name="Oval 522">
              <a:extLst>
                <a:ext uri="{FF2B5EF4-FFF2-40B4-BE49-F238E27FC236}">
                  <a16:creationId xmlns:a16="http://schemas.microsoft.com/office/drawing/2014/main" id="{FFDA8F93-2C48-6A4A-9D27-9AECFC5B94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24" name="Group 523">
              <a:extLst>
                <a:ext uri="{FF2B5EF4-FFF2-40B4-BE49-F238E27FC236}">
                  <a16:creationId xmlns:a16="http://schemas.microsoft.com/office/drawing/2014/main" id="{C7EC4B67-EB13-E647-A5CD-E91C5D1F4094}"/>
                </a:ext>
              </a:extLst>
            </p:cNvPr>
            <p:cNvGrpSpPr/>
            <p:nvPr/>
          </p:nvGrpSpPr>
          <p:grpSpPr>
            <a:xfrm>
              <a:off x="7713663" y="2848339"/>
              <a:ext cx="1042107" cy="425543"/>
              <a:chOff x="7786941" y="2884917"/>
              <a:chExt cx="897649" cy="353919"/>
            </a:xfrm>
          </p:grpSpPr>
          <p:sp>
            <p:nvSpPr>
              <p:cNvPr id="525" name="Freeform 524">
                <a:extLst>
                  <a:ext uri="{FF2B5EF4-FFF2-40B4-BE49-F238E27FC236}">
                    <a16:creationId xmlns:a16="http://schemas.microsoft.com/office/drawing/2014/main" id="{6145C3A8-D719-B744-9DC6-51E7FB72118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6" name="Freeform 525">
                <a:extLst>
                  <a:ext uri="{FF2B5EF4-FFF2-40B4-BE49-F238E27FC236}">
                    <a16:creationId xmlns:a16="http://schemas.microsoft.com/office/drawing/2014/main" id="{92F9C394-34C8-3D42-ACE0-014520ED0D5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7" name="Freeform 526">
                <a:extLst>
                  <a:ext uri="{FF2B5EF4-FFF2-40B4-BE49-F238E27FC236}">
                    <a16:creationId xmlns:a16="http://schemas.microsoft.com/office/drawing/2014/main" id="{3E34F096-DAE4-6D4F-9026-F07CB5FB9F7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28" name="Freeform 527">
                <a:extLst>
                  <a:ext uri="{FF2B5EF4-FFF2-40B4-BE49-F238E27FC236}">
                    <a16:creationId xmlns:a16="http://schemas.microsoft.com/office/drawing/2014/main" id="{3D175E3D-A4A7-3F4E-8C6B-A59321AD72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502" name="Group 501">
            <a:extLst>
              <a:ext uri="{FF2B5EF4-FFF2-40B4-BE49-F238E27FC236}">
                <a16:creationId xmlns:a16="http://schemas.microsoft.com/office/drawing/2014/main" id="{B2C32989-94BE-1349-908C-1DF72CEEA243}"/>
              </a:ext>
            </a:extLst>
          </p:cNvPr>
          <p:cNvGrpSpPr/>
          <p:nvPr/>
        </p:nvGrpSpPr>
        <p:grpSpPr>
          <a:xfrm>
            <a:off x="8967576" y="4437217"/>
            <a:ext cx="889089" cy="466491"/>
            <a:chOff x="7493876" y="2774731"/>
            <a:chExt cx="1481958" cy="894622"/>
          </a:xfrm>
        </p:grpSpPr>
        <p:sp>
          <p:nvSpPr>
            <p:cNvPr id="511" name="Freeform 510">
              <a:extLst>
                <a:ext uri="{FF2B5EF4-FFF2-40B4-BE49-F238E27FC236}">
                  <a16:creationId xmlns:a16="http://schemas.microsoft.com/office/drawing/2014/main" id="{C2991A41-3005-6140-8488-3B5A28439B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512" name="Oval 511">
              <a:extLst>
                <a:ext uri="{FF2B5EF4-FFF2-40B4-BE49-F238E27FC236}">
                  <a16:creationId xmlns:a16="http://schemas.microsoft.com/office/drawing/2014/main" id="{49B8AB88-8810-704D-9300-A83DE18C86C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513" name="Group 512">
              <a:extLst>
                <a:ext uri="{FF2B5EF4-FFF2-40B4-BE49-F238E27FC236}">
                  <a16:creationId xmlns:a16="http://schemas.microsoft.com/office/drawing/2014/main" id="{9DCFAF85-9D5F-BD4E-92DB-E7931A4466B4}"/>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EB001B67-F654-CF4C-934D-354F339EBA6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5" name="Freeform 514">
                <a:extLst>
                  <a:ext uri="{FF2B5EF4-FFF2-40B4-BE49-F238E27FC236}">
                    <a16:creationId xmlns:a16="http://schemas.microsoft.com/office/drawing/2014/main" id="{C0D4D273-34F9-9640-8CF6-6EF497AEF3E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6" name="Freeform 515">
                <a:extLst>
                  <a:ext uri="{FF2B5EF4-FFF2-40B4-BE49-F238E27FC236}">
                    <a16:creationId xmlns:a16="http://schemas.microsoft.com/office/drawing/2014/main" id="{14D9297A-8D94-304C-9142-46F6B69902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17" name="Freeform 516">
                <a:extLst>
                  <a:ext uri="{FF2B5EF4-FFF2-40B4-BE49-F238E27FC236}">
                    <a16:creationId xmlns:a16="http://schemas.microsoft.com/office/drawing/2014/main" id="{18D26BD9-84B6-C74F-8936-105C5777B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 name="Group 7">
            <a:extLst>
              <a:ext uri="{FF2B5EF4-FFF2-40B4-BE49-F238E27FC236}">
                <a16:creationId xmlns:a16="http://schemas.microsoft.com/office/drawing/2014/main" id="{C1B9D561-2CE1-E94C-A5B6-6D386991296C}"/>
              </a:ext>
            </a:extLst>
          </p:cNvPr>
          <p:cNvGrpSpPr/>
          <p:nvPr/>
        </p:nvGrpSpPr>
        <p:grpSpPr>
          <a:xfrm>
            <a:off x="9339961" y="4807753"/>
            <a:ext cx="811212" cy="1033463"/>
            <a:chOff x="9001301" y="5550914"/>
            <a:chExt cx="811212" cy="1033463"/>
          </a:xfrm>
        </p:grpSpPr>
        <p:sp>
          <p:nvSpPr>
            <p:cNvPr id="5" name="Oval 4">
              <a:extLst>
                <a:ext uri="{FF2B5EF4-FFF2-40B4-BE49-F238E27FC236}">
                  <a16:creationId xmlns:a16="http://schemas.microsoft.com/office/drawing/2014/main" id="{A298426B-04DE-A940-931E-BDC464270408}"/>
                </a:ext>
              </a:extLst>
            </p:cNvPr>
            <p:cNvSpPr/>
            <p:nvPr/>
          </p:nvSpPr>
          <p:spPr>
            <a:xfrm>
              <a:off x="9001301" y="5550914"/>
              <a:ext cx="811212" cy="1033463"/>
            </a:xfrm>
            <a:prstGeom prst="ellipse">
              <a:avLst/>
            </a:prstGeom>
            <a:solidFill>
              <a:srgbClr val="C0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738995C0-BBC9-804D-85E8-324290F772D6}"/>
                </a:ext>
              </a:extLst>
            </p:cNvPr>
            <p:cNvGrpSpPr/>
            <p:nvPr/>
          </p:nvGrpSpPr>
          <p:grpSpPr>
            <a:xfrm>
              <a:off x="9256094" y="5631762"/>
              <a:ext cx="377825" cy="800176"/>
              <a:chOff x="10907888" y="5189290"/>
              <a:chExt cx="377825" cy="800176"/>
            </a:xfrm>
          </p:grpSpPr>
          <p:sp>
            <p:nvSpPr>
              <p:cNvPr id="266" name="Line 80">
                <a:extLst>
                  <a:ext uri="{FF2B5EF4-FFF2-40B4-BE49-F238E27FC236}">
                    <a16:creationId xmlns:a16="http://schemas.microsoft.com/office/drawing/2014/main" id="{DC2C9F57-B9EB-1941-A689-B13B8950BD5E}"/>
                  </a:ext>
                </a:extLst>
              </p:cNvPr>
              <p:cNvSpPr>
                <a:spLocks noChangeShapeType="1"/>
              </p:cNvSpPr>
              <p:nvPr/>
            </p:nvSpPr>
            <p:spPr bwMode="auto">
              <a:xfrm>
                <a:off x="10966625" y="5189290"/>
                <a:ext cx="76200" cy="322262"/>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0" name="Group 307">
                <a:extLst>
                  <a:ext uri="{FF2B5EF4-FFF2-40B4-BE49-F238E27FC236}">
                    <a16:creationId xmlns:a16="http://schemas.microsoft.com/office/drawing/2014/main" id="{EBBCE30B-4C00-0843-BA56-FF3F98DF9C83}"/>
                  </a:ext>
                </a:extLst>
              </p:cNvPr>
              <p:cNvGrpSpPr>
                <a:grpSpLocks/>
              </p:cNvGrpSpPr>
              <p:nvPr/>
            </p:nvGrpSpPr>
            <p:grpSpPr bwMode="auto">
              <a:xfrm>
                <a:off x="10907888" y="5413204"/>
                <a:ext cx="377825" cy="576262"/>
                <a:chOff x="4140" y="429"/>
                <a:chExt cx="1425" cy="2396"/>
              </a:xfrm>
            </p:grpSpPr>
            <p:sp>
              <p:nvSpPr>
                <p:cNvPr id="461" name="Freeform 308">
                  <a:extLst>
                    <a:ext uri="{FF2B5EF4-FFF2-40B4-BE49-F238E27FC236}">
                      <a16:creationId xmlns:a16="http://schemas.microsoft.com/office/drawing/2014/main" id="{83748550-5535-714B-A011-5732D5AB9F86}"/>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2" name="Rectangle 309">
                  <a:extLst>
                    <a:ext uri="{FF2B5EF4-FFF2-40B4-BE49-F238E27FC236}">
                      <a16:creationId xmlns:a16="http://schemas.microsoft.com/office/drawing/2014/main" id="{9EDD97E5-06A3-F844-AC12-86FF0C988996}"/>
                    </a:ext>
                  </a:extLst>
                </p:cNvPr>
                <p:cNvSpPr>
                  <a:spLocks noChangeArrowheads="1"/>
                </p:cNvSpPr>
                <p:nvPr/>
              </p:nvSpPr>
              <p:spPr bwMode="auto">
                <a:xfrm>
                  <a:off x="4206"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3" name="Freeform 310">
                  <a:extLst>
                    <a:ext uri="{FF2B5EF4-FFF2-40B4-BE49-F238E27FC236}">
                      <a16:creationId xmlns:a16="http://schemas.microsoft.com/office/drawing/2014/main" id="{70945480-4E5A-4D4D-9CB5-2EE3B8B723D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4" name="Freeform 311">
                  <a:extLst>
                    <a:ext uri="{FF2B5EF4-FFF2-40B4-BE49-F238E27FC236}">
                      <a16:creationId xmlns:a16="http://schemas.microsoft.com/office/drawing/2014/main" id="{2D50B6AC-633A-E648-9313-0B33331842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Rectangle 312">
                  <a:extLst>
                    <a:ext uri="{FF2B5EF4-FFF2-40B4-BE49-F238E27FC236}">
                      <a16:creationId xmlns:a16="http://schemas.microsoft.com/office/drawing/2014/main" id="{47F72229-4C07-FF49-B907-A9D7C0379756}"/>
                    </a:ext>
                  </a:extLst>
                </p:cNvPr>
                <p:cNvSpPr>
                  <a:spLocks noChangeArrowheads="1"/>
                </p:cNvSpPr>
                <p:nvPr/>
              </p:nvSpPr>
              <p:spPr bwMode="auto">
                <a:xfrm>
                  <a:off x="4212" y="693"/>
                  <a:ext cx="599"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6" name="Group 313">
                  <a:extLst>
                    <a:ext uri="{FF2B5EF4-FFF2-40B4-BE49-F238E27FC236}">
                      <a16:creationId xmlns:a16="http://schemas.microsoft.com/office/drawing/2014/main" id="{A42FF10A-615B-304D-8C35-154C0E4C5787}"/>
                    </a:ext>
                  </a:extLst>
                </p:cNvPr>
                <p:cNvGrpSpPr>
                  <a:grpSpLocks/>
                </p:cNvGrpSpPr>
                <p:nvPr/>
              </p:nvGrpSpPr>
              <p:grpSpPr bwMode="auto">
                <a:xfrm>
                  <a:off x="4749" y="668"/>
                  <a:ext cx="581" cy="145"/>
                  <a:chOff x="614" y="2568"/>
                  <a:chExt cx="725" cy="139"/>
                </a:xfrm>
              </p:grpSpPr>
              <p:sp>
                <p:nvSpPr>
                  <p:cNvPr id="491" name="AutoShape 314">
                    <a:extLst>
                      <a:ext uri="{FF2B5EF4-FFF2-40B4-BE49-F238E27FC236}">
                        <a16:creationId xmlns:a16="http://schemas.microsoft.com/office/drawing/2014/main" id="{34A57301-3C4F-8449-804B-13CE58B4846F}"/>
                      </a:ext>
                    </a:extLst>
                  </p:cNvPr>
                  <p:cNvSpPr>
                    <a:spLocks noChangeArrowheads="1"/>
                  </p:cNvSpPr>
                  <p:nvPr/>
                </p:nvSpPr>
                <p:spPr bwMode="auto">
                  <a:xfrm>
                    <a:off x="616" y="2567"/>
                    <a:ext cx="725"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2" name="AutoShape 315">
                    <a:extLst>
                      <a:ext uri="{FF2B5EF4-FFF2-40B4-BE49-F238E27FC236}">
                        <a16:creationId xmlns:a16="http://schemas.microsoft.com/office/drawing/2014/main" id="{9A1FA8F9-C3C6-0F4F-92B5-0F88F3CADE81}"/>
                      </a:ext>
                    </a:extLst>
                  </p:cNvPr>
                  <p:cNvSpPr>
                    <a:spLocks noChangeArrowheads="1"/>
                  </p:cNvSpPr>
                  <p:nvPr/>
                </p:nvSpPr>
                <p:spPr bwMode="auto">
                  <a:xfrm>
                    <a:off x="631" y="2586"/>
                    <a:ext cx="695"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7" name="Rectangle 316">
                  <a:extLst>
                    <a:ext uri="{FF2B5EF4-FFF2-40B4-BE49-F238E27FC236}">
                      <a16:creationId xmlns:a16="http://schemas.microsoft.com/office/drawing/2014/main" id="{9C19D553-23E1-C642-BE27-380720AFE330}"/>
                    </a:ext>
                  </a:extLst>
                </p:cNvPr>
                <p:cNvSpPr>
                  <a:spLocks noChangeArrowheads="1"/>
                </p:cNvSpPr>
                <p:nvPr/>
              </p:nvSpPr>
              <p:spPr bwMode="auto">
                <a:xfrm>
                  <a:off x="4224" y="1016"/>
                  <a:ext cx="599" cy="53"/>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8" name="Group 317">
                  <a:extLst>
                    <a:ext uri="{FF2B5EF4-FFF2-40B4-BE49-F238E27FC236}">
                      <a16:creationId xmlns:a16="http://schemas.microsoft.com/office/drawing/2014/main" id="{BA84A45F-1D87-2D4A-ADC6-FBD0F07175D1}"/>
                    </a:ext>
                  </a:extLst>
                </p:cNvPr>
                <p:cNvGrpSpPr>
                  <a:grpSpLocks/>
                </p:cNvGrpSpPr>
                <p:nvPr/>
              </p:nvGrpSpPr>
              <p:grpSpPr bwMode="auto">
                <a:xfrm>
                  <a:off x="4747" y="994"/>
                  <a:ext cx="581" cy="134"/>
                  <a:chOff x="614" y="2568"/>
                  <a:chExt cx="725" cy="139"/>
                </a:xfrm>
              </p:grpSpPr>
              <p:sp>
                <p:nvSpPr>
                  <p:cNvPr id="489" name="AutoShape 318">
                    <a:extLst>
                      <a:ext uri="{FF2B5EF4-FFF2-40B4-BE49-F238E27FC236}">
                        <a16:creationId xmlns:a16="http://schemas.microsoft.com/office/drawing/2014/main" id="{9967BFD2-AF98-6C48-9664-709DAD7F645D}"/>
                      </a:ext>
                    </a:extLst>
                  </p:cNvPr>
                  <p:cNvSpPr>
                    <a:spLocks noChangeArrowheads="1"/>
                  </p:cNvSpPr>
                  <p:nvPr/>
                </p:nvSpPr>
                <p:spPr bwMode="auto">
                  <a:xfrm>
                    <a:off x="611" y="2571"/>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0" name="AutoShape 319">
                    <a:extLst>
                      <a:ext uri="{FF2B5EF4-FFF2-40B4-BE49-F238E27FC236}">
                        <a16:creationId xmlns:a16="http://schemas.microsoft.com/office/drawing/2014/main" id="{98F66D34-8A75-524A-85C0-CD7FBB230949}"/>
                      </a:ext>
                    </a:extLst>
                  </p:cNvPr>
                  <p:cNvSpPr>
                    <a:spLocks noChangeArrowheads="1"/>
                  </p:cNvSpPr>
                  <p:nvPr/>
                </p:nvSpPr>
                <p:spPr bwMode="auto">
                  <a:xfrm>
                    <a:off x="626" y="2584"/>
                    <a:ext cx="695"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9" name="Rectangle 320">
                  <a:extLst>
                    <a:ext uri="{FF2B5EF4-FFF2-40B4-BE49-F238E27FC236}">
                      <a16:creationId xmlns:a16="http://schemas.microsoft.com/office/drawing/2014/main" id="{C6107AE3-3C09-A34C-964D-28157ABBDF99}"/>
                    </a:ext>
                  </a:extLst>
                </p:cNvPr>
                <p:cNvSpPr>
                  <a:spLocks noChangeArrowheads="1"/>
                </p:cNvSpPr>
                <p:nvPr/>
              </p:nvSpPr>
              <p:spPr bwMode="auto">
                <a:xfrm>
                  <a:off x="4218" y="1360"/>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Rectangle 321">
                  <a:extLst>
                    <a:ext uri="{FF2B5EF4-FFF2-40B4-BE49-F238E27FC236}">
                      <a16:creationId xmlns:a16="http://schemas.microsoft.com/office/drawing/2014/main" id="{737FBD85-26B2-914A-8B0D-606EB3EDB4CA}"/>
                    </a:ext>
                  </a:extLst>
                </p:cNvPr>
                <p:cNvSpPr>
                  <a:spLocks noChangeArrowheads="1"/>
                </p:cNvSpPr>
                <p:nvPr/>
              </p:nvSpPr>
              <p:spPr bwMode="auto">
                <a:xfrm>
                  <a:off x="4230" y="1657"/>
                  <a:ext cx="593" cy="46"/>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1" name="Group 322">
                  <a:extLst>
                    <a:ext uri="{FF2B5EF4-FFF2-40B4-BE49-F238E27FC236}">
                      <a16:creationId xmlns:a16="http://schemas.microsoft.com/office/drawing/2014/main" id="{E5A59E91-C5CD-894D-8213-3909A8CC3A4A}"/>
                    </a:ext>
                  </a:extLst>
                </p:cNvPr>
                <p:cNvGrpSpPr>
                  <a:grpSpLocks/>
                </p:cNvGrpSpPr>
                <p:nvPr/>
              </p:nvGrpSpPr>
              <p:grpSpPr bwMode="auto">
                <a:xfrm>
                  <a:off x="4735" y="1627"/>
                  <a:ext cx="582" cy="151"/>
                  <a:chOff x="614" y="2568"/>
                  <a:chExt cx="725" cy="139"/>
                </a:xfrm>
              </p:grpSpPr>
              <p:sp>
                <p:nvSpPr>
                  <p:cNvPr id="487" name="AutoShape 323">
                    <a:extLst>
                      <a:ext uri="{FF2B5EF4-FFF2-40B4-BE49-F238E27FC236}">
                        <a16:creationId xmlns:a16="http://schemas.microsoft.com/office/drawing/2014/main" id="{8962A917-2AE1-7242-B9FB-8E9263A51063}"/>
                      </a:ext>
                    </a:extLst>
                  </p:cNvPr>
                  <p:cNvSpPr>
                    <a:spLocks noChangeArrowheads="1"/>
                  </p:cNvSpPr>
                  <p:nvPr/>
                </p:nvSpPr>
                <p:spPr bwMode="auto">
                  <a:xfrm>
                    <a:off x="611" y="2571"/>
                    <a:ext cx="731"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8" name="AutoShape 324">
                    <a:extLst>
                      <a:ext uri="{FF2B5EF4-FFF2-40B4-BE49-F238E27FC236}">
                        <a16:creationId xmlns:a16="http://schemas.microsoft.com/office/drawing/2014/main" id="{97C18552-37AD-CE49-8BBD-05E8608B6160}"/>
                      </a:ext>
                    </a:extLst>
                  </p:cNvPr>
                  <p:cNvSpPr>
                    <a:spLocks noChangeArrowheads="1"/>
                  </p:cNvSpPr>
                  <p:nvPr/>
                </p:nvSpPr>
                <p:spPr bwMode="auto">
                  <a:xfrm>
                    <a:off x="626" y="2589"/>
                    <a:ext cx="701" cy="9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2" name="Freeform 325">
                  <a:extLst>
                    <a:ext uri="{FF2B5EF4-FFF2-40B4-BE49-F238E27FC236}">
                      <a16:creationId xmlns:a16="http://schemas.microsoft.com/office/drawing/2014/main" id="{426DAACD-E1F3-7E44-9DC7-B1A44414FA4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3" name="Group 326">
                  <a:extLst>
                    <a:ext uri="{FF2B5EF4-FFF2-40B4-BE49-F238E27FC236}">
                      <a16:creationId xmlns:a16="http://schemas.microsoft.com/office/drawing/2014/main" id="{73D89D04-968E-6442-873B-B8D1778FD278}"/>
                    </a:ext>
                  </a:extLst>
                </p:cNvPr>
                <p:cNvGrpSpPr>
                  <a:grpSpLocks/>
                </p:cNvGrpSpPr>
                <p:nvPr/>
              </p:nvGrpSpPr>
              <p:grpSpPr bwMode="auto">
                <a:xfrm>
                  <a:off x="4739" y="1327"/>
                  <a:ext cx="582" cy="139"/>
                  <a:chOff x="614" y="2568"/>
                  <a:chExt cx="725" cy="139"/>
                </a:xfrm>
              </p:grpSpPr>
              <p:sp>
                <p:nvSpPr>
                  <p:cNvPr id="485" name="AutoShape 327">
                    <a:extLst>
                      <a:ext uri="{FF2B5EF4-FFF2-40B4-BE49-F238E27FC236}">
                        <a16:creationId xmlns:a16="http://schemas.microsoft.com/office/drawing/2014/main" id="{6065DB5E-95E8-8643-B0FE-6CB09E8FDB4A}"/>
                      </a:ext>
                    </a:extLst>
                  </p:cNvPr>
                  <p:cNvSpPr>
                    <a:spLocks noChangeArrowheads="1"/>
                  </p:cNvSpPr>
                  <p:nvPr/>
                </p:nvSpPr>
                <p:spPr bwMode="auto">
                  <a:xfrm>
                    <a:off x="614" y="2568"/>
                    <a:ext cx="723"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6" name="AutoShape 328">
                    <a:extLst>
                      <a:ext uri="{FF2B5EF4-FFF2-40B4-BE49-F238E27FC236}">
                        <a16:creationId xmlns:a16="http://schemas.microsoft.com/office/drawing/2014/main" id="{F973A90F-0F3C-F744-97ED-8AAC23F79D91}"/>
                      </a:ext>
                    </a:extLst>
                  </p:cNvPr>
                  <p:cNvSpPr>
                    <a:spLocks noChangeArrowheads="1"/>
                  </p:cNvSpPr>
                  <p:nvPr/>
                </p:nvSpPr>
                <p:spPr bwMode="auto">
                  <a:xfrm>
                    <a:off x="629" y="2581"/>
                    <a:ext cx="694"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74" name="Rectangle 329">
                  <a:extLst>
                    <a:ext uri="{FF2B5EF4-FFF2-40B4-BE49-F238E27FC236}">
                      <a16:creationId xmlns:a16="http://schemas.microsoft.com/office/drawing/2014/main" id="{F4ADD3E7-CF4E-ED4B-B276-1E6A7B9D4116}"/>
                    </a:ext>
                  </a:extLst>
                </p:cNvPr>
                <p:cNvSpPr>
                  <a:spLocks noChangeArrowheads="1"/>
                </p:cNvSpPr>
                <p:nvPr/>
              </p:nvSpPr>
              <p:spPr bwMode="auto">
                <a:xfrm>
                  <a:off x="5248" y="429"/>
                  <a:ext cx="72"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5" name="Freeform 330">
                  <a:extLst>
                    <a:ext uri="{FF2B5EF4-FFF2-40B4-BE49-F238E27FC236}">
                      <a16:creationId xmlns:a16="http://schemas.microsoft.com/office/drawing/2014/main" id="{1CEE161A-40E6-604E-B7AD-3830C72F6660}"/>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6" name="Freeform 331">
                  <a:extLst>
                    <a:ext uri="{FF2B5EF4-FFF2-40B4-BE49-F238E27FC236}">
                      <a16:creationId xmlns:a16="http://schemas.microsoft.com/office/drawing/2014/main" id="{40DF445E-B42A-CF43-806C-B86CD001760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7" name="Oval 332">
                  <a:extLst>
                    <a:ext uri="{FF2B5EF4-FFF2-40B4-BE49-F238E27FC236}">
                      <a16:creationId xmlns:a16="http://schemas.microsoft.com/office/drawing/2014/main" id="{4AA850BD-AD7E-884D-BB50-C36880F437D7}"/>
                    </a:ext>
                  </a:extLst>
                </p:cNvPr>
                <p:cNvSpPr>
                  <a:spLocks noChangeArrowheads="1"/>
                </p:cNvSpPr>
                <p:nvPr/>
              </p:nvSpPr>
              <p:spPr bwMode="auto">
                <a:xfrm>
                  <a:off x="5517" y="2614"/>
                  <a:ext cx="48"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8" name="Freeform 333">
                  <a:extLst>
                    <a:ext uri="{FF2B5EF4-FFF2-40B4-BE49-F238E27FC236}">
                      <a16:creationId xmlns:a16="http://schemas.microsoft.com/office/drawing/2014/main" id="{04990E0C-FF14-0448-9208-F0CB93DA52DE}"/>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9" name="AutoShape 334">
                  <a:extLst>
                    <a:ext uri="{FF2B5EF4-FFF2-40B4-BE49-F238E27FC236}">
                      <a16:creationId xmlns:a16="http://schemas.microsoft.com/office/drawing/2014/main" id="{29F22CD1-333F-2444-8E27-DB06458666AB}"/>
                    </a:ext>
                  </a:extLst>
                </p:cNvPr>
                <p:cNvSpPr>
                  <a:spLocks noChangeArrowheads="1"/>
                </p:cNvSpPr>
                <p:nvPr/>
              </p:nvSpPr>
              <p:spPr bwMode="auto">
                <a:xfrm>
                  <a:off x="4140" y="2680"/>
                  <a:ext cx="1197" cy="145"/>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0" name="AutoShape 335">
                  <a:extLst>
                    <a:ext uri="{FF2B5EF4-FFF2-40B4-BE49-F238E27FC236}">
                      <a16:creationId xmlns:a16="http://schemas.microsoft.com/office/drawing/2014/main" id="{9522690A-CB4D-3F4F-855E-313DECF4F185}"/>
                    </a:ext>
                  </a:extLst>
                </p:cNvPr>
                <p:cNvSpPr>
                  <a:spLocks noChangeArrowheads="1"/>
                </p:cNvSpPr>
                <p:nvPr/>
              </p:nvSpPr>
              <p:spPr bwMode="auto">
                <a:xfrm>
                  <a:off x="4206" y="2713"/>
                  <a:ext cx="1072"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1" name="Oval 336">
                  <a:extLst>
                    <a:ext uri="{FF2B5EF4-FFF2-40B4-BE49-F238E27FC236}">
                      <a16:creationId xmlns:a16="http://schemas.microsoft.com/office/drawing/2014/main" id="{749723D7-4892-4246-90CC-F3A241CAD008}"/>
                    </a:ext>
                  </a:extLst>
                </p:cNvPr>
                <p:cNvSpPr>
                  <a:spLocks noChangeArrowheads="1"/>
                </p:cNvSpPr>
                <p:nvPr/>
              </p:nvSpPr>
              <p:spPr bwMode="auto">
                <a:xfrm>
                  <a:off x="4308" y="2383"/>
                  <a:ext cx="156"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2" name="Oval 337">
                  <a:extLst>
                    <a:ext uri="{FF2B5EF4-FFF2-40B4-BE49-F238E27FC236}">
                      <a16:creationId xmlns:a16="http://schemas.microsoft.com/office/drawing/2014/main" id="{B774EC24-F0E4-0846-B90E-1164E9332432}"/>
                    </a:ext>
                  </a:extLst>
                </p:cNvPr>
                <p:cNvSpPr>
                  <a:spLocks noChangeArrowheads="1"/>
                </p:cNvSpPr>
                <p:nvPr/>
              </p:nvSpPr>
              <p:spPr bwMode="auto">
                <a:xfrm>
                  <a:off x="4487" y="2383"/>
                  <a:ext cx="162"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83" name="Oval 338">
                  <a:extLst>
                    <a:ext uri="{FF2B5EF4-FFF2-40B4-BE49-F238E27FC236}">
                      <a16:creationId xmlns:a16="http://schemas.microsoft.com/office/drawing/2014/main" id="{2751493B-E933-8A4F-BE77-A10013F6A478}"/>
                    </a:ext>
                  </a:extLst>
                </p:cNvPr>
                <p:cNvSpPr>
                  <a:spLocks noChangeArrowheads="1"/>
                </p:cNvSpPr>
                <p:nvPr/>
              </p:nvSpPr>
              <p:spPr bwMode="auto">
                <a:xfrm>
                  <a:off x="4661" y="2383"/>
                  <a:ext cx="162"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339">
                  <a:extLst>
                    <a:ext uri="{FF2B5EF4-FFF2-40B4-BE49-F238E27FC236}">
                      <a16:creationId xmlns:a16="http://schemas.microsoft.com/office/drawing/2014/main" id="{635CA67E-C290-3742-9D2C-39D9B69DB583}"/>
                    </a:ext>
                  </a:extLst>
                </p:cNvPr>
                <p:cNvSpPr>
                  <a:spLocks noChangeArrowheads="1"/>
                </p:cNvSpPr>
                <p:nvPr/>
              </p:nvSpPr>
              <p:spPr bwMode="auto">
                <a:xfrm>
                  <a:off x="5062" y="1835"/>
                  <a:ext cx="84"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sp>
        <p:nvSpPr>
          <p:cNvPr id="251" name="Text Box 98">
            <a:extLst>
              <a:ext uri="{FF2B5EF4-FFF2-40B4-BE49-F238E27FC236}">
                <a16:creationId xmlns:a16="http://schemas.microsoft.com/office/drawing/2014/main" id="{40BB819D-0723-5748-B260-0AF0BBAC27EB}"/>
              </a:ext>
            </a:extLst>
          </p:cNvPr>
          <p:cNvSpPr txBox="1">
            <a:spLocks noChangeArrowheads="1"/>
          </p:cNvSpPr>
          <p:nvPr/>
        </p:nvSpPr>
        <p:spPr bwMode="auto">
          <a:xfrm>
            <a:off x="9443782" y="5793184"/>
            <a:ext cx="164179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local web cache</a:t>
            </a:r>
            <a:endParaRPr kumimoji="0" lang="en-US" altLang="en-US" sz="24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endParaRPr>
          </a:p>
        </p:txBody>
      </p:sp>
      <p:sp>
        <p:nvSpPr>
          <p:cNvPr id="252" name="Rectangle 4">
            <a:extLst>
              <a:ext uri="{FF2B5EF4-FFF2-40B4-BE49-F238E27FC236}">
                <a16:creationId xmlns:a16="http://schemas.microsoft.com/office/drawing/2014/main" id="{5292EFEC-88AD-0B46-B2E3-643489D30B9D}"/>
              </a:ext>
            </a:extLst>
          </p:cNvPr>
          <p:cNvSpPr txBox="1">
            <a:spLocks noChangeArrowheads="1"/>
          </p:cNvSpPr>
          <p:nvPr/>
        </p:nvSpPr>
        <p:spPr>
          <a:xfrm>
            <a:off x="889002" y="1405471"/>
            <a:ext cx="6166171" cy="1744128"/>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110000"/>
              </a:lnSpc>
              <a:spcBef>
                <a:spcPts val="400"/>
              </a:spcBef>
              <a:spcAft>
                <a:spcPts val="0"/>
              </a:spcAft>
              <a:buClr>
                <a:srgbClr val="0000A3"/>
              </a:buClr>
              <a:buSzTx/>
              <a:buFont typeface="Wingdings" pitchFamily="2" charset="2"/>
              <a:buNone/>
              <a:tabLst>
                <a:tab pos="53975" algn="l"/>
                <a:tab pos="576263" algn="l"/>
              </a:tabLst>
              <a:defRPr/>
            </a:pPr>
            <a:r>
              <a:rPr kumimoji="0" lang="en-US" altLang="en-US" sz="3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suppose cache hit rate is 0.4:  </a:t>
            </a:r>
          </a:p>
          <a:p>
            <a:pPr marL="352425" marR="0" lvl="0" indent="-231775" algn="l" defTabSz="914400" rtl="0" eaLnBrk="1" fontAlgn="auto" latinLnBrk="0" hangingPunct="1">
              <a:lnSpc>
                <a:spcPct val="110000"/>
              </a:lnSpc>
              <a:spcBef>
                <a:spcPts val="400"/>
              </a:spcBef>
              <a:spcAft>
                <a:spcPts val="0"/>
              </a:spcAft>
              <a:buClr>
                <a:srgbClr val="0000A3"/>
              </a:buClr>
              <a:buSzTx/>
              <a:buFont typeface="Wingdings" pitchFamily="2" charset="2"/>
              <a:buChar char="§"/>
              <a:tabLst>
                <a:tab pos="53975" algn="l"/>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40% requests served by cache, with low (msec) delay </a:t>
            </a:r>
          </a:p>
          <a:p>
            <a:pPr marL="228600" marR="0" lvl="0" indent="-228600" algn="l" defTabSz="914400" rtl="0" eaLnBrk="1" fontAlgn="auto" latinLnBrk="0" hangingPunct="1">
              <a:lnSpc>
                <a:spcPct val="80000"/>
              </a:lnSpc>
              <a:spcBef>
                <a:spcPts val="1000"/>
              </a:spcBef>
              <a:spcAft>
                <a:spcPts val="0"/>
              </a:spcAft>
              <a:buClr>
                <a:srgbClr val="0000A3"/>
              </a:buClr>
              <a:buSzTx/>
              <a:buFont typeface="Wingdings" pitchFamily="2" charset="2"/>
              <a:buNone/>
              <a:tabLst>
                <a:tab pos="576263" algn="l"/>
              </a:tabLst>
              <a:defRPr/>
            </a:pPr>
            <a:r>
              <a:rPr kumimoji="0" lang="en-US" altLang="en-US" sz="2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p:txBody>
      </p:sp>
      <p:sp>
        <p:nvSpPr>
          <p:cNvPr id="253" name="Rectangle 4">
            <a:extLst>
              <a:ext uri="{FF2B5EF4-FFF2-40B4-BE49-F238E27FC236}">
                <a16:creationId xmlns:a16="http://schemas.microsoft.com/office/drawing/2014/main" id="{0C139AEE-1F5A-A64B-9C16-223417C8CB7F}"/>
              </a:ext>
            </a:extLst>
          </p:cNvPr>
          <p:cNvSpPr>
            <a:spLocks noChangeArrowheads="1"/>
          </p:cNvSpPr>
          <p:nvPr/>
        </p:nvSpPr>
        <p:spPr bwMode="auto">
          <a:xfrm>
            <a:off x="1010219" y="2685374"/>
            <a:ext cx="6168360" cy="15700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90000"/>
              </a:lnSpc>
              <a:spcBef>
                <a:spcPts val="400"/>
              </a:spcBef>
              <a:spcAft>
                <a:spcPts val="0"/>
              </a:spcAft>
              <a:buClr>
                <a:srgbClr val="000099"/>
              </a:buClr>
              <a:buSzPct val="100000"/>
              <a:buFont typeface="Wingdings" charset="2"/>
              <a:buChar char="§"/>
              <a:tabLst>
                <a:tab pos="576263" algn="l"/>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60% requests satisfied at origin </a:t>
            </a:r>
          </a:p>
          <a:p>
            <a:pPr marL="406400" marR="0" lvl="1" indent="-169863" algn="l" defTabSz="914400" rtl="0" eaLnBrk="1" fontAlgn="auto" latinLnBrk="0" hangingPunct="1">
              <a:lnSpc>
                <a:spcPct val="90000"/>
              </a:lnSpc>
              <a:spcBef>
                <a:spcPts val="400"/>
              </a:spcBef>
              <a:spcAft>
                <a:spcPts val="0"/>
              </a:spcAft>
              <a:buClr>
                <a:srgbClr val="000099"/>
              </a:buClr>
              <a:buSzPct val="100000"/>
              <a:buFont typeface="Arial" panose="020B0604020202020204" pitchFamily="34" charset="0"/>
              <a:buChar char="•"/>
              <a:tabLst>
                <a:tab pos="457200"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rate to browsers over access link </a:t>
            </a:r>
          </a:p>
          <a:p>
            <a:pPr marL="457200" marR="0" lvl="1" indent="0" algn="l" defTabSz="914400" rtl="0" eaLnBrk="1" fontAlgn="auto" latinLnBrk="0" hangingPunct="1">
              <a:lnSpc>
                <a:spcPct val="90000"/>
              </a:lnSpc>
              <a:spcBef>
                <a:spcPts val="400"/>
              </a:spcBef>
              <a:spcAft>
                <a:spcPts val="0"/>
              </a:spcAft>
              <a:buClr>
                <a:srgbClr val="000099"/>
              </a:buClr>
              <a:buSzPct val="65000"/>
              <a:buFont typeface="ZapfDingbat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 0.6 * 1.50 Mbps  =  .9 Mbps </a:t>
            </a:r>
          </a:p>
          <a:p>
            <a:pPr marL="473075" marR="0" lvl="1" indent="-287338" algn="l" defTabSz="914400" rtl="0" eaLnBrk="1" fontAlgn="auto" latinLnBrk="0" hangingPunct="1">
              <a:lnSpc>
                <a:spcPct val="90000"/>
              </a:lnSpc>
              <a:spcBef>
                <a:spcPts val="400"/>
              </a:spcBef>
              <a:spcAft>
                <a:spcPts val="0"/>
              </a:spcAft>
              <a:buClr>
                <a:srgbClr val="0000A3"/>
              </a:buClr>
              <a:buSzPct val="100000"/>
              <a:buFont typeface="Arial" panose="020B0604020202020204" pitchFamily="34" charset="0"/>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access link utilization = 0.9/1.54 = .58 means low (msec) queueing delay at access link</a:t>
            </a:r>
          </a:p>
        </p:txBody>
      </p:sp>
      <p:sp>
        <p:nvSpPr>
          <p:cNvPr id="271" name="Rectangle 4">
            <a:extLst>
              <a:ext uri="{FF2B5EF4-FFF2-40B4-BE49-F238E27FC236}">
                <a16:creationId xmlns:a16="http://schemas.microsoft.com/office/drawing/2014/main" id="{D2059C01-2D9C-6C48-A831-71AE55D0D07E}"/>
              </a:ext>
            </a:extLst>
          </p:cNvPr>
          <p:cNvSpPr>
            <a:spLocks noChangeArrowheads="1"/>
          </p:cNvSpPr>
          <p:nvPr/>
        </p:nvSpPr>
        <p:spPr bwMode="auto">
          <a:xfrm>
            <a:off x="949326" y="4570944"/>
            <a:ext cx="6438281" cy="1492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85750" marR="0" lvl="0" indent="-220663" algn="l" defTabSz="914400" rtl="0" eaLnBrk="1" fontAlgn="auto" latinLnBrk="0" hangingPunct="1">
              <a:lnSpc>
                <a:spcPct val="85000"/>
              </a:lnSpc>
              <a:spcBef>
                <a:spcPts val="0"/>
              </a:spcBef>
              <a:spcAft>
                <a:spcPts val="0"/>
              </a:spcAft>
              <a:buClr>
                <a:srgbClr val="000099"/>
              </a:buClr>
              <a:buSzPct val="100000"/>
              <a:buFont typeface="Wingdings" charset="2"/>
              <a:buChar char="§"/>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average end-end delay:</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0.6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from origin servers)</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a:t>
            </a:r>
            <a:r>
              <a:rPr kumimoji="0" lang="en-US" sz="2400" b="0" i="0"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 0.4 </a:t>
            </a: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(delay when satisfied at cache)</a:t>
            </a:r>
          </a:p>
          <a:p>
            <a:pPr marL="342900" marR="0" lvl="1" indent="0" algn="l" defTabSz="914400" rtl="0" eaLnBrk="1" fontAlgn="auto" latinLnBrk="0" hangingPunct="1">
              <a:lnSpc>
                <a:spcPct val="90000"/>
              </a:lnSpc>
              <a:spcBef>
                <a:spcPts val="400"/>
              </a:spcBef>
              <a:spcAft>
                <a:spcPts val="0"/>
              </a:spcAft>
              <a:buClr>
                <a:srgbClr val="000099"/>
              </a:buClr>
              <a:buSzTx/>
              <a:buFontTx/>
              <a:buNone/>
              <a:tabLst>
                <a:tab pos="576263" algn="l"/>
              </a:tabLst>
              <a:defRPr/>
            </a:pPr>
            <a:r>
              <a:rPr kumimoji="0" lang="en-US" sz="2400" b="0" i="0" u="none" strike="noStrike" kern="1200" cap="none" spc="0" normalizeH="0" baseline="0" noProof="0" dirty="0">
                <a:ln>
                  <a:noFill/>
                </a:ln>
                <a:solidFill>
                  <a:prstClr val="black"/>
                </a:solidFill>
                <a:effectLst/>
                <a:uLnTx/>
                <a:uFillTx/>
                <a:latin typeface="Calibri"/>
                <a:ea typeface="ＭＳ Ｐゴシック" charset="0"/>
                <a:cs typeface="ＭＳ Ｐゴシック" charset="0"/>
              </a:rPr>
              <a:t>= 0.6 (2.01) + 0.4 (~msecs) = ~ 1.2 secs</a:t>
            </a:r>
          </a:p>
          <a:p>
            <a:pPr marL="228600" marR="0" lvl="0" indent="-228600" algn="l" defTabSz="914400" rtl="0" eaLnBrk="1" fontAlgn="auto" latinLnBrk="0" hangingPunct="1">
              <a:lnSpc>
                <a:spcPct val="80000"/>
              </a:lnSpc>
              <a:spcBef>
                <a:spcPts val="0"/>
              </a:spcBef>
              <a:spcAft>
                <a:spcPts val="0"/>
              </a:spcAft>
              <a:buClr>
                <a:srgbClr val="000099"/>
              </a:buClr>
              <a:buSzPct val="65000"/>
              <a:buFont typeface="Wingdings" charset="0"/>
              <a:buNone/>
              <a:tabLst>
                <a:tab pos="576263" algn="l"/>
              </a:tabLst>
              <a:defRPr/>
            </a:pPr>
            <a:r>
              <a:rPr kumimoji="0" lang="en-US" sz="2400" b="0" i="0" u="none" strike="noStrike" kern="1200" cap="none" spc="0" normalizeH="0" baseline="0" noProof="0" dirty="0">
                <a:ln>
                  <a:noFill/>
                </a:ln>
                <a:solidFill>
                  <a:prstClr val="black"/>
                </a:solidFill>
                <a:effectLst/>
                <a:uLnTx/>
                <a:uFillTx/>
                <a:latin typeface="Gill Sans MT" charset="0"/>
                <a:ea typeface="ＭＳ Ｐゴシック" charset="0"/>
                <a:cs typeface="ＭＳ Ｐゴシック" charset="0"/>
              </a:rPr>
              <a:t>  </a:t>
            </a:r>
          </a:p>
        </p:txBody>
      </p:sp>
      <p:sp>
        <p:nvSpPr>
          <p:cNvPr id="2" name="TextBox 1">
            <a:extLst>
              <a:ext uri="{FF2B5EF4-FFF2-40B4-BE49-F238E27FC236}">
                <a16:creationId xmlns:a16="http://schemas.microsoft.com/office/drawing/2014/main" id="{F3ABE105-9733-D741-944B-F6DC771B29F2}"/>
              </a:ext>
            </a:extLst>
          </p:cNvPr>
          <p:cNvSpPr txBox="1"/>
          <p:nvPr/>
        </p:nvSpPr>
        <p:spPr>
          <a:xfrm>
            <a:off x="990600" y="6119336"/>
            <a:ext cx="9274975" cy="73866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a:ea typeface="ＭＳ Ｐゴシック" charset="0"/>
                <a:cs typeface="ＭＳ Ｐゴシック" charset="0"/>
              </a:rPr>
              <a:t>lower average end-end delay than with 154 Mbps link (and cheaper too!)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2" name="Slide Number Placeholder 2">
            <a:extLst>
              <a:ext uri="{FF2B5EF4-FFF2-40B4-BE49-F238E27FC236}">
                <a16:creationId xmlns:a16="http://schemas.microsoft.com/office/drawing/2014/main" id="{14DEAC98-1261-9342-BC5F-A639A0695D77}"/>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47</a:t>
            </a:fld>
            <a:endParaRPr lang="en-US" dirty="0"/>
          </a:p>
        </p:txBody>
      </p:sp>
    </p:spTree>
    <p:extLst>
      <p:ext uri="{BB962C8B-B14F-4D97-AF65-F5344CB8AC3E}">
        <p14:creationId xmlns:p14="http://schemas.microsoft.com/office/powerpoint/2010/main" val="864577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dissolve">
                                      <p:cBhvr>
                                        <p:cTn id="7" dur="500"/>
                                        <p:tgtEl>
                                          <p:spTgt spid="2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1"/>
                                        </p:tgtEl>
                                        <p:attrNameLst>
                                          <p:attrName>style.visibility</p:attrName>
                                        </p:attrNameLst>
                                      </p:cBhvr>
                                      <p:to>
                                        <p:strVal val="visible"/>
                                      </p:to>
                                    </p:set>
                                    <p:animEffect transition="in" filter="dissolve">
                                      <p:cBhvr>
                                        <p:cTn id="12" dur="500"/>
                                        <p:tgtEl>
                                          <p:spTgt spid="2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71" grpId="0"/>
      <p:bldP spid="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Browser caching: Conditional GET</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14337" y="1626575"/>
            <a:ext cx="5597253" cy="513238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Goal:</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 send object if browser has up-to-date cached version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object transmission delay (or use of network resources)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client:</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specify date of browser-cached copy in HTTP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server:</a:t>
            </a:r>
            <a:r>
              <a:rPr kumimoji="0" lang="en-US" altLang="en-US" sz="2800" b="0" i="0"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response contains no object if browser-cached copy is up-to-date: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HTTP/1.0 304 Not Modified</a:t>
            </a:r>
            <a:endPar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3" name="Line 4">
            <a:extLst>
              <a:ext uri="{FF2B5EF4-FFF2-40B4-BE49-F238E27FC236}">
                <a16:creationId xmlns:a16="http://schemas.microsoft.com/office/drawing/2014/main" id="{F2F5CF00-0B08-CD49-8216-B019F02D62E4}"/>
              </a:ext>
            </a:extLst>
          </p:cNvPr>
          <p:cNvSpPr>
            <a:spLocks noChangeShapeType="1"/>
          </p:cNvSpPr>
          <p:nvPr/>
        </p:nvSpPr>
        <p:spPr bwMode="auto">
          <a:xfrm>
            <a:off x="7035490" y="2068251"/>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74" name="Text Box 8">
            <a:extLst>
              <a:ext uri="{FF2B5EF4-FFF2-40B4-BE49-F238E27FC236}">
                <a16:creationId xmlns:a16="http://schemas.microsoft.com/office/drawing/2014/main" id="{906861D1-0EDE-1E49-A686-C17A98961A57}"/>
              </a:ext>
            </a:extLst>
          </p:cNvPr>
          <p:cNvSpPr txBox="1">
            <a:spLocks noChangeArrowheads="1"/>
          </p:cNvSpPr>
          <p:nvPr/>
        </p:nvSpPr>
        <p:spPr bwMode="auto">
          <a:xfrm>
            <a:off x="7341878" y="1952364"/>
            <a:ext cx="2681287" cy="620712"/>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5" name="Line 9">
            <a:extLst>
              <a:ext uri="{FF2B5EF4-FFF2-40B4-BE49-F238E27FC236}">
                <a16:creationId xmlns:a16="http://schemas.microsoft.com/office/drawing/2014/main" id="{ED4D0E55-FFE9-4141-9763-499742C88EAA}"/>
              </a:ext>
            </a:extLst>
          </p:cNvPr>
          <p:cNvSpPr>
            <a:spLocks noChangeShapeType="1"/>
          </p:cNvSpPr>
          <p:nvPr/>
        </p:nvSpPr>
        <p:spPr bwMode="auto">
          <a:xfrm flipH="1">
            <a:off x="7054540" y="281437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76" name="Group 30">
            <a:extLst>
              <a:ext uri="{FF2B5EF4-FFF2-40B4-BE49-F238E27FC236}">
                <a16:creationId xmlns:a16="http://schemas.microsoft.com/office/drawing/2014/main" id="{F2D4CC5D-48B8-6642-A163-00E2785A7CB2}"/>
              </a:ext>
            </a:extLst>
          </p:cNvPr>
          <p:cNvGrpSpPr>
            <a:grpSpLocks/>
          </p:cNvGrpSpPr>
          <p:nvPr/>
        </p:nvGrpSpPr>
        <p:grpSpPr bwMode="auto">
          <a:xfrm>
            <a:off x="7322828" y="2808026"/>
            <a:ext cx="2643187" cy="865188"/>
            <a:chOff x="2698" y="2036"/>
            <a:chExt cx="1665" cy="545"/>
          </a:xfrm>
        </p:grpSpPr>
        <p:sp>
          <p:nvSpPr>
            <p:cNvPr id="277" name="Rectangle 10">
              <a:extLst>
                <a:ext uri="{FF2B5EF4-FFF2-40B4-BE49-F238E27FC236}">
                  <a16:creationId xmlns:a16="http://schemas.microsoft.com/office/drawing/2014/main" id="{B8FAE946-FF4C-5F4E-8634-A0F622EB3E82}"/>
                </a:ext>
              </a:extLst>
            </p:cNvPr>
            <p:cNvSpPr>
              <a:spLocks noChangeArrowheads="1"/>
            </p:cNvSpPr>
            <p:nvPr/>
          </p:nvSpPr>
          <p:spPr bwMode="auto">
            <a:xfrm>
              <a:off x="2760" y="2071"/>
              <a:ext cx="1578" cy="465"/>
            </a:xfrm>
            <a:prstGeom prst="rect">
              <a:avLst/>
            </a:prstGeom>
            <a:solidFill>
              <a:schemeClr val="bg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78" name="Text Box 11">
              <a:extLst>
                <a:ext uri="{FF2B5EF4-FFF2-40B4-BE49-F238E27FC236}">
                  <a16:creationId xmlns:a16="http://schemas.microsoft.com/office/drawing/2014/main" id="{D0F47DD5-D98D-8947-AE9C-C9BE59718F9C}"/>
                </a:ext>
              </a:extLst>
            </p:cNvPr>
            <p:cNvSpPr txBox="1">
              <a:spLocks noChangeArrowheads="1"/>
            </p:cNvSpPr>
            <p:nvPr/>
          </p:nvSpPr>
          <p:spPr bwMode="auto">
            <a:xfrm>
              <a:off x="2698" y="2036"/>
              <a:ext cx="1665" cy="545"/>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304 Not Modified</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9" name="Text Box 28">
            <a:extLst>
              <a:ext uri="{FF2B5EF4-FFF2-40B4-BE49-F238E27FC236}">
                <a16:creationId xmlns:a16="http://schemas.microsoft.com/office/drawing/2014/main" id="{FD73E46B-3F04-E648-BC54-671B5D578B4B}"/>
              </a:ext>
            </a:extLst>
          </p:cNvPr>
          <p:cNvSpPr txBox="1">
            <a:spLocks noChangeArrowheads="1"/>
          </p:cNvSpPr>
          <p:nvPr/>
        </p:nvSpPr>
        <p:spPr bwMode="auto">
          <a:xfrm>
            <a:off x="10420040" y="2103176"/>
            <a:ext cx="1047750" cy="146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not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before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sp>
        <p:nvSpPr>
          <p:cNvPr id="280" name="Line 31">
            <a:extLst>
              <a:ext uri="{FF2B5EF4-FFF2-40B4-BE49-F238E27FC236}">
                <a16:creationId xmlns:a16="http://schemas.microsoft.com/office/drawing/2014/main" id="{C63FE7CD-8932-5842-A550-AB95E976B065}"/>
              </a:ext>
            </a:extLst>
          </p:cNvPr>
          <p:cNvSpPr>
            <a:spLocks noChangeShapeType="1"/>
          </p:cNvSpPr>
          <p:nvPr/>
        </p:nvSpPr>
        <p:spPr bwMode="auto">
          <a:xfrm>
            <a:off x="6792603" y="4033576"/>
            <a:ext cx="3905250" cy="0"/>
          </a:xfrm>
          <a:prstGeom prst="line">
            <a:avLst/>
          </a:prstGeom>
          <a:noFill/>
          <a:ln w="28575">
            <a:solidFill>
              <a:srgbClr val="000099"/>
            </a:solidFill>
            <a:prstDash val="dash"/>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1" name="Line 32">
            <a:extLst>
              <a:ext uri="{FF2B5EF4-FFF2-40B4-BE49-F238E27FC236}">
                <a16:creationId xmlns:a16="http://schemas.microsoft.com/office/drawing/2014/main" id="{FB4BB9E8-5BA3-1A4B-A22B-B43D8797910A}"/>
              </a:ext>
            </a:extLst>
          </p:cNvPr>
          <p:cNvSpPr>
            <a:spLocks noChangeShapeType="1"/>
          </p:cNvSpPr>
          <p:nvPr/>
        </p:nvSpPr>
        <p:spPr bwMode="auto">
          <a:xfrm>
            <a:off x="7102165" y="4632064"/>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2" name="Text Box 34">
            <a:extLst>
              <a:ext uri="{FF2B5EF4-FFF2-40B4-BE49-F238E27FC236}">
                <a16:creationId xmlns:a16="http://schemas.microsoft.com/office/drawing/2014/main" id="{EEDA71D6-F453-1A4D-98C9-B23EA89D5F67}"/>
              </a:ext>
            </a:extLst>
          </p:cNvPr>
          <p:cNvSpPr txBox="1">
            <a:spLocks noChangeArrowheads="1"/>
          </p:cNvSpPr>
          <p:nvPr/>
        </p:nvSpPr>
        <p:spPr bwMode="auto">
          <a:xfrm>
            <a:off x="7346640" y="4516176"/>
            <a:ext cx="2681288" cy="620713"/>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request msg</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If-modified-since: &lt;date&gt;</a:t>
            </a: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3" name="Line 35">
            <a:extLst>
              <a:ext uri="{FF2B5EF4-FFF2-40B4-BE49-F238E27FC236}">
                <a16:creationId xmlns:a16="http://schemas.microsoft.com/office/drawing/2014/main" id="{8CE24BAA-3E73-704D-A359-BE2DD479246A}"/>
              </a:ext>
            </a:extLst>
          </p:cNvPr>
          <p:cNvSpPr>
            <a:spLocks noChangeShapeType="1"/>
          </p:cNvSpPr>
          <p:nvPr/>
        </p:nvSpPr>
        <p:spPr bwMode="auto">
          <a:xfrm flipH="1">
            <a:off x="7121215" y="5411526"/>
            <a:ext cx="3305175" cy="3810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84" name="Text Box 38">
            <a:extLst>
              <a:ext uri="{FF2B5EF4-FFF2-40B4-BE49-F238E27FC236}">
                <a16:creationId xmlns:a16="http://schemas.microsoft.com/office/drawing/2014/main" id="{6B6CFEBF-546C-2C4A-A9DA-A2BC6976D61C}"/>
              </a:ext>
            </a:extLst>
          </p:cNvPr>
          <p:cNvSpPr txBox="1">
            <a:spLocks noChangeArrowheads="1"/>
          </p:cNvSpPr>
          <p:nvPr/>
        </p:nvSpPr>
        <p:spPr bwMode="auto">
          <a:xfrm>
            <a:off x="7365690" y="5355964"/>
            <a:ext cx="2643188" cy="1231106"/>
          </a:xfrm>
          <a:prstGeom prst="rect">
            <a:avLst/>
          </a:prstGeom>
          <a:solidFill>
            <a:schemeClr val="bg1"/>
          </a:solidFill>
          <a:ln w="9525">
            <a:solidFill>
              <a:schemeClr val="tx1"/>
            </a:solidFill>
            <a:miter lim="800000"/>
            <a:headEnd/>
            <a:tailEnd/>
          </a:ln>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response</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HTTP/1.0 200 OK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&lt;data&gt;</a:t>
            </a:r>
          </a:p>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0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5" name="Text Box 39">
            <a:extLst>
              <a:ext uri="{FF2B5EF4-FFF2-40B4-BE49-F238E27FC236}">
                <a16:creationId xmlns:a16="http://schemas.microsoft.com/office/drawing/2014/main" id="{F31EAC50-5999-F949-836E-741F26435FCE}"/>
              </a:ext>
            </a:extLst>
          </p:cNvPr>
          <p:cNvSpPr txBox="1">
            <a:spLocks noChangeArrowheads="1"/>
          </p:cNvSpPr>
          <p:nvPr/>
        </p:nvSpPr>
        <p:spPr bwMode="auto">
          <a:xfrm>
            <a:off x="10499415" y="4762239"/>
            <a:ext cx="104775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object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modified</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after </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Calibri"/>
                <a:ea typeface="ＭＳ Ｐゴシック" panose="020B0600070205080204" pitchFamily="34" charset="-128"/>
                <a:cs typeface="+mn-cs"/>
              </a:rPr>
              <a:t>&lt;date&gt;</a:t>
            </a:r>
          </a:p>
        </p:txBody>
      </p:sp>
      <p:grpSp>
        <p:nvGrpSpPr>
          <p:cNvPr id="2" name="Group 1">
            <a:extLst>
              <a:ext uri="{FF2B5EF4-FFF2-40B4-BE49-F238E27FC236}">
                <a16:creationId xmlns:a16="http://schemas.microsoft.com/office/drawing/2014/main" id="{16DA0E8B-38E2-9342-A1EB-20A2D702A664}"/>
              </a:ext>
            </a:extLst>
          </p:cNvPr>
          <p:cNvGrpSpPr/>
          <p:nvPr/>
        </p:nvGrpSpPr>
        <p:grpSpPr>
          <a:xfrm>
            <a:off x="6311590" y="1146753"/>
            <a:ext cx="4549154" cy="787400"/>
            <a:chOff x="6311590" y="931601"/>
            <a:chExt cx="4549154" cy="787400"/>
          </a:xfrm>
        </p:grpSpPr>
        <p:sp>
          <p:nvSpPr>
            <p:cNvPr id="286" name="Text Box 5">
              <a:extLst>
                <a:ext uri="{FF2B5EF4-FFF2-40B4-BE49-F238E27FC236}">
                  <a16:creationId xmlns:a16="http://schemas.microsoft.com/office/drawing/2014/main" id="{E637D672-7B6C-1647-8EEE-A788FA28FF1F}"/>
                </a:ext>
              </a:extLst>
            </p:cNvPr>
            <p:cNvSpPr txBox="1">
              <a:spLocks noChangeArrowheads="1"/>
            </p:cNvSpPr>
            <p:nvPr/>
          </p:nvSpPr>
          <p:spPr bwMode="auto">
            <a:xfrm>
              <a:off x="6311590" y="1015739"/>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287" name="Text Box 6">
              <a:extLst>
                <a:ext uri="{FF2B5EF4-FFF2-40B4-BE49-F238E27FC236}">
                  <a16:creationId xmlns:a16="http://schemas.microsoft.com/office/drawing/2014/main" id="{5AC69B11-5115-184E-9F7C-26E36EF6DF93}"/>
                </a:ext>
              </a:extLst>
            </p:cNvPr>
            <p:cNvSpPr txBox="1">
              <a:spLocks noChangeArrowheads="1"/>
            </p:cNvSpPr>
            <p:nvPr/>
          </p:nvSpPr>
          <p:spPr bwMode="auto">
            <a:xfrm>
              <a:off x="10023785" y="1010976"/>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288" name="Group 34">
              <a:extLst>
                <a:ext uri="{FF2B5EF4-FFF2-40B4-BE49-F238E27FC236}">
                  <a16:creationId xmlns:a16="http://schemas.microsoft.com/office/drawing/2014/main" id="{966CD3F7-7AB2-924F-823A-58555F32174D}"/>
                </a:ext>
              </a:extLst>
            </p:cNvPr>
            <p:cNvGrpSpPr>
              <a:grpSpLocks/>
            </p:cNvGrpSpPr>
            <p:nvPr/>
          </p:nvGrpSpPr>
          <p:grpSpPr bwMode="auto">
            <a:xfrm>
              <a:off x="9588190" y="931601"/>
              <a:ext cx="422275" cy="685800"/>
              <a:chOff x="4140" y="429"/>
              <a:chExt cx="1425" cy="2396"/>
            </a:xfrm>
          </p:grpSpPr>
          <p:sp>
            <p:nvSpPr>
              <p:cNvPr id="289" name="Freeform 35">
                <a:extLst>
                  <a:ext uri="{FF2B5EF4-FFF2-40B4-BE49-F238E27FC236}">
                    <a16:creationId xmlns:a16="http://schemas.microsoft.com/office/drawing/2014/main" id="{8CE7E2BE-E936-F147-8C06-143889566EB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0" name="Rectangle 36">
                <a:extLst>
                  <a:ext uri="{FF2B5EF4-FFF2-40B4-BE49-F238E27FC236}">
                    <a16:creationId xmlns:a16="http://schemas.microsoft.com/office/drawing/2014/main" id="{A6315B9D-328B-4B4A-938A-EEDFB67D3471}"/>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91" name="Freeform 37">
                <a:extLst>
                  <a:ext uri="{FF2B5EF4-FFF2-40B4-BE49-F238E27FC236}">
                    <a16:creationId xmlns:a16="http://schemas.microsoft.com/office/drawing/2014/main" id="{D6D629FF-99A4-C445-814B-73349ADDC7F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99" name="Freeform 38">
                <a:extLst>
                  <a:ext uri="{FF2B5EF4-FFF2-40B4-BE49-F238E27FC236}">
                    <a16:creationId xmlns:a16="http://schemas.microsoft.com/office/drawing/2014/main" id="{99A64A90-EA88-094D-B5BA-9DEE55C3352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00" name="Rectangle 39">
                <a:extLst>
                  <a:ext uri="{FF2B5EF4-FFF2-40B4-BE49-F238E27FC236}">
                    <a16:creationId xmlns:a16="http://schemas.microsoft.com/office/drawing/2014/main" id="{4F858703-B37B-004C-96CE-22FC3EB7FAD4}"/>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1" name="Group 40">
                <a:extLst>
                  <a:ext uri="{FF2B5EF4-FFF2-40B4-BE49-F238E27FC236}">
                    <a16:creationId xmlns:a16="http://schemas.microsoft.com/office/drawing/2014/main" id="{94FE2F64-7E16-FF44-B770-1FF34858DF6A}"/>
                  </a:ext>
                </a:extLst>
              </p:cNvPr>
              <p:cNvGrpSpPr>
                <a:grpSpLocks/>
              </p:cNvGrpSpPr>
              <p:nvPr/>
            </p:nvGrpSpPr>
            <p:grpSpPr bwMode="auto">
              <a:xfrm>
                <a:off x="4749" y="668"/>
                <a:ext cx="581" cy="145"/>
                <a:chOff x="614" y="2568"/>
                <a:chExt cx="725" cy="139"/>
              </a:xfrm>
            </p:grpSpPr>
            <p:sp>
              <p:nvSpPr>
                <p:cNvPr id="542" name="AutoShape 41">
                  <a:extLst>
                    <a:ext uri="{FF2B5EF4-FFF2-40B4-BE49-F238E27FC236}">
                      <a16:creationId xmlns:a16="http://schemas.microsoft.com/office/drawing/2014/main" id="{FFB919DB-3DB6-2E47-9682-893EFF45038E}"/>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3" name="AutoShape 42">
                  <a:extLst>
                    <a:ext uri="{FF2B5EF4-FFF2-40B4-BE49-F238E27FC236}">
                      <a16:creationId xmlns:a16="http://schemas.microsoft.com/office/drawing/2014/main" id="{4E207D69-67B1-E24E-86A3-1CFB9A8ED603}"/>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3" name="Rectangle 43">
                <a:extLst>
                  <a:ext uri="{FF2B5EF4-FFF2-40B4-BE49-F238E27FC236}">
                    <a16:creationId xmlns:a16="http://schemas.microsoft.com/office/drawing/2014/main" id="{B50DC330-10D1-2A4E-ACAC-FF9B40FF00F4}"/>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4" name="Group 44">
                <a:extLst>
                  <a:ext uri="{FF2B5EF4-FFF2-40B4-BE49-F238E27FC236}">
                    <a16:creationId xmlns:a16="http://schemas.microsoft.com/office/drawing/2014/main" id="{2E12D255-3950-B547-9406-602D45CB34C2}"/>
                  </a:ext>
                </a:extLst>
              </p:cNvPr>
              <p:cNvGrpSpPr>
                <a:grpSpLocks/>
              </p:cNvGrpSpPr>
              <p:nvPr/>
            </p:nvGrpSpPr>
            <p:grpSpPr bwMode="auto">
              <a:xfrm>
                <a:off x="4747" y="994"/>
                <a:ext cx="581" cy="134"/>
                <a:chOff x="614" y="2568"/>
                <a:chExt cx="725" cy="139"/>
              </a:xfrm>
            </p:grpSpPr>
            <p:sp>
              <p:nvSpPr>
                <p:cNvPr id="540" name="AutoShape 45">
                  <a:extLst>
                    <a:ext uri="{FF2B5EF4-FFF2-40B4-BE49-F238E27FC236}">
                      <a16:creationId xmlns:a16="http://schemas.microsoft.com/office/drawing/2014/main" id="{BE313EB5-0E75-D64F-9B58-846AEC112DB0}"/>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41" name="AutoShape 46">
                  <a:extLst>
                    <a:ext uri="{FF2B5EF4-FFF2-40B4-BE49-F238E27FC236}">
                      <a16:creationId xmlns:a16="http://schemas.microsoft.com/office/drawing/2014/main" id="{7CDD2F87-9EE6-9841-BDE1-56E95B3F0006}"/>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5" name="Rectangle 47">
                <a:extLst>
                  <a:ext uri="{FF2B5EF4-FFF2-40B4-BE49-F238E27FC236}">
                    <a16:creationId xmlns:a16="http://schemas.microsoft.com/office/drawing/2014/main" id="{A3C6AC3E-B182-224E-ABE3-984D17D8AE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06" name="Rectangle 48">
                <a:extLst>
                  <a:ext uri="{FF2B5EF4-FFF2-40B4-BE49-F238E27FC236}">
                    <a16:creationId xmlns:a16="http://schemas.microsoft.com/office/drawing/2014/main" id="{D49F39F4-203C-5E48-875C-EE137013CD0B}"/>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07" name="Group 49">
                <a:extLst>
                  <a:ext uri="{FF2B5EF4-FFF2-40B4-BE49-F238E27FC236}">
                    <a16:creationId xmlns:a16="http://schemas.microsoft.com/office/drawing/2014/main" id="{CBB7495C-CDDF-B74E-AC55-41F4E153E97A}"/>
                  </a:ext>
                </a:extLst>
              </p:cNvPr>
              <p:cNvGrpSpPr>
                <a:grpSpLocks/>
              </p:cNvGrpSpPr>
              <p:nvPr/>
            </p:nvGrpSpPr>
            <p:grpSpPr bwMode="auto">
              <a:xfrm>
                <a:off x="4735" y="1627"/>
                <a:ext cx="582" cy="151"/>
                <a:chOff x="614" y="2568"/>
                <a:chExt cx="725" cy="139"/>
              </a:xfrm>
            </p:grpSpPr>
            <p:sp>
              <p:nvSpPr>
                <p:cNvPr id="538" name="AutoShape 50">
                  <a:extLst>
                    <a:ext uri="{FF2B5EF4-FFF2-40B4-BE49-F238E27FC236}">
                      <a16:creationId xmlns:a16="http://schemas.microsoft.com/office/drawing/2014/main" id="{DBD04B1C-004E-494D-9602-0F1310B0C334}"/>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9" name="AutoShape 51">
                  <a:extLst>
                    <a:ext uri="{FF2B5EF4-FFF2-40B4-BE49-F238E27FC236}">
                      <a16:creationId xmlns:a16="http://schemas.microsoft.com/office/drawing/2014/main" id="{3D0C8D43-BC47-E747-9FD0-5C502E897CF7}"/>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08" name="Freeform 52">
                <a:extLst>
                  <a:ext uri="{FF2B5EF4-FFF2-40B4-BE49-F238E27FC236}">
                    <a16:creationId xmlns:a16="http://schemas.microsoft.com/office/drawing/2014/main" id="{00C2FD89-F255-5B44-B5A0-4E02CB37B47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509" name="Group 53">
                <a:extLst>
                  <a:ext uri="{FF2B5EF4-FFF2-40B4-BE49-F238E27FC236}">
                    <a16:creationId xmlns:a16="http://schemas.microsoft.com/office/drawing/2014/main" id="{C35E79E1-71FE-4E4A-83A2-F8C0643953EC}"/>
                  </a:ext>
                </a:extLst>
              </p:cNvPr>
              <p:cNvGrpSpPr>
                <a:grpSpLocks/>
              </p:cNvGrpSpPr>
              <p:nvPr/>
            </p:nvGrpSpPr>
            <p:grpSpPr bwMode="auto">
              <a:xfrm>
                <a:off x="4739" y="1327"/>
                <a:ext cx="582" cy="139"/>
                <a:chOff x="614" y="2568"/>
                <a:chExt cx="725" cy="139"/>
              </a:xfrm>
            </p:grpSpPr>
            <p:sp>
              <p:nvSpPr>
                <p:cNvPr id="536" name="AutoShape 54">
                  <a:extLst>
                    <a:ext uri="{FF2B5EF4-FFF2-40B4-BE49-F238E27FC236}">
                      <a16:creationId xmlns:a16="http://schemas.microsoft.com/office/drawing/2014/main" id="{95A667E4-D78B-7A4C-A440-4917259D7A56}"/>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7" name="AutoShape 55">
                  <a:extLst>
                    <a:ext uri="{FF2B5EF4-FFF2-40B4-BE49-F238E27FC236}">
                      <a16:creationId xmlns:a16="http://schemas.microsoft.com/office/drawing/2014/main" id="{ED50BD44-2B1A-A041-ACD3-EEFDC8341188}"/>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510" name="Rectangle 56">
                <a:extLst>
                  <a:ext uri="{FF2B5EF4-FFF2-40B4-BE49-F238E27FC236}">
                    <a16:creationId xmlns:a16="http://schemas.microsoft.com/office/drawing/2014/main" id="{5DA6EF43-A6D1-5A48-BBCA-48444D1A9E86}"/>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18" name="Freeform 57">
                <a:extLst>
                  <a:ext uri="{FF2B5EF4-FFF2-40B4-BE49-F238E27FC236}">
                    <a16:creationId xmlns:a16="http://schemas.microsoft.com/office/drawing/2014/main" id="{3C6C8679-5D2D-A24A-B371-C4C1F50D16C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19" name="Freeform 58">
                <a:extLst>
                  <a:ext uri="{FF2B5EF4-FFF2-40B4-BE49-F238E27FC236}">
                    <a16:creationId xmlns:a16="http://schemas.microsoft.com/office/drawing/2014/main" id="{84C1EB21-DBAC-5D42-A7C0-5F245901D03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20" name="Oval 59">
                <a:extLst>
                  <a:ext uri="{FF2B5EF4-FFF2-40B4-BE49-F238E27FC236}">
                    <a16:creationId xmlns:a16="http://schemas.microsoft.com/office/drawing/2014/main" id="{D88785FB-A16E-B34D-8961-EB75C81E8E45}"/>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29" name="Freeform 60">
                <a:extLst>
                  <a:ext uri="{FF2B5EF4-FFF2-40B4-BE49-F238E27FC236}">
                    <a16:creationId xmlns:a16="http://schemas.microsoft.com/office/drawing/2014/main" id="{137D376C-6C12-0648-BCAA-30DCACD94D7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530" name="AutoShape 61">
                <a:extLst>
                  <a:ext uri="{FF2B5EF4-FFF2-40B4-BE49-F238E27FC236}">
                    <a16:creationId xmlns:a16="http://schemas.microsoft.com/office/drawing/2014/main" id="{3524D490-AC16-CF4B-AAFE-EF4C666B3F7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1" name="AutoShape 62">
                <a:extLst>
                  <a:ext uri="{FF2B5EF4-FFF2-40B4-BE49-F238E27FC236}">
                    <a16:creationId xmlns:a16="http://schemas.microsoft.com/office/drawing/2014/main" id="{B279651A-6EBD-F542-B219-9B4C83AF459F}"/>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2" name="Oval 63">
                <a:extLst>
                  <a:ext uri="{FF2B5EF4-FFF2-40B4-BE49-F238E27FC236}">
                    <a16:creationId xmlns:a16="http://schemas.microsoft.com/office/drawing/2014/main" id="{15D5DA26-8982-F44B-A3F7-03FEC745AB79}"/>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3" name="Oval 64">
                <a:extLst>
                  <a:ext uri="{FF2B5EF4-FFF2-40B4-BE49-F238E27FC236}">
                    <a16:creationId xmlns:a16="http://schemas.microsoft.com/office/drawing/2014/main" id="{25B61B78-2AA0-A245-9C22-EC0A104A491C}"/>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534" name="Oval 65">
                <a:extLst>
                  <a:ext uri="{FF2B5EF4-FFF2-40B4-BE49-F238E27FC236}">
                    <a16:creationId xmlns:a16="http://schemas.microsoft.com/office/drawing/2014/main" id="{78934A6A-6F9D-5541-8897-F81821D1AF16}"/>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35" name="Rectangle 66">
                <a:extLst>
                  <a:ext uri="{FF2B5EF4-FFF2-40B4-BE49-F238E27FC236}">
                    <a16:creationId xmlns:a16="http://schemas.microsoft.com/office/drawing/2014/main" id="{4994117A-432E-094B-BF94-5385D43F9BDE}"/>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544" name="Group 67">
              <a:extLst>
                <a:ext uri="{FF2B5EF4-FFF2-40B4-BE49-F238E27FC236}">
                  <a16:creationId xmlns:a16="http://schemas.microsoft.com/office/drawing/2014/main" id="{A6DA78F5-835E-D242-9B19-A42AE8C14789}"/>
                </a:ext>
              </a:extLst>
            </p:cNvPr>
            <p:cNvGrpSpPr>
              <a:grpSpLocks/>
            </p:cNvGrpSpPr>
            <p:nvPr/>
          </p:nvGrpSpPr>
          <p:grpSpPr bwMode="auto">
            <a:xfrm>
              <a:off x="6887853" y="976051"/>
              <a:ext cx="742950" cy="742950"/>
              <a:chOff x="-44" y="1473"/>
              <a:chExt cx="981" cy="1105"/>
            </a:xfrm>
          </p:grpSpPr>
          <p:pic>
            <p:nvPicPr>
              <p:cNvPr id="545" name="Picture 68" descr="desktop_computer_stylized_medium">
                <a:extLst>
                  <a:ext uri="{FF2B5EF4-FFF2-40B4-BE49-F238E27FC236}">
                    <a16:creationId xmlns:a16="http://schemas.microsoft.com/office/drawing/2014/main" id="{AF3FF2A0-2B19-2846-B88C-3A51C71882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 name="Freeform 69">
                <a:extLst>
                  <a:ext uri="{FF2B5EF4-FFF2-40B4-BE49-F238E27FC236}">
                    <a16:creationId xmlns:a16="http://schemas.microsoft.com/office/drawing/2014/main" id="{77A4C668-554A-6C44-A4D3-0F6A27C1F48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sp>
        <p:nvSpPr>
          <p:cNvPr id="56" name="Slide Number Placeholder 2">
            <a:extLst>
              <a:ext uri="{FF2B5EF4-FFF2-40B4-BE49-F238E27FC236}">
                <a16:creationId xmlns:a16="http://schemas.microsoft.com/office/drawing/2014/main" id="{8064881B-A35A-8B40-BFE6-0E4FAAB88A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510335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2">
                                            <p:txEl>
                                              <p:pRg st="2" end="2"/>
                                            </p:txEl>
                                          </p:spTgt>
                                        </p:tgtEl>
                                        <p:attrNameLst>
                                          <p:attrName>style.visibility</p:attrName>
                                        </p:attrNameLst>
                                      </p:cBhvr>
                                      <p:to>
                                        <p:strVal val="visible"/>
                                      </p:to>
                                    </p:set>
                                    <p:animEffect transition="in" filter="dissolve">
                                      <p:cBhvr>
                                        <p:cTn id="7" dur="500"/>
                                        <p:tgtEl>
                                          <p:spTgt spid="27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2">
                                            <p:txEl>
                                              <p:pRg st="3" end="3"/>
                                            </p:txEl>
                                          </p:spTgt>
                                        </p:tgtEl>
                                        <p:attrNameLst>
                                          <p:attrName>style.visibility</p:attrName>
                                        </p:attrNameLst>
                                      </p:cBhvr>
                                      <p:to>
                                        <p:strVal val="visible"/>
                                      </p:to>
                                    </p:set>
                                    <p:animEffect transition="in" filter="dissolve">
                                      <p:cBhvr>
                                        <p:cTn id="10" dur="500"/>
                                        <p:tgtEl>
                                          <p:spTgt spid="27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72">
                                            <p:txEl>
                                              <p:pRg st="4" end="4"/>
                                            </p:txEl>
                                          </p:spTgt>
                                        </p:tgtEl>
                                        <p:attrNameLst>
                                          <p:attrName>style.visibility</p:attrName>
                                        </p:attrNameLst>
                                      </p:cBhvr>
                                      <p:to>
                                        <p:strVal val="visible"/>
                                      </p:to>
                                    </p:set>
                                    <p:animEffect transition="in" filter="dissolve">
                                      <p:cBhvr>
                                        <p:cTn id="15" dur="500"/>
                                        <p:tgtEl>
                                          <p:spTgt spid="27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72">
                                            <p:txEl>
                                              <p:pRg st="5" end="5"/>
                                            </p:txEl>
                                          </p:spTgt>
                                        </p:tgtEl>
                                        <p:attrNameLst>
                                          <p:attrName>style.visibility</p:attrName>
                                        </p:attrNameLst>
                                      </p:cBhvr>
                                      <p:to>
                                        <p:strVal val="visible"/>
                                      </p:to>
                                    </p:set>
                                    <p:animEffect transition="in" filter="dissolve">
                                      <p:cBhvr>
                                        <p:cTn id="18" dur="500"/>
                                        <p:tgtEl>
                                          <p:spTgt spid="272">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dissolve">
                                      <p:cBhvr>
                                        <p:cTn id="23" dur="500"/>
                                        <p:tgtEl>
                                          <p:spTgt spid="2"/>
                                        </p:tgtEl>
                                      </p:cBhvr>
                                    </p:animEffect>
                                  </p:childTnLst>
                                </p:cTn>
                              </p:par>
                            </p:childTnLst>
                          </p:cTn>
                        </p:par>
                        <p:par>
                          <p:cTn id="24" fill="hold">
                            <p:stCondLst>
                              <p:cond delay="500"/>
                            </p:stCondLst>
                            <p:childTnLst>
                              <p:par>
                                <p:cTn id="25" presetID="22" presetClass="entr" presetSubtype="8" fill="hold" nodeType="afterEffect">
                                  <p:stCondLst>
                                    <p:cond delay="0"/>
                                  </p:stCondLst>
                                  <p:childTnLst>
                                    <p:set>
                                      <p:cBhvr>
                                        <p:cTn id="26" dur="1" fill="hold">
                                          <p:stCondLst>
                                            <p:cond delay="0"/>
                                          </p:stCondLst>
                                        </p:cTn>
                                        <p:tgtEl>
                                          <p:spTgt spid="273"/>
                                        </p:tgtEl>
                                        <p:attrNameLst>
                                          <p:attrName>style.visibility</p:attrName>
                                        </p:attrNameLst>
                                      </p:cBhvr>
                                      <p:to>
                                        <p:strVal val="visible"/>
                                      </p:to>
                                    </p:set>
                                    <p:animEffect transition="in" filter="wipe(left)">
                                      <p:cBhvr>
                                        <p:cTn id="27" dur="500"/>
                                        <p:tgtEl>
                                          <p:spTgt spid="273"/>
                                        </p:tgtEl>
                                      </p:cBhvr>
                                    </p:animEffect>
                                  </p:childTnLst>
                                </p:cTn>
                              </p:par>
                              <p:par>
                                <p:cTn id="28" presetID="22" presetClass="entr" presetSubtype="8" fill="hold" grpId="0" nodeType="withEffect">
                                  <p:stCondLst>
                                    <p:cond delay="0"/>
                                  </p:stCondLst>
                                  <p:childTnLst>
                                    <p:set>
                                      <p:cBhvr>
                                        <p:cTn id="29" dur="1" fill="hold">
                                          <p:stCondLst>
                                            <p:cond delay="0"/>
                                          </p:stCondLst>
                                        </p:cTn>
                                        <p:tgtEl>
                                          <p:spTgt spid="274"/>
                                        </p:tgtEl>
                                        <p:attrNameLst>
                                          <p:attrName>style.visibility</p:attrName>
                                        </p:attrNameLst>
                                      </p:cBhvr>
                                      <p:to>
                                        <p:strVal val="visible"/>
                                      </p:to>
                                    </p:set>
                                    <p:animEffect transition="in" filter="wipe(left)">
                                      <p:cBhvr>
                                        <p:cTn id="30" dur="500"/>
                                        <p:tgtEl>
                                          <p:spTgt spid="274"/>
                                        </p:tgtEl>
                                      </p:cBhvr>
                                    </p:animEffect>
                                  </p:childTnLst>
                                </p:cTn>
                              </p:par>
                            </p:childTnLst>
                          </p:cTn>
                        </p:par>
                        <p:par>
                          <p:cTn id="31" fill="hold">
                            <p:stCondLst>
                              <p:cond delay="1000"/>
                            </p:stCondLst>
                            <p:childTnLst>
                              <p:par>
                                <p:cTn id="32" presetID="9" presetClass="entr" presetSubtype="0" fill="hold" grpId="0" nodeType="afterEffect">
                                  <p:stCondLst>
                                    <p:cond delay="0"/>
                                  </p:stCondLst>
                                  <p:childTnLst>
                                    <p:set>
                                      <p:cBhvr>
                                        <p:cTn id="33" dur="1" fill="hold">
                                          <p:stCondLst>
                                            <p:cond delay="0"/>
                                          </p:stCondLst>
                                        </p:cTn>
                                        <p:tgtEl>
                                          <p:spTgt spid="279"/>
                                        </p:tgtEl>
                                        <p:attrNameLst>
                                          <p:attrName>style.visibility</p:attrName>
                                        </p:attrNameLst>
                                      </p:cBhvr>
                                      <p:to>
                                        <p:strVal val="visible"/>
                                      </p:to>
                                    </p:set>
                                    <p:animEffect transition="in" filter="dissolve">
                                      <p:cBhvr>
                                        <p:cTn id="34" dur="500"/>
                                        <p:tgtEl>
                                          <p:spTgt spid="27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275"/>
                                        </p:tgtEl>
                                        <p:attrNameLst>
                                          <p:attrName>style.visibility</p:attrName>
                                        </p:attrNameLst>
                                      </p:cBhvr>
                                      <p:to>
                                        <p:strVal val="visible"/>
                                      </p:to>
                                    </p:set>
                                    <p:animEffect transition="in" filter="wipe(right)">
                                      <p:cBhvr>
                                        <p:cTn id="39" dur="500"/>
                                        <p:tgtEl>
                                          <p:spTgt spid="275"/>
                                        </p:tgtEl>
                                      </p:cBhvr>
                                    </p:animEffect>
                                  </p:childTnLst>
                                </p:cTn>
                              </p:par>
                              <p:par>
                                <p:cTn id="40" presetID="22" presetClass="entr" presetSubtype="2" fill="hold" nodeType="withEffect">
                                  <p:stCondLst>
                                    <p:cond delay="0"/>
                                  </p:stCondLst>
                                  <p:childTnLst>
                                    <p:set>
                                      <p:cBhvr>
                                        <p:cTn id="41" dur="1" fill="hold">
                                          <p:stCondLst>
                                            <p:cond delay="0"/>
                                          </p:stCondLst>
                                        </p:cTn>
                                        <p:tgtEl>
                                          <p:spTgt spid="276"/>
                                        </p:tgtEl>
                                        <p:attrNameLst>
                                          <p:attrName>style.visibility</p:attrName>
                                        </p:attrNameLst>
                                      </p:cBhvr>
                                      <p:to>
                                        <p:strVal val="visible"/>
                                      </p:to>
                                    </p:set>
                                    <p:animEffect transition="in" filter="wipe(right)">
                                      <p:cBhvr>
                                        <p:cTn id="42" dur="500"/>
                                        <p:tgtEl>
                                          <p:spTgt spid="276"/>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0"/>
                                        </p:tgtEl>
                                        <p:attrNameLst>
                                          <p:attrName>style.visibility</p:attrName>
                                        </p:attrNameLst>
                                      </p:cBhvr>
                                      <p:to>
                                        <p:strVal val="visible"/>
                                      </p:to>
                                    </p:set>
                                  </p:childTnLst>
                                </p:cTn>
                              </p:par>
                            </p:childTnLst>
                          </p:cTn>
                        </p:par>
                        <p:par>
                          <p:cTn id="47" fill="hold">
                            <p:stCondLst>
                              <p:cond delay="0"/>
                            </p:stCondLst>
                            <p:childTnLst>
                              <p:par>
                                <p:cTn id="48" presetID="22" presetClass="entr" presetSubtype="8" fill="hold" nodeType="afterEffect">
                                  <p:stCondLst>
                                    <p:cond delay="0"/>
                                  </p:stCondLst>
                                  <p:childTnLst>
                                    <p:set>
                                      <p:cBhvr>
                                        <p:cTn id="49" dur="1" fill="hold">
                                          <p:stCondLst>
                                            <p:cond delay="0"/>
                                          </p:stCondLst>
                                        </p:cTn>
                                        <p:tgtEl>
                                          <p:spTgt spid="281"/>
                                        </p:tgtEl>
                                        <p:attrNameLst>
                                          <p:attrName>style.visibility</p:attrName>
                                        </p:attrNameLst>
                                      </p:cBhvr>
                                      <p:to>
                                        <p:strVal val="visible"/>
                                      </p:to>
                                    </p:set>
                                    <p:animEffect transition="in" filter="wipe(left)">
                                      <p:cBhvr>
                                        <p:cTn id="50" dur="500"/>
                                        <p:tgtEl>
                                          <p:spTgt spid="281"/>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82"/>
                                        </p:tgtEl>
                                        <p:attrNameLst>
                                          <p:attrName>style.visibility</p:attrName>
                                        </p:attrNameLst>
                                      </p:cBhvr>
                                      <p:to>
                                        <p:strVal val="visible"/>
                                      </p:to>
                                    </p:set>
                                    <p:animEffect transition="in" filter="wipe(left)">
                                      <p:cBhvr>
                                        <p:cTn id="53" dur="500"/>
                                        <p:tgtEl>
                                          <p:spTgt spid="282"/>
                                        </p:tgtEl>
                                      </p:cBhvr>
                                    </p:animEffect>
                                  </p:childTnLst>
                                </p:cTn>
                              </p:par>
                            </p:childTnLst>
                          </p:cTn>
                        </p:par>
                        <p:par>
                          <p:cTn id="54" fill="hold">
                            <p:stCondLst>
                              <p:cond delay="500"/>
                            </p:stCondLst>
                            <p:childTnLst>
                              <p:par>
                                <p:cTn id="55" presetID="9" presetClass="entr" presetSubtype="0" fill="hold" grpId="0" nodeType="afterEffect">
                                  <p:stCondLst>
                                    <p:cond delay="0"/>
                                  </p:stCondLst>
                                  <p:childTnLst>
                                    <p:set>
                                      <p:cBhvr>
                                        <p:cTn id="56" dur="1" fill="hold">
                                          <p:stCondLst>
                                            <p:cond delay="0"/>
                                          </p:stCondLst>
                                        </p:cTn>
                                        <p:tgtEl>
                                          <p:spTgt spid="285"/>
                                        </p:tgtEl>
                                        <p:attrNameLst>
                                          <p:attrName>style.visibility</p:attrName>
                                        </p:attrNameLst>
                                      </p:cBhvr>
                                      <p:to>
                                        <p:strVal val="visible"/>
                                      </p:to>
                                    </p:set>
                                    <p:animEffect transition="in" filter="dissolve">
                                      <p:cBhvr>
                                        <p:cTn id="57" dur="500"/>
                                        <p:tgtEl>
                                          <p:spTgt spid="285"/>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2" fill="hold" nodeType="clickEffect">
                                  <p:stCondLst>
                                    <p:cond delay="0"/>
                                  </p:stCondLst>
                                  <p:childTnLst>
                                    <p:set>
                                      <p:cBhvr>
                                        <p:cTn id="61" dur="1" fill="hold">
                                          <p:stCondLst>
                                            <p:cond delay="0"/>
                                          </p:stCondLst>
                                        </p:cTn>
                                        <p:tgtEl>
                                          <p:spTgt spid="283"/>
                                        </p:tgtEl>
                                        <p:attrNameLst>
                                          <p:attrName>style.visibility</p:attrName>
                                        </p:attrNameLst>
                                      </p:cBhvr>
                                      <p:to>
                                        <p:strVal val="visible"/>
                                      </p:to>
                                    </p:set>
                                    <p:animEffect transition="in" filter="wipe(right)">
                                      <p:cBhvr>
                                        <p:cTn id="62" dur="500"/>
                                        <p:tgtEl>
                                          <p:spTgt spid="283"/>
                                        </p:tgtEl>
                                      </p:cBhvr>
                                    </p:animEffect>
                                  </p:childTnLst>
                                </p:cTn>
                              </p:par>
                              <p:par>
                                <p:cTn id="63" presetID="22" presetClass="entr" presetSubtype="2" fill="hold" grpId="0" nodeType="withEffect">
                                  <p:stCondLst>
                                    <p:cond delay="0"/>
                                  </p:stCondLst>
                                  <p:childTnLst>
                                    <p:set>
                                      <p:cBhvr>
                                        <p:cTn id="64" dur="1" fill="hold">
                                          <p:stCondLst>
                                            <p:cond delay="0"/>
                                          </p:stCondLst>
                                        </p:cTn>
                                        <p:tgtEl>
                                          <p:spTgt spid="284"/>
                                        </p:tgtEl>
                                        <p:attrNameLst>
                                          <p:attrName>style.visibility</p:attrName>
                                        </p:attrNameLst>
                                      </p:cBhvr>
                                      <p:to>
                                        <p:strVal val="visible"/>
                                      </p:to>
                                    </p:set>
                                    <p:animEffect transition="in" filter="wipe(right)">
                                      <p:cBhvr>
                                        <p:cTn id="65" dur="500"/>
                                        <p:tgtEl>
                                          <p:spTgt spid="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4" grpId="0" animBg="1"/>
      <p:bldP spid="279" grpId="0"/>
      <p:bldP spid="282" grpId="0" animBg="1"/>
      <p:bldP spid="284" grpId="0" animBg="1"/>
      <p:bldP spid="28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7" name="Rectangle 3">
            <a:extLst>
              <a:ext uri="{FF2B5EF4-FFF2-40B4-BE49-F238E27FC236}">
                <a16:creationId xmlns:a16="http://schemas.microsoft.com/office/drawing/2014/main" id="{FB527882-F34C-8945-BA16-5C2965DA6310}"/>
              </a:ext>
            </a:extLst>
          </p:cNvPr>
          <p:cNvSpPr txBox="1">
            <a:spLocks noChangeArrowheads="1"/>
          </p:cNvSpPr>
          <p:nvPr/>
        </p:nvSpPr>
        <p:spPr>
          <a:xfrm>
            <a:off x="914400" y="2142059"/>
            <a:ext cx="10654118" cy="3930449"/>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HTTP1.1:</a:t>
            </a:r>
            <a:r>
              <a:rPr kumimoji="0" lang="en-US" altLang="en-US" sz="3200" b="0" i="0"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introduced </a:t>
            </a:r>
            <a:r>
              <a:rPr kumimoji="0" lang="en-US" altLang="en-US" sz="3200" b="0" i="0" u="none" strike="noStrike" kern="1200" cap="none" spc="0" normalizeH="0" baseline="0" noProof="0" dirty="0">
                <a:ln>
                  <a:noFill/>
                </a:ln>
                <a:solidFill>
                  <a:srgbClr val="0000A3"/>
                </a:solidFill>
                <a:effectLst/>
                <a:uLnTx/>
                <a:uFillTx/>
                <a:latin typeface="Calibri"/>
                <a:ea typeface="ＭＳ Ｐゴシック" panose="020B0600070205080204" pitchFamily="34" charset="-128"/>
                <a:cs typeface="+mn-cs"/>
              </a:rPr>
              <a:t>multiple, pipelined GETs</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over single TCP connection</a:t>
            </a:r>
            <a:endParaRPr kumimoji="0" lang="en-US" altLang="en-US" sz="3200" b="1"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 responds </a:t>
            </a: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(FCFS: first-come-first-served scheduling) to GET requests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with FCFS, small object may have to wait for transmission  (</a:t>
            </a:r>
            <a:r>
              <a:rPr kumimoji="0" lang="en-US" altLang="en-US" sz="28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head-of-line (HOL) blocking</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behind large object(s)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loss recovery (retransmitting lost TCP segments) stalls object transmission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A6F2E176-E832-C946-945A-E70AAE074BF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49</a:t>
            </a:fld>
            <a:endParaRPr lang="en-US" dirty="0"/>
          </a:p>
        </p:txBody>
      </p:sp>
    </p:spTree>
    <p:extLst>
      <p:ext uri="{BB962C8B-B14F-4D97-AF65-F5344CB8AC3E}">
        <p14:creationId xmlns:p14="http://schemas.microsoft.com/office/powerpoint/2010/main" val="32612160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71" name="Group 618">
            <a:extLst>
              <a:ext uri="{FF2B5EF4-FFF2-40B4-BE49-F238E27FC236}">
                <a16:creationId xmlns:a16="http://schemas.microsoft.com/office/drawing/2014/main" id="{580255E5-A809-CB45-994D-F69BD8D6F8D7}"/>
              </a:ext>
            </a:extLst>
          </p:cNvPr>
          <p:cNvGrpSpPr>
            <a:grpSpLocks/>
          </p:cNvGrpSpPr>
          <p:nvPr/>
        </p:nvGrpSpPr>
        <p:grpSpPr bwMode="auto">
          <a:xfrm>
            <a:off x="8005845" y="1168489"/>
            <a:ext cx="1065213" cy="965200"/>
            <a:chOff x="4047" y="420"/>
            <a:chExt cx="671" cy="608"/>
          </a:xfrm>
        </p:grpSpPr>
        <p:sp>
          <p:nvSpPr>
            <p:cNvPr id="572" name="Rectangle 227">
              <a:extLst>
                <a:ext uri="{FF2B5EF4-FFF2-40B4-BE49-F238E27FC236}">
                  <a16:creationId xmlns:a16="http://schemas.microsoft.com/office/drawing/2014/main" id="{B2F29371-16FD-D244-80BF-A52E1D7F8B8A}"/>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5" name="Rectangle 228">
              <a:extLst>
                <a:ext uri="{FF2B5EF4-FFF2-40B4-BE49-F238E27FC236}">
                  <a16:creationId xmlns:a16="http://schemas.microsoft.com/office/drawing/2014/main" id="{E66B124A-4E8B-D846-A7C2-C34B559B71F5}"/>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6" name="Rectangle 229">
              <a:extLst>
                <a:ext uri="{FF2B5EF4-FFF2-40B4-BE49-F238E27FC236}">
                  <a16:creationId xmlns:a16="http://schemas.microsoft.com/office/drawing/2014/main" id="{80574F4D-DD94-2C4B-B4A1-D4DE0E2DC1B4}"/>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09" name="Text Box 230">
              <a:extLst>
                <a:ext uri="{FF2B5EF4-FFF2-40B4-BE49-F238E27FC236}">
                  <a16:creationId xmlns:a16="http://schemas.microsoft.com/office/drawing/2014/main" id="{2EABDC18-53BF-7B40-AB0D-A755F80C07B5}"/>
                </a:ext>
              </a:extLst>
            </p:cNvPr>
            <p:cNvSpPr txBox="1">
              <a:spLocks noChangeArrowheads="1"/>
            </p:cNvSpPr>
            <p:nvPr/>
          </p:nvSpPr>
          <p:spPr bwMode="auto">
            <a:xfrm>
              <a:off x="4205" y="421"/>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10" name="Line 231">
              <a:extLst>
                <a:ext uri="{FF2B5EF4-FFF2-40B4-BE49-F238E27FC236}">
                  <a16:creationId xmlns:a16="http://schemas.microsoft.com/office/drawing/2014/main" id="{E5CDD0A1-21E2-6748-A493-24F315669C41}"/>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32">
              <a:extLst>
                <a:ext uri="{FF2B5EF4-FFF2-40B4-BE49-F238E27FC236}">
                  <a16:creationId xmlns:a16="http://schemas.microsoft.com/office/drawing/2014/main" id="{CDA63567-EA65-5A46-877E-710FE9AD1D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33">
              <a:extLst>
                <a:ext uri="{FF2B5EF4-FFF2-40B4-BE49-F238E27FC236}">
                  <a16:creationId xmlns:a16="http://schemas.microsoft.com/office/drawing/2014/main" id="{7FE7B44D-4874-7642-8A70-AE45F5B800EB}"/>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917">
              <a:extLst>
                <a:ext uri="{FF2B5EF4-FFF2-40B4-BE49-F238E27FC236}">
                  <a16:creationId xmlns:a16="http://schemas.microsoft.com/office/drawing/2014/main" id="{9FBAE6C1-0ABD-B849-B7B3-8C34910CED0D}"/>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619">
            <a:extLst>
              <a:ext uri="{FF2B5EF4-FFF2-40B4-BE49-F238E27FC236}">
                <a16:creationId xmlns:a16="http://schemas.microsoft.com/office/drawing/2014/main" id="{14A407A0-EBD9-3449-9859-9B138D20D5AC}"/>
              </a:ext>
            </a:extLst>
          </p:cNvPr>
          <p:cNvGrpSpPr>
            <a:grpSpLocks/>
          </p:cNvGrpSpPr>
          <p:nvPr/>
        </p:nvGrpSpPr>
        <p:grpSpPr bwMode="auto">
          <a:xfrm>
            <a:off x="10104523" y="4743539"/>
            <a:ext cx="1050926" cy="974725"/>
            <a:chOff x="4047" y="414"/>
            <a:chExt cx="662" cy="614"/>
          </a:xfrm>
        </p:grpSpPr>
        <p:sp>
          <p:nvSpPr>
            <p:cNvPr id="632" name="Rectangle 227">
              <a:extLst>
                <a:ext uri="{FF2B5EF4-FFF2-40B4-BE49-F238E27FC236}">
                  <a16:creationId xmlns:a16="http://schemas.microsoft.com/office/drawing/2014/main" id="{875D12D0-0645-B449-8F48-0AC45EE18698}"/>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3" name="Rectangle 228">
              <a:extLst>
                <a:ext uri="{FF2B5EF4-FFF2-40B4-BE49-F238E27FC236}">
                  <a16:creationId xmlns:a16="http://schemas.microsoft.com/office/drawing/2014/main" id="{F233A0F6-C3A3-1D47-A777-BFAC1494E380}"/>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4" name="Rectangle 229">
              <a:extLst>
                <a:ext uri="{FF2B5EF4-FFF2-40B4-BE49-F238E27FC236}">
                  <a16:creationId xmlns:a16="http://schemas.microsoft.com/office/drawing/2014/main" id="{3B52AB0C-7235-834F-A249-28BBCC6D2BF8}"/>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6" name="Text Box 230">
              <a:extLst>
                <a:ext uri="{FF2B5EF4-FFF2-40B4-BE49-F238E27FC236}">
                  <a16:creationId xmlns:a16="http://schemas.microsoft.com/office/drawing/2014/main" id="{9B5B5523-DD29-8F46-BF07-8ECCDD6C78D8}"/>
                </a:ext>
              </a:extLst>
            </p:cNvPr>
            <p:cNvSpPr txBox="1">
              <a:spLocks noChangeArrowheads="1"/>
            </p:cNvSpPr>
            <p:nvPr/>
          </p:nvSpPr>
          <p:spPr bwMode="auto">
            <a:xfrm>
              <a:off x="4196" y="414"/>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7" name="Line 231">
              <a:extLst>
                <a:ext uri="{FF2B5EF4-FFF2-40B4-BE49-F238E27FC236}">
                  <a16:creationId xmlns:a16="http://schemas.microsoft.com/office/drawing/2014/main" id="{00E57763-CBA1-1542-B749-A48E642E0072}"/>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9" name="Line 232">
              <a:extLst>
                <a:ext uri="{FF2B5EF4-FFF2-40B4-BE49-F238E27FC236}">
                  <a16:creationId xmlns:a16="http://schemas.microsoft.com/office/drawing/2014/main" id="{E4657539-B4FE-304C-816A-A074251ABAC4}"/>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Line 233">
              <a:extLst>
                <a:ext uri="{FF2B5EF4-FFF2-40B4-BE49-F238E27FC236}">
                  <a16:creationId xmlns:a16="http://schemas.microsoft.com/office/drawing/2014/main" id="{DE0F6076-B3CE-C540-BD00-B77A1E45F553}"/>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917">
              <a:extLst>
                <a:ext uri="{FF2B5EF4-FFF2-40B4-BE49-F238E27FC236}">
                  <a16:creationId xmlns:a16="http://schemas.microsoft.com/office/drawing/2014/main" id="{0111663E-DD9D-6043-8338-8C5285F74D65}"/>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2" name="Group 628">
            <a:extLst>
              <a:ext uri="{FF2B5EF4-FFF2-40B4-BE49-F238E27FC236}">
                <a16:creationId xmlns:a16="http://schemas.microsoft.com/office/drawing/2014/main" id="{F65FBC4E-EE37-D144-AFDB-E6C408428C1F}"/>
              </a:ext>
            </a:extLst>
          </p:cNvPr>
          <p:cNvGrpSpPr>
            <a:grpSpLocks/>
          </p:cNvGrpSpPr>
          <p:nvPr/>
        </p:nvGrpSpPr>
        <p:grpSpPr bwMode="auto">
          <a:xfrm>
            <a:off x="7962986" y="4374557"/>
            <a:ext cx="1060451" cy="965200"/>
            <a:chOff x="4047" y="420"/>
            <a:chExt cx="668" cy="608"/>
          </a:xfrm>
        </p:grpSpPr>
        <p:sp>
          <p:nvSpPr>
            <p:cNvPr id="643" name="Rectangle 227">
              <a:extLst>
                <a:ext uri="{FF2B5EF4-FFF2-40B4-BE49-F238E27FC236}">
                  <a16:creationId xmlns:a16="http://schemas.microsoft.com/office/drawing/2014/main" id="{E92C3AA2-F23F-C148-8F92-1D04CB500882}"/>
                </a:ext>
              </a:extLst>
            </p:cNvPr>
            <p:cNvSpPr>
              <a:spLocks noChangeArrowheads="1"/>
            </p:cNvSpPr>
            <p:nvPr/>
          </p:nvSpPr>
          <p:spPr bwMode="auto">
            <a:xfrm>
              <a:off x="4266" y="420"/>
              <a:ext cx="426" cy="489"/>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4" name="Rectangle 228">
              <a:extLst>
                <a:ext uri="{FF2B5EF4-FFF2-40B4-BE49-F238E27FC236}">
                  <a16:creationId xmlns:a16="http://schemas.microsoft.com/office/drawing/2014/main" id="{6330CAEB-E474-6241-9D9F-EEB5C5091601}"/>
                </a:ext>
              </a:extLst>
            </p:cNvPr>
            <p:cNvSpPr>
              <a:spLocks noChangeArrowheads="1"/>
            </p:cNvSpPr>
            <p:nvPr/>
          </p:nvSpPr>
          <p:spPr bwMode="auto">
            <a:xfrm>
              <a:off x="4245" y="435"/>
              <a:ext cx="435" cy="504"/>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5" name="Rectangle 229">
              <a:extLst>
                <a:ext uri="{FF2B5EF4-FFF2-40B4-BE49-F238E27FC236}">
                  <a16:creationId xmlns:a16="http://schemas.microsoft.com/office/drawing/2014/main" id="{AFA24D83-EF79-8246-AE25-393D0CCB2393}"/>
                </a:ext>
              </a:extLst>
            </p:cNvPr>
            <p:cNvSpPr>
              <a:spLocks noChangeArrowheads="1"/>
            </p:cNvSpPr>
            <p:nvPr/>
          </p:nvSpPr>
          <p:spPr bwMode="auto">
            <a:xfrm>
              <a:off x="4251" y="438"/>
              <a:ext cx="426" cy="126"/>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6" name="Text Box 230">
              <a:extLst>
                <a:ext uri="{FF2B5EF4-FFF2-40B4-BE49-F238E27FC236}">
                  <a16:creationId xmlns:a16="http://schemas.microsoft.com/office/drawing/2014/main" id="{3EEA565E-691A-5943-B9C1-2FBC1E5B7FC7}"/>
                </a:ext>
              </a:extLst>
            </p:cNvPr>
            <p:cNvSpPr txBox="1">
              <a:spLocks noChangeArrowheads="1"/>
            </p:cNvSpPr>
            <p:nvPr/>
          </p:nvSpPr>
          <p:spPr bwMode="auto">
            <a:xfrm>
              <a:off x="4202" y="423"/>
              <a:ext cx="513" cy="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application</a:t>
              </a:r>
              <a:endPar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47" name="Line 231">
              <a:extLst>
                <a:ext uri="{FF2B5EF4-FFF2-40B4-BE49-F238E27FC236}">
                  <a16:creationId xmlns:a16="http://schemas.microsoft.com/office/drawing/2014/main" id="{8E2DC1D5-A1BA-E349-B4E3-5CB27DD1FF67}"/>
                </a:ext>
              </a:extLst>
            </p:cNvPr>
            <p:cNvSpPr>
              <a:spLocks noChangeShapeType="1"/>
            </p:cNvSpPr>
            <p:nvPr/>
          </p:nvSpPr>
          <p:spPr bwMode="auto">
            <a:xfrm>
              <a:off x="4245" y="651"/>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Line 232">
              <a:extLst>
                <a:ext uri="{FF2B5EF4-FFF2-40B4-BE49-F238E27FC236}">
                  <a16:creationId xmlns:a16="http://schemas.microsoft.com/office/drawing/2014/main" id="{0D97E1EE-0440-9746-9909-8846196F3349}"/>
                </a:ext>
              </a:extLst>
            </p:cNvPr>
            <p:cNvSpPr>
              <a:spLocks noChangeShapeType="1"/>
            </p:cNvSpPr>
            <p:nvPr/>
          </p:nvSpPr>
          <p:spPr bwMode="auto">
            <a:xfrm>
              <a:off x="4251" y="738"/>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Line 233">
              <a:extLst>
                <a:ext uri="{FF2B5EF4-FFF2-40B4-BE49-F238E27FC236}">
                  <a16:creationId xmlns:a16="http://schemas.microsoft.com/office/drawing/2014/main" id="{9453EBF5-7BBF-8943-8161-7DEB7997BF09}"/>
                </a:ext>
              </a:extLst>
            </p:cNvPr>
            <p:cNvSpPr>
              <a:spLocks noChangeShapeType="1"/>
            </p:cNvSpPr>
            <p:nvPr/>
          </p:nvSpPr>
          <p:spPr bwMode="auto">
            <a:xfrm>
              <a:off x="4251" y="825"/>
              <a:ext cx="435" cy="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917">
              <a:extLst>
                <a:ext uri="{FF2B5EF4-FFF2-40B4-BE49-F238E27FC236}">
                  <a16:creationId xmlns:a16="http://schemas.microsoft.com/office/drawing/2014/main" id="{B9EE01B3-0624-134E-8FD0-E4ADEDFD26E0}"/>
                </a:ext>
              </a:extLst>
            </p:cNvPr>
            <p:cNvSpPr>
              <a:spLocks/>
            </p:cNvSpPr>
            <p:nvPr/>
          </p:nvSpPr>
          <p:spPr bwMode="auto">
            <a:xfrm>
              <a:off x="4047" y="434"/>
              <a:ext cx="192" cy="59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a:off x="8998030" y="4451439"/>
            <a:ext cx="1290637" cy="54133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9093280" y="1325651"/>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Creating a network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pp</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334086"/>
            <a:ext cx="5309184"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write programs that:</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run on (different) end systems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communicate over network</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web server software communicates with browser software</a:t>
            </a:r>
          </a:p>
          <a:p>
            <a:pPr marL="14287" marR="0" lvl="0" indent="0" algn="l" defTabSz="914400" rtl="0" eaLnBrk="1" fontAlgn="auto" latinLnBrk="0" hangingPunct="1">
              <a:lnSpc>
                <a:spcPct val="90000"/>
              </a:lnSpc>
              <a:spcBef>
                <a:spcPts val="1000"/>
              </a:spcBef>
              <a:spcAft>
                <a:spcPts val="0"/>
              </a:spcAft>
              <a:buClr>
                <a:srgbClr val="0000A8"/>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no need to write software for network-core devices</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network-core devices do not run user applications </a:t>
            </a:r>
          </a:p>
          <a:p>
            <a:pPr marL="346075" marR="0" lvl="0" indent="-2317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applications on end systems  allows for rapid app development, propagation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9" name="Slide Number Placeholder 2">
            <a:extLst>
              <a:ext uri="{FF2B5EF4-FFF2-40B4-BE49-F238E27FC236}">
                <a16:creationId xmlns:a16="http://schemas.microsoft.com/office/drawing/2014/main" id="{76314F6E-363C-1941-BD9B-3234A7206E9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90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71"/>
                                        </p:tgtEl>
                                        <p:attrNameLst>
                                          <p:attrName>style.visibility</p:attrName>
                                        </p:attrNameLst>
                                      </p:cBhvr>
                                      <p:to>
                                        <p:strVal val="visible"/>
                                      </p:to>
                                    </p:set>
                                    <p:animEffect transition="in" filter="dissolve">
                                      <p:cBhvr>
                                        <p:cTn id="13" dur="500"/>
                                        <p:tgtEl>
                                          <p:spTgt spid="571"/>
                                        </p:tgtEl>
                                      </p:cBhvr>
                                    </p:animEffect>
                                  </p:childTnLst>
                                </p:cTn>
                              </p:par>
                              <p:par>
                                <p:cTn id="14" presetID="9" presetClass="entr" presetSubtype="0" fill="hold" nodeType="withEffect">
                                  <p:stCondLst>
                                    <p:cond delay="0"/>
                                  </p:stCondLst>
                                  <p:childTnLst>
                                    <p:set>
                                      <p:cBhvr>
                                        <p:cTn id="15" dur="1" fill="hold">
                                          <p:stCondLst>
                                            <p:cond delay="0"/>
                                          </p:stCondLst>
                                        </p:cTn>
                                        <p:tgtEl>
                                          <p:spTgt spid="631"/>
                                        </p:tgtEl>
                                        <p:attrNameLst>
                                          <p:attrName>style.visibility</p:attrName>
                                        </p:attrNameLst>
                                      </p:cBhvr>
                                      <p:to>
                                        <p:strVal val="visible"/>
                                      </p:to>
                                    </p:set>
                                    <p:animEffect transition="in" filter="dissolve">
                                      <p:cBhvr>
                                        <p:cTn id="16" dur="500"/>
                                        <p:tgtEl>
                                          <p:spTgt spid="631"/>
                                        </p:tgtEl>
                                      </p:cBhvr>
                                    </p:animEffect>
                                  </p:childTnLst>
                                </p:cTn>
                              </p:par>
                              <p:par>
                                <p:cTn id="17" presetID="9" presetClass="entr" presetSubtype="0" fill="hold" nodeType="withEffect">
                                  <p:stCondLst>
                                    <p:cond delay="0"/>
                                  </p:stCondLst>
                                  <p:childTnLst>
                                    <p:set>
                                      <p:cBhvr>
                                        <p:cTn id="18" dur="1" fill="hold">
                                          <p:stCondLst>
                                            <p:cond delay="0"/>
                                          </p:stCondLst>
                                        </p:cTn>
                                        <p:tgtEl>
                                          <p:spTgt spid="642"/>
                                        </p:tgtEl>
                                        <p:attrNameLst>
                                          <p:attrName>style.visibility</p:attrName>
                                        </p:attrNameLst>
                                      </p:cBhvr>
                                      <p:to>
                                        <p:strVal val="visible"/>
                                      </p:to>
                                    </p:set>
                                    <p:animEffect transition="in" filter="dissolve">
                                      <p:cBhvr>
                                        <p:cTn id="19" dur="500"/>
                                        <p:tgtEl>
                                          <p:spTgt spid="64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56">
                                            <p:txEl>
                                              <p:pRg st="2" end="2"/>
                                            </p:txEl>
                                          </p:spTgt>
                                        </p:tgtEl>
                                        <p:attrNameLst>
                                          <p:attrName>style.visibility</p:attrName>
                                        </p:attrNameLst>
                                      </p:cBhvr>
                                      <p:to>
                                        <p:strVal val="visible"/>
                                      </p:to>
                                    </p:set>
                                    <p:animEffect transition="in" filter="dissolve">
                                      <p:cBhvr>
                                        <p:cTn id="24" dur="500"/>
                                        <p:tgtEl>
                                          <p:spTgt spid="656">
                                            <p:txEl>
                                              <p:pRg st="2" end="2"/>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652"/>
                                        </p:tgtEl>
                                        <p:attrNameLst>
                                          <p:attrName>style.visibility</p:attrName>
                                        </p:attrNameLst>
                                      </p:cBhvr>
                                      <p:to>
                                        <p:strVal val="visible"/>
                                      </p:to>
                                    </p:set>
                                    <p:animEffect transition="in" filter="dissolve">
                                      <p:cBhvr>
                                        <p:cTn id="27" dur="500"/>
                                        <p:tgtEl>
                                          <p:spTgt spid="652"/>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651"/>
                                        </p:tgtEl>
                                        <p:attrNameLst>
                                          <p:attrName>style.visibility</p:attrName>
                                        </p:attrNameLst>
                                      </p:cBhvr>
                                      <p:to>
                                        <p:strVal val="visible"/>
                                      </p:to>
                                    </p:set>
                                    <p:animEffect transition="in" filter="dissolve">
                                      <p:cBhvr>
                                        <p:cTn id="30" dur="500"/>
                                        <p:tgtEl>
                                          <p:spTgt spid="65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656">
                                            <p:txEl>
                                              <p:pRg st="3" end="3"/>
                                            </p:txEl>
                                          </p:spTgt>
                                        </p:tgtEl>
                                        <p:attrNameLst>
                                          <p:attrName>style.visibility</p:attrName>
                                        </p:attrNameLst>
                                      </p:cBhvr>
                                      <p:to>
                                        <p:strVal val="visible"/>
                                      </p:to>
                                    </p:set>
                                    <p:animEffect transition="in" filter="dissolve">
                                      <p:cBhvr>
                                        <p:cTn id="35" dur="500"/>
                                        <p:tgtEl>
                                          <p:spTgt spid="656">
                                            <p:txEl>
                                              <p:pRg st="3" end="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656">
                                            <p:txEl>
                                              <p:pRg st="4" end="4"/>
                                            </p:txEl>
                                          </p:spTgt>
                                        </p:tgtEl>
                                        <p:attrNameLst>
                                          <p:attrName>style.visibility</p:attrName>
                                        </p:attrNameLst>
                                      </p:cBhvr>
                                      <p:to>
                                        <p:strVal val="visible"/>
                                      </p:to>
                                    </p:set>
                                    <p:animEffect transition="in" filter="dissolve">
                                      <p:cBhvr>
                                        <p:cTn id="40" dur="500"/>
                                        <p:tgtEl>
                                          <p:spTgt spid="656">
                                            <p:txEl>
                                              <p:pRg st="4" end="4"/>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656">
                                            <p:txEl>
                                              <p:pRg st="5" end="5"/>
                                            </p:txEl>
                                          </p:spTgt>
                                        </p:tgtEl>
                                        <p:attrNameLst>
                                          <p:attrName>style.visibility</p:attrName>
                                        </p:attrNameLst>
                                      </p:cBhvr>
                                      <p:to>
                                        <p:strVal val="visible"/>
                                      </p:to>
                                    </p:set>
                                    <p:animEffect transition="in" filter="dissolve">
                                      <p:cBhvr>
                                        <p:cTn id="43" dur="500"/>
                                        <p:tgtEl>
                                          <p:spTgt spid="656">
                                            <p:txEl>
                                              <p:pRg st="5" end="5"/>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656">
                                            <p:txEl>
                                              <p:pRg st="6" end="6"/>
                                            </p:txEl>
                                          </p:spTgt>
                                        </p:tgtEl>
                                        <p:attrNameLst>
                                          <p:attrName>style.visibility</p:attrName>
                                        </p:attrNameLst>
                                      </p:cBhvr>
                                      <p:to>
                                        <p:strVal val="visible"/>
                                      </p:to>
                                    </p:set>
                                    <p:animEffect transition="in" filter="dissolve">
                                      <p:cBhvr>
                                        <p:cTn id="46"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651" grpId="0" animBg="1"/>
      <p:bldP spid="652"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901486" y="2150525"/>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52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HTTP/2:</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r>
              <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[RFC 7540, 2015]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increased flexibility at </a:t>
            </a:r>
            <a:r>
              <a:rPr kumimoji="0" lang="en-US" altLang="en-US" sz="32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server</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in sending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methods, status codes, most header fields unchanged from HTTP 1.1</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transmission order of requested objects based on client-specified object priority </a:t>
            </a: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(not necessarily FCFS)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push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unrequested objects to client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divide objects into frames, schedule frames to mitigate HOL blocking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279D3858-EB11-8347-B284-0EA3928CF486}"/>
              </a:ext>
            </a:extLst>
          </p:cNvPr>
          <p:cNvSpPr txBox="1">
            <a:spLocks noChangeArrowheads="1"/>
          </p:cNvSpPr>
          <p:nvPr/>
        </p:nvSpPr>
        <p:spPr>
          <a:xfrm>
            <a:off x="572119" y="1236917"/>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ctr"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1" u="none" strike="noStrike" kern="1200" cap="none" spc="0" normalizeH="0" baseline="0" noProof="0" dirty="0">
                <a:ln>
                  <a:noFill/>
                </a:ln>
                <a:solidFill>
                  <a:srgbClr val="000090"/>
                </a:solidFill>
                <a:effectLst/>
                <a:uLnTx/>
                <a:uFillTx/>
                <a:latin typeface="Calibri"/>
                <a:ea typeface="ＭＳ Ｐゴシック" panose="020B0600070205080204" pitchFamily="34" charset="-128"/>
                <a:cs typeface="+mn-cs"/>
              </a:rPr>
              <a:t>Key goal: </a:t>
            </a:r>
            <a:r>
              <a:rPr kumimoji="0" lang="en-US" altLang="en-US" sz="36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decreased delay in multi-object HTTP requests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20476A41-E13C-BC40-A484-B8CD2CE4B461}"/>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50</a:t>
            </a:fld>
            <a:endParaRPr lang="en-US" dirty="0"/>
          </a:p>
        </p:txBody>
      </p:sp>
    </p:spTree>
    <p:extLst>
      <p:ext uri="{BB962C8B-B14F-4D97-AF65-F5344CB8AC3E}">
        <p14:creationId xmlns:p14="http://schemas.microsoft.com/office/powerpoint/2010/main" val="153470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1" end="1"/>
                                            </p:txEl>
                                          </p:spTgt>
                                        </p:tgtEl>
                                        <p:attrNameLst>
                                          <p:attrName>style.visibility</p:attrName>
                                        </p:attrNameLst>
                                      </p:cBhvr>
                                      <p:to>
                                        <p:strVal val="visible"/>
                                      </p:to>
                                    </p:set>
                                    <p:animEffect transition="in" filter="dissolve">
                                      <p:cBhvr>
                                        <p:cTn id="12" dur="500"/>
                                        <p:tgtEl>
                                          <p:spTgt spid="56">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2" end="2"/>
                                            </p:txEl>
                                          </p:spTgt>
                                        </p:tgtEl>
                                        <p:attrNameLst>
                                          <p:attrName>style.visibility</p:attrName>
                                        </p:attrNameLst>
                                      </p:cBhvr>
                                      <p:to>
                                        <p:strVal val="visible"/>
                                      </p:to>
                                    </p:set>
                                    <p:animEffect transition="in" filter="dissolve">
                                      <p:cBhvr>
                                        <p:cTn id="17" dur="500"/>
                                        <p:tgtEl>
                                          <p:spTgt spid="56">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56">
                                            <p:txEl>
                                              <p:pRg st="3" end="3"/>
                                            </p:txEl>
                                          </p:spTgt>
                                        </p:tgtEl>
                                        <p:attrNameLst>
                                          <p:attrName>style.visibility</p:attrName>
                                        </p:attrNameLst>
                                      </p:cBhvr>
                                      <p:to>
                                        <p:strVal val="visible"/>
                                      </p:to>
                                    </p:set>
                                    <p:animEffect transition="in" filter="dissolve">
                                      <p:cBhvr>
                                        <p:cTn id="22" dur="500"/>
                                        <p:tgtEl>
                                          <p:spTgt spid="56">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6">
                                            <p:txEl>
                                              <p:pRg st="4" end="4"/>
                                            </p:txEl>
                                          </p:spTgt>
                                        </p:tgtEl>
                                        <p:attrNameLst>
                                          <p:attrName>style.visibility</p:attrName>
                                        </p:attrNameLst>
                                      </p:cBhvr>
                                      <p:to>
                                        <p:strVal val="visible"/>
                                      </p:to>
                                    </p:set>
                                    <p:animEffect transition="in" filter="dissolve">
                                      <p:cBhvr>
                                        <p:cTn id="2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 1.1: client requests 1 large object (e.g., video file) and 3 smaller objects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 name="Group 7">
            <a:extLst>
              <a:ext uri="{FF2B5EF4-FFF2-40B4-BE49-F238E27FC236}">
                <a16:creationId xmlns:a16="http://schemas.microsoft.com/office/drawing/2014/main" id="{3BCCEA0D-BD56-2144-8446-6F45775C9DAB}"/>
              </a:ext>
            </a:extLst>
          </p:cNvPr>
          <p:cNvGrpSpPr/>
          <p:nvPr/>
        </p:nvGrpSpPr>
        <p:grpSpPr>
          <a:xfrm>
            <a:off x="3400914" y="3064264"/>
            <a:ext cx="4052925" cy="2231577"/>
            <a:chOff x="3400914" y="3064264"/>
            <a:chExt cx="4052925" cy="2231577"/>
          </a:xfrm>
        </p:grpSpPr>
        <p:cxnSp>
          <p:nvCxnSpPr>
            <p:cNvPr id="59" name="Straight Arrow Connector 58">
              <a:extLst>
                <a:ext uri="{FF2B5EF4-FFF2-40B4-BE49-F238E27FC236}">
                  <a16:creationId xmlns:a16="http://schemas.microsoft.com/office/drawing/2014/main" id="{FD6DCCE9-A422-404A-94DE-DE520C1D2809}"/>
                </a:ext>
              </a:extLst>
            </p:cNvPr>
            <p:cNvCxnSpPr>
              <a:cxnSpLocks/>
            </p:cNvCxnSpPr>
            <p:nvPr/>
          </p:nvCxnSpPr>
          <p:spPr>
            <a:xfrm flipH="1">
              <a:off x="3400914" y="5022530"/>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Freeform 48">
              <a:extLst>
                <a:ext uri="{FF2B5EF4-FFF2-40B4-BE49-F238E27FC236}">
                  <a16:creationId xmlns:a16="http://schemas.microsoft.com/office/drawing/2014/main" id="{AF7FDDA2-EA85-004E-AB1B-97A9090ECD2A}"/>
                </a:ext>
              </a:extLst>
            </p:cNvPr>
            <p:cNvSpPr/>
            <p:nvPr/>
          </p:nvSpPr>
          <p:spPr>
            <a:xfrm>
              <a:off x="3517643" y="3064264"/>
              <a:ext cx="3868169" cy="222617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8169" h="2226179">
                  <a:moveTo>
                    <a:pt x="3867383" y="0"/>
                  </a:moveTo>
                  <a:lnTo>
                    <a:pt x="411" y="273465"/>
                  </a:lnTo>
                  <a:cubicBezTo>
                    <a:pt x="1835" y="927218"/>
                    <a:pt x="-1013" y="1572426"/>
                    <a:pt x="411" y="2226179"/>
                  </a:cubicBezTo>
                  <a:lnTo>
                    <a:pt x="3863110" y="1969806"/>
                  </a:lnTo>
                  <a:cubicBezTo>
                    <a:pt x="3864534" y="1311780"/>
                    <a:pt x="3870232" y="61529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10" name="Group 9">
            <a:extLst>
              <a:ext uri="{FF2B5EF4-FFF2-40B4-BE49-F238E27FC236}">
                <a16:creationId xmlns:a16="http://schemas.microsoft.com/office/drawing/2014/main" id="{1032D652-964E-9F43-98C4-FFCFB51B8116}"/>
              </a:ext>
            </a:extLst>
          </p:cNvPr>
          <p:cNvGrpSpPr/>
          <p:nvPr/>
        </p:nvGrpSpPr>
        <p:grpSpPr>
          <a:xfrm>
            <a:off x="3389679" y="5054301"/>
            <a:ext cx="4064160" cy="386589"/>
            <a:chOff x="3389679" y="5054301"/>
            <a:chExt cx="4064160" cy="386589"/>
          </a:xfrm>
        </p:grpSpPr>
        <p:cxnSp>
          <p:nvCxnSpPr>
            <p:cNvPr id="60" name="Straight Arrow Connector 59">
              <a:extLst>
                <a:ext uri="{FF2B5EF4-FFF2-40B4-BE49-F238E27FC236}">
                  <a16:creationId xmlns:a16="http://schemas.microsoft.com/office/drawing/2014/main" id="{74B14409-7AA2-6647-870D-F81D3E4A7B92}"/>
                </a:ext>
              </a:extLst>
            </p:cNvPr>
            <p:cNvCxnSpPr>
              <a:cxnSpLocks/>
            </p:cNvCxnSpPr>
            <p:nvPr/>
          </p:nvCxnSpPr>
          <p:spPr>
            <a:xfrm flipH="1">
              <a:off x="3389679" y="5161562"/>
              <a:ext cx="4064160" cy="2793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Freeform 66">
              <a:extLst>
                <a:ext uri="{FF2B5EF4-FFF2-40B4-BE49-F238E27FC236}">
                  <a16:creationId xmlns:a16="http://schemas.microsoft.com/office/drawing/2014/main" id="{40D71812-E6AC-D143-8CC1-FD1BA4C52E80}"/>
                </a:ext>
              </a:extLst>
            </p:cNvPr>
            <p:cNvSpPr/>
            <p:nvPr/>
          </p:nvSpPr>
          <p:spPr>
            <a:xfrm>
              <a:off x="3519116" y="5054301"/>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40FB06DE-F29F-A246-84EE-63E1636623F1}"/>
              </a:ext>
            </a:extLst>
          </p:cNvPr>
          <p:cNvGrpSpPr/>
          <p:nvPr/>
        </p:nvGrpSpPr>
        <p:grpSpPr>
          <a:xfrm>
            <a:off x="3401181" y="5445216"/>
            <a:ext cx="4028803" cy="375356"/>
            <a:chOff x="3401181" y="5445216"/>
            <a:chExt cx="4028803" cy="375356"/>
          </a:xfrm>
        </p:grpSpPr>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401181" y="5534648"/>
              <a:ext cx="4028803" cy="2699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Freeform 69">
              <a:extLst>
                <a:ext uri="{FF2B5EF4-FFF2-40B4-BE49-F238E27FC236}">
                  <a16:creationId xmlns:a16="http://schemas.microsoft.com/office/drawing/2014/main" id="{E5D9F6BF-C428-4448-A3F0-EC7E244381F1}"/>
                </a:ext>
              </a:extLst>
            </p:cNvPr>
            <p:cNvSpPr/>
            <p:nvPr/>
          </p:nvSpPr>
          <p:spPr>
            <a:xfrm>
              <a:off x="3504762" y="544521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grpSp>
        <p:nvGrpSpPr>
          <p:cNvPr id="3" name="Group 2">
            <a:extLst>
              <a:ext uri="{FF2B5EF4-FFF2-40B4-BE49-F238E27FC236}">
                <a16:creationId xmlns:a16="http://schemas.microsoft.com/office/drawing/2014/main" id="{CFF15201-6C51-0E4C-8DF2-2874D9BB5094}"/>
              </a:ext>
            </a:extLst>
          </p:cNvPr>
          <p:cNvGrpSpPr/>
          <p:nvPr/>
        </p:nvGrpSpPr>
        <p:grpSpPr>
          <a:xfrm>
            <a:off x="1750742" y="5112121"/>
            <a:ext cx="1641327" cy="338554"/>
            <a:chOff x="1750742" y="5112121"/>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50742" y="5290443"/>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1869B0B9-3B24-694E-ACA6-3C15E7F0A7AA}"/>
                </a:ext>
              </a:extLst>
            </p:cNvPr>
            <p:cNvGrpSpPr/>
            <p:nvPr/>
          </p:nvGrpSpPr>
          <p:grpSpPr>
            <a:xfrm>
              <a:off x="2136070" y="5112121"/>
              <a:ext cx="459104" cy="338554"/>
              <a:chOff x="2709565" y="5090498"/>
              <a:chExt cx="459104" cy="338554"/>
            </a:xfrm>
          </p:grpSpPr>
          <p:sp>
            <p:nvSpPr>
              <p:cNvPr id="90" name="Rectangle 89">
                <a:extLst>
                  <a:ext uri="{FF2B5EF4-FFF2-40B4-BE49-F238E27FC236}">
                    <a16:creationId xmlns:a16="http://schemas.microsoft.com/office/drawing/2014/main" id="{50D49D93-5523-2D40-A4B4-2C25959CCB4C}"/>
                  </a:ext>
                </a:extLst>
              </p:cNvPr>
              <p:cNvSpPr/>
              <p:nvPr/>
            </p:nvSpPr>
            <p:spPr>
              <a:xfrm>
                <a:off x="2785241" y="5146384"/>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024E2305-8E5C-AA43-A3E7-0B4250CBA647}"/>
                  </a:ext>
                </a:extLst>
              </p:cNvPr>
              <p:cNvSpPr txBox="1"/>
              <p:nvPr/>
            </p:nvSpPr>
            <p:spPr>
              <a:xfrm>
                <a:off x="2709565" y="509049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grpSp>
      <p:sp>
        <p:nvSpPr>
          <p:cNvPr id="94" name="Rectangle 93">
            <a:extLst>
              <a:ext uri="{FF2B5EF4-FFF2-40B4-BE49-F238E27FC236}">
                <a16:creationId xmlns:a16="http://schemas.microsoft.com/office/drawing/2014/main" id="{63ACB7C6-C932-A244-9314-0E6B7F0BABA7}"/>
              </a:ext>
            </a:extLst>
          </p:cNvPr>
          <p:cNvSpPr/>
          <p:nvPr/>
        </p:nvSpPr>
        <p:spPr>
          <a:xfrm>
            <a:off x="2453226" y="5330278"/>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4" name="Group 3">
            <a:extLst>
              <a:ext uri="{FF2B5EF4-FFF2-40B4-BE49-F238E27FC236}">
                <a16:creationId xmlns:a16="http://schemas.microsoft.com/office/drawing/2014/main" id="{F5600D4F-86F9-0C49-A7FC-8E1F0F10C16E}"/>
              </a:ext>
            </a:extLst>
          </p:cNvPr>
          <p:cNvGrpSpPr/>
          <p:nvPr/>
        </p:nvGrpSpPr>
        <p:grpSpPr>
          <a:xfrm>
            <a:off x="1750742" y="5274392"/>
            <a:ext cx="1641172" cy="338554"/>
            <a:chOff x="1750742" y="5274392"/>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0742" y="5442843"/>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384556" y="5274392"/>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grpSp>
        <p:nvGrpSpPr>
          <p:cNvPr id="7" name="Group 6">
            <a:extLst>
              <a:ext uri="{FF2B5EF4-FFF2-40B4-BE49-F238E27FC236}">
                <a16:creationId xmlns:a16="http://schemas.microsoft.com/office/drawing/2014/main" id="{DF5B72F1-6258-1D46-8B4C-28D067B642BD}"/>
              </a:ext>
            </a:extLst>
          </p:cNvPr>
          <p:cNvGrpSpPr/>
          <p:nvPr/>
        </p:nvGrpSpPr>
        <p:grpSpPr>
          <a:xfrm>
            <a:off x="1750742" y="5500058"/>
            <a:ext cx="1644347" cy="338554"/>
            <a:chOff x="1750742" y="5500058"/>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0742" y="5670973"/>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78111" y="5500058"/>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grpSp>
        <p:nvGrpSpPr>
          <p:cNvPr id="55" name="Group 54">
            <a:extLst>
              <a:ext uri="{FF2B5EF4-FFF2-40B4-BE49-F238E27FC236}">
                <a16:creationId xmlns:a16="http://schemas.microsoft.com/office/drawing/2014/main" id="{2E3B66F0-9018-8E4D-819B-CF6530707FCC}"/>
              </a:ext>
            </a:extLst>
          </p:cNvPr>
          <p:cNvGrpSpPr/>
          <p:nvPr/>
        </p:nvGrpSpPr>
        <p:grpSpPr>
          <a:xfrm>
            <a:off x="1750742" y="5634943"/>
            <a:ext cx="1641326" cy="338554"/>
            <a:chOff x="1750742" y="5634943"/>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50742"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779553" y="563494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22039" y="2665582"/>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4" name="Rectangle 103">
            <a:extLst>
              <a:ext uri="{FF2B5EF4-FFF2-40B4-BE49-F238E27FC236}">
                <a16:creationId xmlns:a16="http://schemas.microsoft.com/office/drawing/2014/main" id="{F92C3131-42F8-4447-929E-4F663CB535C3}"/>
              </a:ext>
            </a:extLst>
          </p:cNvPr>
          <p:cNvSpPr/>
          <p:nvPr/>
        </p:nvSpPr>
        <p:spPr>
          <a:xfrm>
            <a:off x="10065868" y="3696565"/>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2410244" y="6238081"/>
            <a:ext cx="8451975"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objects delivered in order requested: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wait behind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57" name="Group 56">
            <a:extLst>
              <a:ext uri="{FF2B5EF4-FFF2-40B4-BE49-F238E27FC236}">
                <a16:creationId xmlns:a16="http://schemas.microsoft.com/office/drawing/2014/main" id="{57772C53-CB21-F54B-81A4-80FA45EF0DCB}"/>
              </a:ext>
            </a:extLst>
          </p:cNvPr>
          <p:cNvGrpSpPr/>
          <p:nvPr/>
        </p:nvGrpSpPr>
        <p:grpSpPr>
          <a:xfrm>
            <a:off x="3400914" y="5195255"/>
            <a:ext cx="4029070" cy="477315"/>
            <a:chOff x="3400914" y="5195255"/>
            <a:chExt cx="4029070" cy="477315"/>
          </a:xfrm>
        </p:grpSpPr>
        <p:cxnSp>
          <p:nvCxnSpPr>
            <p:cNvPr id="61" name="Straight Arrow Connector 60">
              <a:extLst>
                <a:ext uri="{FF2B5EF4-FFF2-40B4-BE49-F238E27FC236}">
                  <a16:creationId xmlns:a16="http://schemas.microsoft.com/office/drawing/2014/main" id="{72FF5CC6-CED4-2143-AE2B-F90140B18684}"/>
                </a:ext>
              </a:extLst>
            </p:cNvPr>
            <p:cNvCxnSpPr>
              <a:cxnSpLocks/>
            </p:cNvCxnSpPr>
            <p:nvPr/>
          </p:nvCxnSpPr>
          <p:spPr>
            <a:xfrm flipH="1">
              <a:off x="3400914" y="5403102"/>
              <a:ext cx="4029070" cy="26946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6" name="Freeform 55">
              <a:extLst>
                <a:ext uri="{FF2B5EF4-FFF2-40B4-BE49-F238E27FC236}">
                  <a16:creationId xmlns:a16="http://schemas.microsoft.com/office/drawing/2014/main" id="{5A06D02B-5F32-3D42-9572-49327927E15A}"/>
                </a:ext>
              </a:extLst>
            </p:cNvPr>
            <p:cNvSpPr/>
            <p:nvPr/>
          </p:nvSpPr>
          <p:spPr>
            <a:xfrm>
              <a:off x="3520812" y="5195255"/>
              <a:ext cx="3866473" cy="468804"/>
            </a:xfrm>
            <a:custGeom>
              <a:avLst/>
              <a:gdLst>
                <a:gd name="connsiteX0" fmla="*/ 0 w 3866473"/>
                <a:gd name="connsiteY0" fmla="*/ 264573 h 468804"/>
                <a:gd name="connsiteX1" fmla="*/ 0 w 3866473"/>
                <a:gd name="connsiteY1" fmla="*/ 468804 h 468804"/>
                <a:gd name="connsiteX2" fmla="*/ 3866473 w 3866473"/>
                <a:gd name="connsiteY2" fmla="*/ 204232 h 468804"/>
                <a:gd name="connsiteX3" fmla="*/ 3861832 w 3866473"/>
                <a:gd name="connsiteY3" fmla="*/ 0 h 468804"/>
                <a:gd name="connsiteX4" fmla="*/ 0 w 3866473"/>
                <a:gd name="connsiteY4" fmla="*/ 264573 h 468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6473" h="468804">
                  <a:moveTo>
                    <a:pt x="0" y="264573"/>
                  </a:moveTo>
                  <a:lnTo>
                    <a:pt x="0" y="468804"/>
                  </a:lnTo>
                  <a:lnTo>
                    <a:pt x="3866473" y="204232"/>
                  </a:lnTo>
                  <a:lnTo>
                    <a:pt x="3861832" y="0"/>
                  </a:lnTo>
                  <a:lnTo>
                    <a:pt x="0" y="264573"/>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93" name="Slide Number Placeholder 2">
            <a:extLst>
              <a:ext uri="{FF2B5EF4-FFF2-40B4-BE49-F238E27FC236}">
                <a16:creationId xmlns:a16="http://schemas.microsoft.com/office/drawing/2014/main" id="{04B1ED28-70FB-1F43-9411-4F7106AECB3D}"/>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51</a:t>
            </a:fld>
            <a:endParaRPr lang="en-US" dirty="0"/>
          </a:p>
        </p:txBody>
      </p:sp>
    </p:spTree>
    <p:extLst>
      <p:ext uri="{BB962C8B-B14F-4D97-AF65-F5344CB8AC3E}">
        <p14:creationId xmlns:p14="http://schemas.microsoft.com/office/powerpoint/2010/main" val="3751481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500"/>
                                        <p:tgtEl>
                                          <p:spTgt spid="8"/>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right)">
                                      <p:cBhvr>
                                        <p:cTn id="11" dur="500"/>
                                        <p:tgtEl>
                                          <p:spTgt spid="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right)">
                                      <p:cBhvr>
                                        <p:cTn id="15" dur="500"/>
                                        <p:tgtEl>
                                          <p:spTgt spid="10"/>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right)">
                                      <p:cBhvr>
                                        <p:cTn id="19" dur="500"/>
                                        <p:tgtEl>
                                          <p:spTgt spid="4"/>
                                        </p:tgtEl>
                                      </p:cBhvr>
                                    </p:animEffect>
                                  </p:childTnLst>
                                </p:cTn>
                              </p:par>
                            </p:childTnLst>
                          </p:cTn>
                        </p:par>
                        <p:par>
                          <p:cTn id="20" fill="hold">
                            <p:stCondLst>
                              <p:cond delay="2000"/>
                            </p:stCondLst>
                            <p:childTnLst>
                              <p:par>
                                <p:cTn id="21" presetID="22" presetClass="entr" presetSubtype="2" fill="hold" nodeType="afterEffect">
                                  <p:stCondLst>
                                    <p:cond delay="0"/>
                                  </p:stCondLst>
                                  <p:childTnLst>
                                    <p:set>
                                      <p:cBhvr>
                                        <p:cTn id="22" dur="1" fill="hold">
                                          <p:stCondLst>
                                            <p:cond delay="0"/>
                                          </p:stCondLst>
                                        </p:cTn>
                                        <p:tgtEl>
                                          <p:spTgt spid="57"/>
                                        </p:tgtEl>
                                        <p:attrNameLst>
                                          <p:attrName>style.visibility</p:attrName>
                                        </p:attrNameLst>
                                      </p:cBhvr>
                                      <p:to>
                                        <p:strVal val="visible"/>
                                      </p:to>
                                    </p:set>
                                    <p:animEffect transition="in" filter="wipe(right)">
                                      <p:cBhvr>
                                        <p:cTn id="23" dur="500"/>
                                        <p:tgtEl>
                                          <p:spTgt spid="57"/>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childTnLst>
                          </p:cTn>
                        </p:par>
                        <p:par>
                          <p:cTn id="28" fill="hold">
                            <p:stCondLst>
                              <p:cond delay="3000"/>
                            </p:stCondLst>
                            <p:childTnLst>
                              <p:par>
                                <p:cTn id="29" presetID="22" presetClass="entr" presetSubtype="2"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Effect transition="in" filter="wipe(right)">
                                      <p:cBhvr>
                                        <p:cTn id="31" dur="500"/>
                                        <p:tgtEl>
                                          <p:spTgt spid="54"/>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55"/>
                                        </p:tgtEl>
                                        <p:attrNameLst>
                                          <p:attrName>style.visibility</p:attrName>
                                        </p:attrNameLst>
                                      </p:cBhvr>
                                      <p:to>
                                        <p:strVal val="visible"/>
                                      </p:to>
                                    </p:set>
                                    <p:animEffect transition="in" filter="wipe(right)">
                                      <p:cBhvr>
                                        <p:cTn id="35" dur="500"/>
                                        <p:tgtEl>
                                          <p:spTgt spid="5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117"/>
                                        </p:tgtEl>
                                        <p:attrNameLst>
                                          <p:attrName>style.visibility</p:attrName>
                                        </p:attrNameLst>
                                      </p:cBhvr>
                                      <p:to>
                                        <p:strVal val="visible"/>
                                      </p:to>
                                    </p:set>
                                    <p:animEffect transition="in" filter="dissolve">
                                      <p:cBhvr>
                                        <p:cTn id="40"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379879"/>
            <a:ext cx="10515600" cy="894622"/>
          </a:xfrm>
        </p:spPr>
        <p:txBody>
          <a:bodyPr>
            <a:normAutofit/>
          </a:bodyPr>
          <a:lstStyle/>
          <a:p>
            <a:r>
              <a:rPr lang="en-US" sz="4400" dirty="0">
                <a:ea typeface="ＭＳ Ｐゴシック" panose="020B0600070205080204" pitchFamily="34" charset="-128"/>
              </a:rPr>
              <a:t>HTTP/2: mitigating HOL blocking</a:t>
            </a:r>
            <a:endParaRPr lang="en-US" sz="4400" dirty="0"/>
          </a:p>
        </p:txBody>
      </p:sp>
      <p:sp>
        <p:nvSpPr>
          <p:cNvPr id="272" name="Rectangle 3">
            <a:extLst>
              <a:ext uri="{FF2B5EF4-FFF2-40B4-BE49-F238E27FC236}">
                <a16:creationId xmlns:a16="http://schemas.microsoft.com/office/drawing/2014/main" id="{8CBA4EFF-1AC8-A245-B998-4DDACE8C36D2}"/>
              </a:ext>
            </a:extLst>
          </p:cNvPr>
          <p:cNvSpPr txBox="1">
            <a:spLocks noChangeArrowheads="1"/>
          </p:cNvSpPr>
          <p:nvPr/>
        </p:nvSpPr>
        <p:spPr>
          <a:xfrm>
            <a:off x="798691" y="1274501"/>
            <a:ext cx="11117107"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objects divided into frames, frame transmission interleaved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9C81A400-509D-8B49-94F6-4A247623F1EE}"/>
              </a:ext>
            </a:extLst>
          </p:cNvPr>
          <p:cNvSpPr txBox="1">
            <a:spLocks noChangeArrowheads="1"/>
          </p:cNvSpPr>
          <p:nvPr/>
        </p:nvSpPr>
        <p:spPr bwMode="auto">
          <a:xfrm>
            <a:off x="2900584" y="2902508"/>
            <a:ext cx="7778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client</a:t>
            </a:r>
          </a:p>
        </p:txBody>
      </p:sp>
      <p:sp>
        <p:nvSpPr>
          <p:cNvPr id="12" name="Text Box 6">
            <a:extLst>
              <a:ext uri="{FF2B5EF4-FFF2-40B4-BE49-F238E27FC236}">
                <a16:creationId xmlns:a16="http://schemas.microsoft.com/office/drawing/2014/main" id="{1C4A8696-15E9-F34E-9D6B-A386450B2B8A}"/>
              </a:ext>
            </a:extLst>
          </p:cNvPr>
          <p:cNvSpPr txBox="1">
            <a:spLocks noChangeArrowheads="1"/>
          </p:cNvSpPr>
          <p:nvPr/>
        </p:nvSpPr>
        <p:spPr bwMode="auto">
          <a:xfrm>
            <a:off x="7029972" y="1892257"/>
            <a:ext cx="83695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server</a:t>
            </a:r>
          </a:p>
        </p:txBody>
      </p:sp>
      <p:grpSp>
        <p:nvGrpSpPr>
          <p:cNvPr id="13" name="Group 34">
            <a:extLst>
              <a:ext uri="{FF2B5EF4-FFF2-40B4-BE49-F238E27FC236}">
                <a16:creationId xmlns:a16="http://schemas.microsoft.com/office/drawing/2014/main" id="{3F9049F0-AD0D-BB4A-9A38-AE6CD2DEE44B}"/>
              </a:ext>
            </a:extLst>
          </p:cNvPr>
          <p:cNvGrpSpPr>
            <a:grpSpLocks/>
          </p:cNvGrpSpPr>
          <p:nvPr/>
        </p:nvGrpSpPr>
        <p:grpSpPr bwMode="auto">
          <a:xfrm>
            <a:off x="7234967" y="2262203"/>
            <a:ext cx="422275" cy="685800"/>
            <a:chOff x="4140" y="429"/>
            <a:chExt cx="1425" cy="2396"/>
          </a:xfrm>
        </p:grpSpPr>
        <p:sp>
          <p:nvSpPr>
            <p:cNvPr id="14" name="Freeform 35">
              <a:extLst>
                <a:ext uri="{FF2B5EF4-FFF2-40B4-BE49-F238E27FC236}">
                  <a16:creationId xmlns:a16="http://schemas.microsoft.com/office/drawing/2014/main" id="{803C6B5A-D9D1-EB4A-A391-52C6BC681D8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5" name="Rectangle 36">
              <a:extLst>
                <a:ext uri="{FF2B5EF4-FFF2-40B4-BE49-F238E27FC236}">
                  <a16:creationId xmlns:a16="http://schemas.microsoft.com/office/drawing/2014/main" id="{743E8922-0B4F-124B-8E08-EAFC48A26AC2}"/>
                </a:ext>
              </a:extLst>
            </p:cNvPr>
            <p:cNvSpPr>
              <a:spLocks noChangeArrowheads="1"/>
            </p:cNvSpPr>
            <p:nvPr/>
          </p:nvSpPr>
          <p:spPr bwMode="auto">
            <a:xfrm>
              <a:off x="4204" y="429"/>
              <a:ext cx="1050"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16" name="Freeform 37">
              <a:extLst>
                <a:ext uri="{FF2B5EF4-FFF2-40B4-BE49-F238E27FC236}">
                  <a16:creationId xmlns:a16="http://schemas.microsoft.com/office/drawing/2014/main" id="{B8099CED-B66E-A64F-9D64-36008CA1795B}"/>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7" name="Freeform 38">
              <a:extLst>
                <a:ext uri="{FF2B5EF4-FFF2-40B4-BE49-F238E27FC236}">
                  <a16:creationId xmlns:a16="http://schemas.microsoft.com/office/drawing/2014/main" id="{8E10A1E3-E714-724B-9A56-653D39FCCDC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8" name="Rectangle 39">
              <a:extLst>
                <a:ext uri="{FF2B5EF4-FFF2-40B4-BE49-F238E27FC236}">
                  <a16:creationId xmlns:a16="http://schemas.microsoft.com/office/drawing/2014/main" id="{51B7511E-9F4A-634B-B78E-ADF6D024CA43}"/>
                </a:ext>
              </a:extLst>
            </p:cNvPr>
            <p:cNvSpPr>
              <a:spLocks noChangeArrowheads="1"/>
            </p:cNvSpPr>
            <p:nvPr/>
          </p:nvSpPr>
          <p:spPr bwMode="auto">
            <a:xfrm>
              <a:off x="4210" y="695"/>
              <a:ext cx="600"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19" name="Group 40">
              <a:extLst>
                <a:ext uri="{FF2B5EF4-FFF2-40B4-BE49-F238E27FC236}">
                  <a16:creationId xmlns:a16="http://schemas.microsoft.com/office/drawing/2014/main" id="{5B0CC43F-BAC2-3140-B5A3-62B0B2DB20E0}"/>
                </a:ext>
              </a:extLst>
            </p:cNvPr>
            <p:cNvGrpSpPr>
              <a:grpSpLocks/>
            </p:cNvGrpSpPr>
            <p:nvPr/>
          </p:nvGrpSpPr>
          <p:grpSpPr bwMode="auto">
            <a:xfrm>
              <a:off x="4749" y="668"/>
              <a:ext cx="581" cy="145"/>
              <a:chOff x="614" y="2568"/>
              <a:chExt cx="725" cy="139"/>
            </a:xfrm>
          </p:grpSpPr>
          <p:sp>
            <p:nvSpPr>
              <p:cNvPr id="44" name="AutoShape 41">
                <a:extLst>
                  <a:ext uri="{FF2B5EF4-FFF2-40B4-BE49-F238E27FC236}">
                    <a16:creationId xmlns:a16="http://schemas.microsoft.com/office/drawing/2014/main" id="{15BC3053-32F0-D74D-89AF-8B97E27A3909}"/>
                  </a:ext>
                </a:extLst>
              </p:cNvPr>
              <p:cNvSpPr>
                <a:spLocks noChangeArrowheads="1"/>
              </p:cNvSpPr>
              <p:nvPr/>
            </p:nvSpPr>
            <p:spPr bwMode="auto">
              <a:xfrm>
                <a:off x="616" y="2568"/>
                <a:ext cx="722"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5" name="AutoShape 42">
                <a:extLst>
                  <a:ext uri="{FF2B5EF4-FFF2-40B4-BE49-F238E27FC236}">
                    <a16:creationId xmlns:a16="http://schemas.microsoft.com/office/drawing/2014/main" id="{20995AA6-2DCD-3745-B56B-D4A2BD016FEA}"/>
                  </a:ext>
                </a:extLst>
              </p:cNvPr>
              <p:cNvSpPr>
                <a:spLocks noChangeArrowheads="1"/>
              </p:cNvSpPr>
              <p:nvPr/>
            </p:nvSpPr>
            <p:spPr bwMode="auto">
              <a:xfrm>
                <a:off x="630" y="2583"/>
                <a:ext cx="689"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0" name="Rectangle 43">
              <a:extLst>
                <a:ext uri="{FF2B5EF4-FFF2-40B4-BE49-F238E27FC236}">
                  <a16:creationId xmlns:a16="http://schemas.microsoft.com/office/drawing/2014/main" id="{A0AB9F72-54CB-1348-80D1-B314D48A04CD}"/>
                </a:ext>
              </a:extLst>
            </p:cNvPr>
            <p:cNvSpPr>
              <a:spLocks noChangeArrowheads="1"/>
            </p:cNvSpPr>
            <p:nvPr/>
          </p:nvSpPr>
          <p:spPr bwMode="auto">
            <a:xfrm>
              <a:off x="4226" y="1017"/>
              <a:ext cx="595"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1" name="Group 44">
              <a:extLst>
                <a:ext uri="{FF2B5EF4-FFF2-40B4-BE49-F238E27FC236}">
                  <a16:creationId xmlns:a16="http://schemas.microsoft.com/office/drawing/2014/main" id="{9E4659C2-4E42-B443-84EF-9148F9288BE3}"/>
                </a:ext>
              </a:extLst>
            </p:cNvPr>
            <p:cNvGrpSpPr>
              <a:grpSpLocks/>
            </p:cNvGrpSpPr>
            <p:nvPr/>
          </p:nvGrpSpPr>
          <p:grpSpPr bwMode="auto">
            <a:xfrm>
              <a:off x="4747" y="994"/>
              <a:ext cx="581" cy="134"/>
              <a:chOff x="614" y="2568"/>
              <a:chExt cx="725" cy="139"/>
            </a:xfrm>
          </p:grpSpPr>
          <p:sp>
            <p:nvSpPr>
              <p:cNvPr id="42" name="AutoShape 45">
                <a:extLst>
                  <a:ext uri="{FF2B5EF4-FFF2-40B4-BE49-F238E27FC236}">
                    <a16:creationId xmlns:a16="http://schemas.microsoft.com/office/drawing/2014/main" id="{D8903B39-8265-544A-9AFB-566D599B94BF}"/>
                  </a:ext>
                </a:extLst>
              </p:cNvPr>
              <p:cNvSpPr>
                <a:spLocks noChangeArrowheads="1"/>
              </p:cNvSpPr>
              <p:nvPr/>
            </p:nvSpPr>
            <p:spPr bwMode="auto">
              <a:xfrm>
                <a:off x="612" y="2569"/>
                <a:ext cx="729"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3" name="AutoShape 46">
                <a:extLst>
                  <a:ext uri="{FF2B5EF4-FFF2-40B4-BE49-F238E27FC236}">
                    <a16:creationId xmlns:a16="http://schemas.microsoft.com/office/drawing/2014/main" id="{FD67A903-00AF-8F4D-B4F7-1CE981372C02}"/>
                  </a:ext>
                </a:extLst>
              </p:cNvPr>
              <p:cNvSpPr>
                <a:spLocks noChangeArrowheads="1"/>
              </p:cNvSpPr>
              <p:nvPr/>
            </p:nvSpPr>
            <p:spPr bwMode="auto">
              <a:xfrm>
                <a:off x="625"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2" name="Rectangle 47">
              <a:extLst>
                <a:ext uri="{FF2B5EF4-FFF2-40B4-BE49-F238E27FC236}">
                  <a16:creationId xmlns:a16="http://schemas.microsoft.com/office/drawing/2014/main" id="{4CE4A0E0-E439-5A47-BF8B-98C51081AA9D}"/>
                </a:ext>
              </a:extLst>
            </p:cNvPr>
            <p:cNvSpPr>
              <a:spLocks noChangeArrowheads="1"/>
            </p:cNvSpPr>
            <p:nvPr/>
          </p:nvSpPr>
          <p:spPr bwMode="auto">
            <a:xfrm>
              <a:off x="4215" y="13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3" name="Rectangle 48">
              <a:extLst>
                <a:ext uri="{FF2B5EF4-FFF2-40B4-BE49-F238E27FC236}">
                  <a16:creationId xmlns:a16="http://schemas.microsoft.com/office/drawing/2014/main" id="{9C3A9589-0AF1-484B-8D65-785BF63FA907}"/>
                </a:ext>
              </a:extLst>
            </p:cNvPr>
            <p:cNvSpPr>
              <a:spLocks noChangeArrowheads="1"/>
            </p:cNvSpPr>
            <p:nvPr/>
          </p:nvSpPr>
          <p:spPr bwMode="auto">
            <a:xfrm>
              <a:off x="4226" y="1655"/>
              <a:ext cx="600"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24" name="Group 49">
              <a:extLst>
                <a:ext uri="{FF2B5EF4-FFF2-40B4-BE49-F238E27FC236}">
                  <a16:creationId xmlns:a16="http://schemas.microsoft.com/office/drawing/2014/main" id="{B0BBD09F-6C03-C742-8A03-DE01670CB532}"/>
                </a:ext>
              </a:extLst>
            </p:cNvPr>
            <p:cNvGrpSpPr>
              <a:grpSpLocks/>
            </p:cNvGrpSpPr>
            <p:nvPr/>
          </p:nvGrpSpPr>
          <p:grpSpPr bwMode="auto">
            <a:xfrm>
              <a:off x="4735" y="1627"/>
              <a:ext cx="582" cy="151"/>
              <a:chOff x="614" y="2568"/>
              <a:chExt cx="725" cy="139"/>
            </a:xfrm>
          </p:grpSpPr>
          <p:sp>
            <p:nvSpPr>
              <p:cNvPr id="40" name="AutoShape 50">
                <a:extLst>
                  <a:ext uri="{FF2B5EF4-FFF2-40B4-BE49-F238E27FC236}">
                    <a16:creationId xmlns:a16="http://schemas.microsoft.com/office/drawing/2014/main" id="{F540A08B-AEF4-A545-BD11-4851FF84EDEE}"/>
                  </a:ext>
                </a:extLst>
              </p:cNvPr>
              <p:cNvSpPr>
                <a:spLocks noChangeArrowheads="1"/>
              </p:cNvSpPr>
              <p:nvPr/>
            </p:nvSpPr>
            <p:spPr bwMode="auto">
              <a:xfrm>
                <a:off x="614" y="2568"/>
                <a:ext cx="727"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1" name="AutoShape 51">
                <a:extLst>
                  <a:ext uri="{FF2B5EF4-FFF2-40B4-BE49-F238E27FC236}">
                    <a16:creationId xmlns:a16="http://schemas.microsoft.com/office/drawing/2014/main" id="{3E831A66-2030-664B-A089-E131017C23D6}"/>
                  </a:ext>
                </a:extLst>
              </p:cNvPr>
              <p:cNvSpPr>
                <a:spLocks noChangeArrowheads="1"/>
              </p:cNvSpPr>
              <p:nvPr/>
            </p:nvSpPr>
            <p:spPr bwMode="auto">
              <a:xfrm>
                <a:off x="627" y="2583"/>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5" name="Freeform 52">
              <a:extLst>
                <a:ext uri="{FF2B5EF4-FFF2-40B4-BE49-F238E27FC236}">
                  <a16:creationId xmlns:a16="http://schemas.microsoft.com/office/drawing/2014/main" id="{EB110631-8DF7-8E4E-A94B-F2F52EA1E58F}"/>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26" name="Group 53">
              <a:extLst>
                <a:ext uri="{FF2B5EF4-FFF2-40B4-BE49-F238E27FC236}">
                  <a16:creationId xmlns:a16="http://schemas.microsoft.com/office/drawing/2014/main" id="{0605E8F2-9F9A-7648-8BA6-ABA0DFC79339}"/>
                </a:ext>
              </a:extLst>
            </p:cNvPr>
            <p:cNvGrpSpPr>
              <a:grpSpLocks/>
            </p:cNvGrpSpPr>
            <p:nvPr/>
          </p:nvGrpSpPr>
          <p:grpSpPr bwMode="auto">
            <a:xfrm>
              <a:off x="4739" y="1327"/>
              <a:ext cx="582" cy="139"/>
              <a:chOff x="614" y="2568"/>
              <a:chExt cx="725" cy="139"/>
            </a:xfrm>
          </p:grpSpPr>
          <p:sp>
            <p:nvSpPr>
              <p:cNvPr id="38" name="AutoShape 54">
                <a:extLst>
                  <a:ext uri="{FF2B5EF4-FFF2-40B4-BE49-F238E27FC236}">
                    <a16:creationId xmlns:a16="http://schemas.microsoft.com/office/drawing/2014/main" id="{D18E181B-E7B4-7D4A-A9B8-9FDE56CEBEA7}"/>
                  </a:ext>
                </a:extLst>
              </p:cNvPr>
              <p:cNvSpPr>
                <a:spLocks noChangeArrowheads="1"/>
              </p:cNvSpPr>
              <p:nvPr/>
            </p:nvSpPr>
            <p:spPr bwMode="auto">
              <a:xfrm>
                <a:off x="615" y="2568"/>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9" name="AutoShape 55">
                <a:extLst>
                  <a:ext uri="{FF2B5EF4-FFF2-40B4-BE49-F238E27FC236}">
                    <a16:creationId xmlns:a16="http://schemas.microsoft.com/office/drawing/2014/main" id="{0A0D2D66-4293-5E42-AB2B-B27978D8D73F}"/>
                  </a:ext>
                </a:extLst>
              </p:cNvPr>
              <p:cNvSpPr>
                <a:spLocks noChangeArrowheads="1"/>
              </p:cNvSpPr>
              <p:nvPr/>
            </p:nvSpPr>
            <p:spPr bwMode="auto">
              <a:xfrm>
                <a:off x="629" y="2585"/>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sp>
          <p:nvSpPr>
            <p:cNvPr id="27" name="Rectangle 56">
              <a:extLst>
                <a:ext uri="{FF2B5EF4-FFF2-40B4-BE49-F238E27FC236}">
                  <a16:creationId xmlns:a16="http://schemas.microsoft.com/office/drawing/2014/main" id="{29DA363B-DCCE-0E42-97D8-C3675780D8DA}"/>
                </a:ext>
              </a:extLst>
            </p:cNvPr>
            <p:cNvSpPr>
              <a:spLocks noChangeArrowheads="1"/>
            </p:cNvSpPr>
            <p:nvPr/>
          </p:nvSpPr>
          <p:spPr bwMode="auto">
            <a:xfrm>
              <a:off x="5249" y="429"/>
              <a:ext cx="70" cy="2291"/>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28" name="Freeform 57">
              <a:extLst>
                <a:ext uri="{FF2B5EF4-FFF2-40B4-BE49-F238E27FC236}">
                  <a16:creationId xmlns:a16="http://schemas.microsoft.com/office/drawing/2014/main" id="{003F54F8-B50A-A745-830C-199E1BDB25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29" name="Freeform 58">
              <a:extLst>
                <a:ext uri="{FF2B5EF4-FFF2-40B4-BE49-F238E27FC236}">
                  <a16:creationId xmlns:a16="http://schemas.microsoft.com/office/drawing/2014/main" id="{7C5A7536-BE63-4040-ABA1-74B2DEB3664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0" name="Oval 59">
              <a:extLst>
                <a:ext uri="{FF2B5EF4-FFF2-40B4-BE49-F238E27FC236}">
                  <a16:creationId xmlns:a16="http://schemas.microsoft.com/office/drawing/2014/main" id="{22686AD2-E3C1-444A-BFBF-DA43577786AE}"/>
                </a:ext>
              </a:extLst>
            </p:cNvPr>
            <p:cNvSpPr>
              <a:spLocks noChangeArrowheads="1"/>
            </p:cNvSpPr>
            <p:nvPr/>
          </p:nvSpPr>
          <p:spPr bwMode="auto">
            <a:xfrm>
              <a:off x="5517" y="2609"/>
              <a:ext cx="48" cy="100"/>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1" name="Freeform 60">
              <a:extLst>
                <a:ext uri="{FF2B5EF4-FFF2-40B4-BE49-F238E27FC236}">
                  <a16:creationId xmlns:a16="http://schemas.microsoft.com/office/drawing/2014/main" id="{A511E8EF-CCBE-984C-81CA-5741AD13A422}"/>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AutoShape 61">
              <a:extLst>
                <a:ext uri="{FF2B5EF4-FFF2-40B4-BE49-F238E27FC236}">
                  <a16:creationId xmlns:a16="http://schemas.microsoft.com/office/drawing/2014/main" id="{E12F38C4-3DA7-4848-A901-A1CCC93301B2}"/>
                </a:ext>
              </a:extLst>
            </p:cNvPr>
            <p:cNvSpPr>
              <a:spLocks noChangeArrowheads="1"/>
            </p:cNvSpPr>
            <p:nvPr/>
          </p:nvSpPr>
          <p:spPr bwMode="auto">
            <a:xfrm>
              <a:off x="4140" y="2675"/>
              <a:ext cx="1200"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3" name="AutoShape 62">
              <a:extLst>
                <a:ext uri="{FF2B5EF4-FFF2-40B4-BE49-F238E27FC236}">
                  <a16:creationId xmlns:a16="http://schemas.microsoft.com/office/drawing/2014/main" id="{48A88A52-5BBB-4743-AF8B-09BA6FDF0D97}"/>
                </a:ext>
              </a:extLst>
            </p:cNvPr>
            <p:cNvSpPr>
              <a:spLocks noChangeArrowheads="1"/>
            </p:cNvSpPr>
            <p:nvPr/>
          </p:nvSpPr>
          <p:spPr bwMode="auto">
            <a:xfrm>
              <a:off x="4204" y="2709"/>
              <a:ext cx="107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4" name="Oval 63">
              <a:extLst>
                <a:ext uri="{FF2B5EF4-FFF2-40B4-BE49-F238E27FC236}">
                  <a16:creationId xmlns:a16="http://schemas.microsoft.com/office/drawing/2014/main" id="{D48CE070-E4DE-984E-B8A5-1FAECB3FCE35}"/>
                </a:ext>
              </a:extLst>
            </p:cNvPr>
            <p:cNvSpPr>
              <a:spLocks noChangeArrowheads="1"/>
            </p:cNvSpPr>
            <p:nvPr/>
          </p:nvSpPr>
          <p:spPr bwMode="auto">
            <a:xfrm>
              <a:off x="4306" y="2381"/>
              <a:ext cx="161" cy="144"/>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5" name="Oval 64">
              <a:extLst>
                <a:ext uri="{FF2B5EF4-FFF2-40B4-BE49-F238E27FC236}">
                  <a16:creationId xmlns:a16="http://schemas.microsoft.com/office/drawing/2014/main" id="{3AACC7F2-958D-5A4E-B37D-C55208B6F9BD}"/>
                </a:ext>
              </a:extLst>
            </p:cNvPr>
            <p:cNvSpPr>
              <a:spLocks noChangeArrowheads="1"/>
            </p:cNvSpPr>
            <p:nvPr/>
          </p:nvSpPr>
          <p:spPr bwMode="auto">
            <a:xfrm>
              <a:off x="4488" y="2381"/>
              <a:ext cx="155" cy="144"/>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Calibri"/>
                <a:ea typeface="ＭＳ Ｐゴシック" panose="020B0600070205080204" pitchFamily="34" charset="-128"/>
                <a:cs typeface="Arial" panose="020B0604020202020204" pitchFamily="34" charset="0"/>
              </a:endParaRPr>
            </a:p>
          </p:txBody>
        </p:sp>
        <p:sp>
          <p:nvSpPr>
            <p:cNvPr id="36" name="Oval 65">
              <a:extLst>
                <a:ext uri="{FF2B5EF4-FFF2-40B4-BE49-F238E27FC236}">
                  <a16:creationId xmlns:a16="http://schemas.microsoft.com/office/drawing/2014/main" id="{F26427F9-3E33-EB43-B662-FA88A41C6D85}"/>
                </a:ext>
              </a:extLst>
            </p:cNvPr>
            <p:cNvSpPr>
              <a:spLocks noChangeArrowheads="1"/>
            </p:cNvSpPr>
            <p:nvPr/>
          </p:nvSpPr>
          <p:spPr bwMode="auto">
            <a:xfrm>
              <a:off x="4660" y="2381"/>
              <a:ext cx="161"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37" name="Rectangle 66">
              <a:extLst>
                <a:ext uri="{FF2B5EF4-FFF2-40B4-BE49-F238E27FC236}">
                  <a16:creationId xmlns:a16="http://schemas.microsoft.com/office/drawing/2014/main" id="{8F1829D6-46E0-BC42-B764-C952B46A2498}"/>
                </a:ext>
              </a:extLst>
            </p:cNvPr>
            <p:cNvSpPr>
              <a:spLocks noChangeArrowheads="1"/>
            </p:cNvSpPr>
            <p:nvPr/>
          </p:nvSpPr>
          <p:spPr bwMode="auto">
            <a:xfrm>
              <a:off x="5061" y="1838"/>
              <a:ext cx="86" cy="760"/>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grpSp>
        <p:nvGrpSpPr>
          <p:cNvPr id="46" name="Group 67">
            <a:extLst>
              <a:ext uri="{FF2B5EF4-FFF2-40B4-BE49-F238E27FC236}">
                <a16:creationId xmlns:a16="http://schemas.microsoft.com/office/drawing/2014/main" id="{E398CB23-1767-0048-89F5-62C5E9AF7865}"/>
              </a:ext>
            </a:extLst>
          </p:cNvPr>
          <p:cNvGrpSpPr>
            <a:grpSpLocks/>
          </p:cNvGrpSpPr>
          <p:nvPr/>
        </p:nvGrpSpPr>
        <p:grpSpPr bwMode="auto">
          <a:xfrm>
            <a:off x="2885332" y="2291964"/>
            <a:ext cx="742950" cy="742950"/>
            <a:chOff x="-44" y="1473"/>
            <a:chExt cx="981" cy="1105"/>
          </a:xfrm>
        </p:grpSpPr>
        <p:pic>
          <p:nvPicPr>
            <p:cNvPr id="47" name="Picture 68" descr="desktop_computer_stylized_medium">
              <a:extLst>
                <a:ext uri="{FF2B5EF4-FFF2-40B4-BE49-F238E27FC236}">
                  <a16:creationId xmlns:a16="http://schemas.microsoft.com/office/drawing/2014/main" id="{8EC7FF3D-42E5-D345-8DA9-637E325A4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Freeform 69">
              <a:extLst>
                <a:ext uri="{FF2B5EF4-FFF2-40B4-BE49-F238E27FC236}">
                  <a16:creationId xmlns:a16="http://schemas.microsoft.com/office/drawing/2014/main" id="{A9F3AAA5-0B80-934E-BA4C-75AD71012D04}"/>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cxnSp>
        <p:nvCxnSpPr>
          <p:cNvPr id="5" name="Straight Arrow Connector 4">
            <a:extLst>
              <a:ext uri="{FF2B5EF4-FFF2-40B4-BE49-F238E27FC236}">
                <a16:creationId xmlns:a16="http://schemas.microsoft.com/office/drawing/2014/main" id="{CFD5BA50-AF40-4342-8C77-22AF37730C06}"/>
              </a:ext>
            </a:extLst>
          </p:cNvPr>
          <p:cNvCxnSpPr>
            <a:cxnSpLocks/>
          </p:cNvCxnSpPr>
          <p:nvPr/>
        </p:nvCxnSpPr>
        <p:spPr>
          <a:xfrm>
            <a:off x="3526536" y="2791484"/>
            <a:ext cx="3910012" cy="26074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BCF97F68-AA2C-FB49-ABBC-199B7521D0A1}"/>
              </a:ext>
            </a:extLst>
          </p:cNvPr>
          <p:cNvSpPr txBox="1"/>
          <p:nvPr/>
        </p:nvSpPr>
        <p:spPr>
          <a:xfrm>
            <a:off x="6093263" y="2667596"/>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51" name="TextBox 50">
            <a:extLst>
              <a:ext uri="{FF2B5EF4-FFF2-40B4-BE49-F238E27FC236}">
                <a16:creationId xmlns:a16="http://schemas.microsoft.com/office/drawing/2014/main" id="{854675CA-3B4C-CC4F-AFB8-7456C2CEC59A}"/>
              </a:ext>
            </a:extLst>
          </p:cNvPr>
          <p:cNvSpPr txBox="1"/>
          <p:nvPr/>
        </p:nvSpPr>
        <p:spPr>
          <a:xfrm>
            <a:off x="5291796" y="25967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52" name="TextBox 51">
            <a:extLst>
              <a:ext uri="{FF2B5EF4-FFF2-40B4-BE49-F238E27FC236}">
                <a16:creationId xmlns:a16="http://schemas.microsoft.com/office/drawing/2014/main" id="{EBB1F67B-C0F8-024A-91A3-3517B8E3A8B6}"/>
              </a:ext>
            </a:extLst>
          </p:cNvPr>
          <p:cNvSpPr txBox="1"/>
          <p:nvPr/>
        </p:nvSpPr>
        <p:spPr>
          <a:xfrm>
            <a:off x="4513773" y="2538104"/>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53" name="TextBox 52">
            <a:extLst>
              <a:ext uri="{FF2B5EF4-FFF2-40B4-BE49-F238E27FC236}">
                <a16:creationId xmlns:a16="http://schemas.microsoft.com/office/drawing/2014/main" id="{33D26801-4441-6448-9C51-E7BF273943AE}"/>
              </a:ext>
            </a:extLst>
          </p:cNvPr>
          <p:cNvSpPr txBox="1"/>
          <p:nvPr/>
        </p:nvSpPr>
        <p:spPr>
          <a:xfrm>
            <a:off x="3721264" y="2473869"/>
            <a:ext cx="8920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GET 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62" name="Straight Arrow Connector 61">
            <a:extLst>
              <a:ext uri="{FF2B5EF4-FFF2-40B4-BE49-F238E27FC236}">
                <a16:creationId xmlns:a16="http://schemas.microsoft.com/office/drawing/2014/main" id="{58B400F4-D655-EC45-9A58-A60137EE250C}"/>
              </a:ext>
            </a:extLst>
          </p:cNvPr>
          <p:cNvCxnSpPr>
            <a:cxnSpLocks/>
          </p:cNvCxnSpPr>
          <p:nvPr/>
        </p:nvCxnSpPr>
        <p:spPr>
          <a:xfrm flipH="1">
            <a:off x="3347464" y="5534648"/>
            <a:ext cx="4093672" cy="2751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38FF6E3C-DC0A-2A42-A83A-2B0D55A3D376}"/>
              </a:ext>
            </a:extLst>
          </p:cNvPr>
          <p:cNvSpPr/>
          <p:nvPr/>
        </p:nvSpPr>
        <p:spPr>
          <a:xfrm>
            <a:off x="8620343" y="3108868"/>
            <a:ext cx="892098" cy="19713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790AB6BC-5FA2-CD42-9930-4B26196539D4}"/>
              </a:ext>
            </a:extLst>
          </p:cNvPr>
          <p:cNvSpPr/>
          <p:nvPr/>
        </p:nvSpPr>
        <p:spPr>
          <a:xfrm>
            <a:off x="8624001" y="5094824"/>
            <a:ext cx="892097" cy="110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AF7FDDA2-EA85-004E-AB1B-97A9090ECD2A}"/>
              </a:ext>
            </a:extLst>
          </p:cNvPr>
          <p:cNvSpPr/>
          <p:nvPr/>
        </p:nvSpPr>
        <p:spPr>
          <a:xfrm>
            <a:off x="3486512" y="3835610"/>
            <a:ext cx="3867383" cy="1978529"/>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67383 w 3876052"/>
              <a:gd name="connsiteY0" fmla="*/ 0 h 2226179"/>
              <a:gd name="connsiteX1" fmla="*/ 411 w 3876052"/>
              <a:gd name="connsiteY1" fmla="*/ 273465 h 2226179"/>
              <a:gd name="connsiteX2" fmla="*/ 411 w 3876052"/>
              <a:gd name="connsiteY2" fmla="*/ 2226179 h 2226179"/>
              <a:gd name="connsiteX3" fmla="*/ 3875929 w 3876052"/>
              <a:gd name="connsiteY3" fmla="*/ 1956987 h 2226179"/>
              <a:gd name="connsiteX4" fmla="*/ 3867383 w 3876052"/>
              <a:gd name="connsiteY4" fmla="*/ 0 h 2226179"/>
              <a:gd name="connsiteX0" fmla="*/ 3867383 w 3871845"/>
              <a:gd name="connsiteY0" fmla="*/ 0 h 2226179"/>
              <a:gd name="connsiteX1" fmla="*/ 411 w 3871845"/>
              <a:gd name="connsiteY1" fmla="*/ 273465 h 2226179"/>
              <a:gd name="connsiteX2" fmla="*/ 411 w 3871845"/>
              <a:gd name="connsiteY2" fmla="*/ 2226179 h 2226179"/>
              <a:gd name="connsiteX3" fmla="*/ 3871656 w 3871845"/>
              <a:gd name="connsiteY3" fmla="*/ 1969806 h 2226179"/>
              <a:gd name="connsiteX4" fmla="*/ 3867383 w 3871845"/>
              <a:gd name="connsiteY4" fmla="*/ 0 h 2226179"/>
              <a:gd name="connsiteX0" fmla="*/ 3867383 w 3872034"/>
              <a:gd name="connsiteY0" fmla="*/ 0 h 2226179"/>
              <a:gd name="connsiteX1" fmla="*/ 411 w 3872034"/>
              <a:gd name="connsiteY1" fmla="*/ 273465 h 2226179"/>
              <a:gd name="connsiteX2" fmla="*/ 411 w 3872034"/>
              <a:gd name="connsiteY2" fmla="*/ 2226179 h 2226179"/>
              <a:gd name="connsiteX3" fmla="*/ 3871656 w 3872034"/>
              <a:gd name="connsiteY3" fmla="*/ 1969806 h 2226179"/>
              <a:gd name="connsiteX4" fmla="*/ 3867383 w 3872034"/>
              <a:gd name="connsiteY4" fmla="*/ 0 h 2226179"/>
              <a:gd name="connsiteX0" fmla="*/ 3867383 w 3868169"/>
              <a:gd name="connsiteY0" fmla="*/ 0 h 2226179"/>
              <a:gd name="connsiteX1" fmla="*/ 411 w 3868169"/>
              <a:gd name="connsiteY1" fmla="*/ 273465 h 2226179"/>
              <a:gd name="connsiteX2" fmla="*/ 411 w 3868169"/>
              <a:gd name="connsiteY2" fmla="*/ 2226179 h 2226179"/>
              <a:gd name="connsiteX3" fmla="*/ 3863110 w 3868169"/>
              <a:gd name="connsiteY3" fmla="*/ 1969806 h 2226179"/>
              <a:gd name="connsiteX4" fmla="*/ 3867383 w 3868169"/>
              <a:gd name="connsiteY4" fmla="*/ 0 h 2226179"/>
              <a:gd name="connsiteX0" fmla="*/ 3867383 w 3867817"/>
              <a:gd name="connsiteY0" fmla="*/ 0 h 2226179"/>
              <a:gd name="connsiteX1" fmla="*/ 411 w 3867817"/>
              <a:gd name="connsiteY1" fmla="*/ 273465 h 2226179"/>
              <a:gd name="connsiteX2" fmla="*/ 411 w 3867817"/>
              <a:gd name="connsiteY2" fmla="*/ 2226179 h 2226179"/>
              <a:gd name="connsiteX3" fmla="*/ 3856760 w 3867817"/>
              <a:gd name="connsiteY3" fmla="*/ 1718981 h 2226179"/>
              <a:gd name="connsiteX4" fmla="*/ 3867383 w 3867817"/>
              <a:gd name="connsiteY4" fmla="*/ 0 h 2226179"/>
              <a:gd name="connsiteX0" fmla="*/ 3867383 w 3867817"/>
              <a:gd name="connsiteY0" fmla="*/ 0 h 1978529"/>
              <a:gd name="connsiteX1" fmla="*/ 411 w 3867817"/>
              <a:gd name="connsiteY1" fmla="*/ 273465 h 1978529"/>
              <a:gd name="connsiteX2" fmla="*/ 411 w 3867817"/>
              <a:gd name="connsiteY2" fmla="*/ 1978529 h 1978529"/>
              <a:gd name="connsiteX3" fmla="*/ 3856760 w 3867817"/>
              <a:gd name="connsiteY3" fmla="*/ 1718981 h 1978529"/>
              <a:gd name="connsiteX4" fmla="*/ 3867383 w 3867817"/>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 name="connsiteX0" fmla="*/ 3867383 w 3867383"/>
              <a:gd name="connsiteY0" fmla="*/ 0 h 1978529"/>
              <a:gd name="connsiteX1" fmla="*/ 411 w 3867383"/>
              <a:gd name="connsiteY1" fmla="*/ 273465 h 1978529"/>
              <a:gd name="connsiteX2" fmla="*/ 411 w 3867383"/>
              <a:gd name="connsiteY2" fmla="*/ 1978529 h 1978529"/>
              <a:gd name="connsiteX3" fmla="*/ 3856760 w 3867383"/>
              <a:gd name="connsiteY3" fmla="*/ 1718981 h 1978529"/>
              <a:gd name="connsiteX4" fmla="*/ 3867383 w 3867383"/>
              <a:gd name="connsiteY4" fmla="*/ 0 h 1978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7383" h="1978529">
                <a:moveTo>
                  <a:pt x="3867383" y="0"/>
                </a:moveTo>
                <a:lnTo>
                  <a:pt x="411" y="273465"/>
                </a:lnTo>
                <a:cubicBezTo>
                  <a:pt x="1835" y="927218"/>
                  <a:pt x="-1013" y="1324776"/>
                  <a:pt x="411" y="1978529"/>
                </a:cubicBezTo>
                <a:lnTo>
                  <a:pt x="3856760" y="1718981"/>
                </a:lnTo>
                <a:cubicBezTo>
                  <a:pt x="3862689" y="443848"/>
                  <a:pt x="3861223" y="1457627"/>
                  <a:pt x="3867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0D71812-E6AC-D143-8CC1-FD1BA4C52E80}"/>
              </a:ext>
            </a:extLst>
          </p:cNvPr>
          <p:cNvSpPr/>
          <p:nvPr/>
        </p:nvSpPr>
        <p:spPr>
          <a:xfrm>
            <a:off x="3479865" y="32076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10D09925-DD27-D34F-926D-3DCC96A914D5}"/>
              </a:ext>
            </a:extLst>
          </p:cNvPr>
          <p:cNvSpPr/>
          <p:nvPr/>
        </p:nvSpPr>
        <p:spPr>
          <a:xfrm>
            <a:off x="3479865" y="33366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D9F6BF-C428-4448-A3F0-EC7E244381F1}"/>
              </a:ext>
            </a:extLst>
          </p:cNvPr>
          <p:cNvSpPr/>
          <p:nvPr/>
        </p:nvSpPr>
        <p:spPr>
          <a:xfrm>
            <a:off x="3485129" y="3468086"/>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Rectangle 89">
            <a:extLst>
              <a:ext uri="{FF2B5EF4-FFF2-40B4-BE49-F238E27FC236}">
                <a16:creationId xmlns:a16="http://schemas.microsoft.com/office/drawing/2014/main" id="{50D49D93-5523-2D40-A4B4-2C25959CCB4C}"/>
              </a:ext>
            </a:extLst>
          </p:cNvPr>
          <p:cNvSpPr/>
          <p:nvPr/>
        </p:nvSpPr>
        <p:spPr>
          <a:xfrm>
            <a:off x="2231742" y="3441675"/>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B20822AF-19CE-9944-A719-6386C461356D}"/>
              </a:ext>
            </a:extLst>
          </p:cNvPr>
          <p:cNvGrpSpPr/>
          <p:nvPr/>
        </p:nvGrpSpPr>
        <p:grpSpPr>
          <a:xfrm>
            <a:off x="1770738" y="3385789"/>
            <a:ext cx="1641327" cy="338554"/>
            <a:chOff x="1770738" y="3385789"/>
            <a:chExt cx="1641327" cy="338554"/>
          </a:xfrm>
        </p:grpSpPr>
        <p:cxnSp>
          <p:nvCxnSpPr>
            <p:cNvPr id="80" name="Straight Arrow Connector 79">
              <a:extLst>
                <a:ext uri="{FF2B5EF4-FFF2-40B4-BE49-F238E27FC236}">
                  <a16:creationId xmlns:a16="http://schemas.microsoft.com/office/drawing/2014/main" id="{720A34E6-D1D9-9946-A671-F07C7305187C}"/>
                </a:ext>
              </a:extLst>
            </p:cNvPr>
            <p:cNvCxnSpPr>
              <a:cxnSpLocks/>
            </p:cNvCxnSpPr>
            <p:nvPr/>
          </p:nvCxnSpPr>
          <p:spPr>
            <a:xfrm flipH="1">
              <a:off x="1770738" y="3564111"/>
              <a:ext cx="164132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024E2305-8E5C-AA43-A3E7-0B4250CBA647}"/>
                </a:ext>
              </a:extLst>
            </p:cNvPr>
            <p:cNvSpPr txBox="1"/>
            <p:nvPr/>
          </p:nvSpPr>
          <p:spPr>
            <a:xfrm>
              <a:off x="2156066" y="3385789"/>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2</a:t>
              </a:r>
            </a:p>
          </p:txBody>
        </p:sp>
      </p:grpSp>
      <p:sp>
        <p:nvSpPr>
          <p:cNvPr id="94" name="Rectangle 93">
            <a:extLst>
              <a:ext uri="{FF2B5EF4-FFF2-40B4-BE49-F238E27FC236}">
                <a16:creationId xmlns:a16="http://schemas.microsoft.com/office/drawing/2014/main" id="{63ACB7C6-C932-A244-9314-0E6B7F0BABA7}"/>
              </a:ext>
            </a:extLst>
          </p:cNvPr>
          <p:cNvSpPr/>
          <p:nvPr/>
        </p:nvSpPr>
        <p:spPr>
          <a:xfrm>
            <a:off x="2369264" y="3728151"/>
            <a:ext cx="252731"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28813376-E418-2342-A851-A732B9438E05}"/>
              </a:ext>
            </a:extLst>
          </p:cNvPr>
          <p:cNvGrpSpPr/>
          <p:nvPr/>
        </p:nvGrpSpPr>
        <p:grpSpPr>
          <a:xfrm>
            <a:off x="1759658" y="3661763"/>
            <a:ext cx="1641172" cy="338554"/>
            <a:chOff x="1759658" y="3661763"/>
            <a:chExt cx="1641172" cy="338554"/>
          </a:xfrm>
        </p:grpSpPr>
        <p:cxnSp>
          <p:nvCxnSpPr>
            <p:cNvPr id="82" name="Straight Arrow Connector 81">
              <a:extLst>
                <a:ext uri="{FF2B5EF4-FFF2-40B4-BE49-F238E27FC236}">
                  <a16:creationId xmlns:a16="http://schemas.microsoft.com/office/drawing/2014/main" id="{6CC15AA8-A7F6-FE4A-B121-E8AC009EFE51}"/>
                </a:ext>
              </a:extLst>
            </p:cNvPr>
            <p:cNvCxnSpPr>
              <a:cxnSpLocks/>
            </p:cNvCxnSpPr>
            <p:nvPr/>
          </p:nvCxnSpPr>
          <p:spPr>
            <a:xfrm flipH="1">
              <a:off x="1759658" y="3839649"/>
              <a:ext cx="164117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D494163-6EBC-544B-A9C5-6828F477C4BF}"/>
                </a:ext>
              </a:extLst>
            </p:cNvPr>
            <p:cNvSpPr txBox="1"/>
            <p:nvPr/>
          </p:nvSpPr>
          <p:spPr>
            <a:xfrm>
              <a:off x="2315510" y="3661763"/>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4</a:t>
              </a:r>
            </a:p>
          </p:txBody>
        </p:sp>
      </p:grpSp>
      <p:sp>
        <p:nvSpPr>
          <p:cNvPr id="98" name="Rectangle 97">
            <a:extLst>
              <a:ext uri="{FF2B5EF4-FFF2-40B4-BE49-F238E27FC236}">
                <a16:creationId xmlns:a16="http://schemas.microsoft.com/office/drawing/2014/main" id="{CFAEFC89-AAE1-D248-8065-2DCB806A42B8}"/>
              </a:ext>
            </a:extLst>
          </p:cNvPr>
          <p:cNvSpPr/>
          <p:nvPr/>
        </p:nvSpPr>
        <p:spPr>
          <a:xfrm>
            <a:off x="8624002" y="5214579"/>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B85586A7-784E-134B-85D7-D63EAD126974}"/>
              </a:ext>
            </a:extLst>
          </p:cNvPr>
          <p:cNvSpPr/>
          <p:nvPr/>
        </p:nvSpPr>
        <p:spPr>
          <a:xfrm>
            <a:off x="8624002" y="5303700"/>
            <a:ext cx="892097" cy="1103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Rectangle 99">
            <a:extLst>
              <a:ext uri="{FF2B5EF4-FFF2-40B4-BE49-F238E27FC236}">
                <a16:creationId xmlns:a16="http://schemas.microsoft.com/office/drawing/2014/main" id="{88A20BE8-0DED-0F46-A15A-6CA9C220DD67}"/>
              </a:ext>
            </a:extLst>
          </p:cNvPr>
          <p:cNvSpPr/>
          <p:nvPr/>
        </p:nvSpPr>
        <p:spPr>
          <a:xfrm>
            <a:off x="8620344" y="5425404"/>
            <a:ext cx="892097" cy="110302"/>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AF7AE2C-A59F-D247-BD00-087A82CBE885}"/>
              </a:ext>
            </a:extLst>
          </p:cNvPr>
          <p:cNvSpPr txBox="1"/>
          <p:nvPr/>
        </p:nvSpPr>
        <p:spPr>
          <a:xfrm>
            <a:off x="8345639" y="2644827"/>
            <a:ext cx="25605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object data requested</a:t>
            </a:r>
          </a:p>
        </p:txBody>
      </p:sp>
      <p:sp>
        <p:nvSpPr>
          <p:cNvPr id="101" name="Left Arrow 100">
            <a:extLst>
              <a:ext uri="{FF2B5EF4-FFF2-40B4-BE49-F238E27FC236}">
                <a16:creationId xmlns:a16="http://schemas.microsoft.com/office/drawing/2014/main" id="{9C9ACF7A-93F7-1144-933E-C07E1A9255BB}"/>
              </a:ext>
            </a:extLst>
          </p:cNvPr>
          <p:cNvSpPr/>
          <p:nvPr/>
        </p:nvSpPr>
        <p:spPr>
          <a:xfrm>
            <a:off x="7955470" y="4068021"/>
            <a:ext cx="596846" cy="369332"/>
          </a:xfrm>
          <a:prstGeom prst="leftArrow">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C66EC781-091E-0F4D-AB0D-84A37CFCF6E8}"/>
              </a:ext>
            </a:extLst>
          </p:cNvPr>
          <p:cNvSpPr txBox="1"/>
          <p:nvPr/>
        </p:nvSpPr>
        <p:spPr>
          <a:xfrm>
            <a:off x="9706653" y="389874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1</a:t>
            </a:r>
          </a:p>
        </p:txBody>
      </p:sp>
      <p:sp>
        <p:nvSpPr>
          <p:cNvPr id="107" name="Rectangle 106">
            <a:extLst>
              <a:ext uri="{FF2B5EF4-FFF2-40B4-BE49-F238E27FC236}">
                <a16:creationId xmlns:a16="http://schemas.microsoft.com/office/drawing/2014/main" id="{F385891B-C7EB-5245-A25D-276FD77536AB}"/>
              </a:ext>
            </a:extLst>
          </p:cNvPr>
          <p:cNvSpPr/>
          <p:nvPr/>
        </p:nvSpPr>
        <p:spPr>
          <a:xfrm>
            <a:off x="10303411" y="3858836"/>
            <a:ext cx="394800" cy="22746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9D8408DC-4E3D-7747-AD30-D5058E1B4D77}"/>
              </a:ext>
            </a:extLst>
          </p:cNvPr>
          <p:cNvSpPr txBox="1"/>
          <p:nvPr/>
        </p:nvSpPr>
        <p:spPr>
          <a:xfrm>
            <a:off x="9717406" y="474795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2</a:t>
            </a:r>
          </a:p>
        </p:txBody>
      </p:sp>
      <p:sp>
        <p:nvSpPr>
          <p:cNvPr id="109" name="TextBox 108">
            <a:extLst>
              <a:ext uri="{FF2B5EF4-FFF2-40B4-BE49-F238E27FC236}">
                <a16:creationId xmlns:a16="http://schemas.microsoft.com/office/drawing/2014/main" id="{952069D3-515D-EA47-80C1-EAE65F1325BF}"/>
              </a:ext>
            </a:extLst>
          </p:cNvPr>
          <p:cNvSpPr txBox="1"/>
          <p:nvPr/>
        </p:nvSpPr>
        <p:spPr>
          <a:xfrm>
            <a:off x="9717374" y="5101897"/>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3</a:t>
            </a:r>
          </a:p>
        </p:txBody>
      </p:sp>
      <p:sp>
        <p:nvSpPr>
          <p:cNvPr id="110" name="TextBox 109">
            <a:extLst>
              <a:ext uri="{FF2B5EF4-FFF2-40B4-BE49-F238E27FC236}">
                <a16:creationId xmlns:a16="http://schemas.microsoft.com/office/drawing/2014/main" id="{56E9B31D-F0E0-5E40-9F14-0871A03773A6}"/>
              </a:ext>
            </a:extLst>
          </p:cNvPr>
          <p:cNvSpPr txBox="1"/>
          <p:nvPr/>
        </p:nvSpPr>
        <p:spPr>
          <a:xfrm>
            <a:off x="9722211" y="5425404"/>
            <a:ext cx="717183"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O</a:t>
            </a:r>
            <a:r>
              <a:rPr kumimoji="0" lang="en-US" sz="2400" b="0" i="0" u="none" strike="noStrike" kern="1200" cap="none" spc="0" normalizeH="0" baseline="-25000" noProof="0" dirty="0">
                <a:ln>
                  <a:noFill/>
                </a:ln>
                <a:solidFill>
                  <a:prstClr val="black"/>
                </a:solidFill>
                <a:effectLst/>
                <a:uLnTx/>
                <a:uFillTx/>
                <a:latin typeface="Calibri"/>
                <a:ea typeface="+mn-ea"/>
                <a:cs typeface="+mn-cs"/>
              </a:rPr>
              <a:t>4</a:t>
            </a:r>
          </a:p>
        </p:txBody>
      </p:sp>
      <p:cxnSp>
        <p:nvCxnSpPr>
          <p:cNvPr id="111" name="Straight Connector 110">
            <a:extLst>
              <a:ext uri="{FF2B5EF4-FFF2-40B4-BE49-F238E27FC236}">
                <a16:creationId xmlns:a16="http://schemas.microsoft.com/office/drawing/2014/main" id="{D10A1F28-D7BB-BD4E-8F4C-AE1B9F56323C}"/>
              </a:ext>
            </a:extLst>
          </p:cNvPr>
          <p:cNvCxnSpPr>
            <a:cxnSpLocks/>
          </p:cNvCxnSpPr>
          <p:nvPr/>
        </p:nvCxnSpPr>
        <p:spPr>
          <a:xfrm>
            <a:off x="9583543" y="5324881"/>
            <a:ext cx="1861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389079BE-214E-8B42-950F-55C58E69DED5}"/>
              </a:ext>
            </a:extLst>
          </p:cNvPr>
          <p:cNvCxnSpPr>
            <a:cxnSpLocks/>
          </p:cNvCxnSpPr>
          <p:nvPr/>
        </p:nvCxnSpPr>
        <p:spPr>
          <a:xfrm flipV="1">
            <a:off x="9589060" y="5022530"/>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BA29B81E-105C-7842-9461-2546211EC2C6}"/>
              </a:ext>
            </a:extLst>
          </p:cNvPr>
          <p:cNvCxnSpPr>
            <a:cxnSpLocks/>
          </p:cNvCxnSpPr>
          <p:nvPr/>
        </p:nvCxnSpPr>
        <p:spPr>
          <a:xfrm>
            <a:off x="9593643" y="5502519"/>
            <a:ext cx="180667" cy="1458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Rectangle 3">
            <a:extLst>
              <a:ext uri="{FF2B5EF4-FFF2-40B4-BE49-F238E27FC236}">
                <a16:creationId xmlns:a16="http://schemas.microsoft.com/office/drawing/2014/main" id="{A8987A85-6673-8C45-92B4-FA947F072F67}"/>
              </a:ext>
            </a:extLst>
          </p:cNvPr>
          <p:cNvSpPr txBox="1">
            <a:spLocks noChangeArrowheads="1"/>
          </p:cNvSpPr>
          <p:nvPr/>
        </p:nvSpPr>
        <p:spPr>
          <a:xfrm>
            <a:off x="3131136" y="6194429"/>
            <a:ext cx="6552840" cy="50330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2</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3</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4</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delivered quickly, O</a:t>
            </a:r>
            <a:r>
              <a:rPr kumimoji="0" lang="en-US" altLang="en-US" sz="2400" b="0" i="1" u="none" strike="noStrike" kern="1200" cap="none" spc="0" normalizeH="0" baseline="-25000" noProof="0" dirty="0">
                <a:ln>
                  <a:noFill/>
                </a:ln>
                <a:solidFill>
                  <a:prstClr val="black"/>
                </a:solidFill>
                <a:effectLst/>
                <a:uLnTx/>
                <a:uFillTx/>
                <a:latin typeface="Calibri"/>
                <a:ea typeface="ＭＳ Ｐゴシック" panose="020B0600070205080204" pitchFamily="34" charset="-128"/>
                <a:cs typeface="+mn-cs"/>
              </a:rPr>
              <a:t>1 </a:t>
            </a:r>
            <a:r>
              <a:rPr kumimoji="0" lang="en-US" altLang="en-US" sz="24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slightly delayed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1637FC5-05C5-FD43-8C71-1C16B929EBE5}"/>
              </a:ext>
            </a:extLst>
          </p:cNvPr>
          <p:cNvGrpSpPr/>
          <p:nvPr/>
        </p:nvGrpSpPr>
        <p:grpSpPr>
          <a:xfrm>
            <a:off x="3362984" y="3078482"/>
            <a:ext cx="4052925" cy="379692"/>
            <a:chOff x="3362984" y="3078482"/>
            <a:chExt cx="4052925" cy="379692"/>
          </a:xfrm>
        </p:grpSpPr>
        <p:cxnSp>
          <p:nvCxnSpPr>
            <p:cNvPr id="86" name="Straight Arrow Connector 85">
              <a:extLst>
                <a:ext uri="{FF2B5EF4-FFF2-40B4-BE49-F238E27FC236}">
                  <a16:creationId xmlns:a16="http://schemas.microsoft.com/office/drawing/2014/main" id="{088B1C0C-41B7-1D42-8218-1018BF87E3C8}"/>
                </a:ext>
              </a:extLst>
            </p:cNvPr>
            <p:cNvCxnSpPr>
              <a:cxnSpLocks/>
            </p:cNvCxnSpPr>
            <p:nvPr/>
          </p:nvCxnSpPr>
          <p:spPr>
            <a:xfrm flipH="1">
              <a:off x="3362984" y="3078482"/>
              <a:ext cx="4052925" cy="27331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Freeform 86">
              <a:extLst>
                <a:ext uri="{FF2B5EF4-FFF2-40B4-BE49-F238E27FC236}">
                  <a16:creationId xmlns:a16="http://schemas.microsoft.com/office/drawing/2014/main" id="{1CD4C714-A300-764D-A036-6CA0D38DC0BC}"/>
                </a:ext>
              </a:extLst>
            </p:cNvPr>
            <p:cNvSpPr/>
            <p:nvPr/>
          </p:nvSpPr>
          <p:spPr>
            <a:xfrm>
              <a:off x="3479865" y="3082818"/>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88" name="Freeform 87">
            <a:extLst>
              <a:ext uri="{FF2B5EF4-FFF2-40B4-BE49-F238E27FC236}">
                <a16:creationId xmlns:a16="http://schemas.microsoft.com/office/drawing/2014/main" id="{C6C7F475-0074-4749-BD8A-29E5B317ABB2}"/>
              </a:ext>
            </a:extLst>
          </p:cNvPr>
          <p:cNvSpPr/>
          <p:nvPr/>
        </p:nvSpPr>
        <p:spPr>
          <a:xfrm>
            <a:off x="3480625" y="3596230"/>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E83720AD-3971-A342-9F15-09DD430DE12F}"/>
              </a:ext>
            </a:extLst>
          </p:cNvPr>
          <p:cNvSpPr/>
          <p:nvPr/>
        </p:nvSpPr>
        <p:spPr>
          <a:xfrm>
            <a:off x="3485129" y="3719557"/>
            <a:ext cx="3875928" cy="375356"/>
          </a:xfrm>
          <a:custGeom>
            <a:avLst/>
            <a:gdLst>
              <a:gd name="connsiteX0" fmla="*/ 3896882 w 3926792"/>
              <a:gd name="connsiteY0" fmla="*/ 0 h 2226179"/>
              <a:gd name="connsiteX1" fmla="*/ 0 w 3926792"/>
              <a:gd name="connsiteY1" fmla="*/ 264919 h 2226179"/>
              <a:gd name="connsiteX2" fmla="*/ 29910 w 3926792"/>
              <a:gd name="connsiteY2" fmla="*/ 2226179 h 2226179"/>
              <a:gd name="connsiteX3" fmla="*/ 3926792 w 3926792"/>
              <a:gd name="connsiteY3" fmla="*/ 1961260 h 2226179"/>
              <a:gd name="connsiteX4" fmla="*/ 3896882 w 3926792"/>
              <a:gd name="connsiteY4" fmla="*/ 0 h 2226179"/>
              <a:gd name="connsiteX0" fmla="*/ 3896882 w 3909701"/>
              <a:gd name="connsiteY0" fmla="*/ 0 h 2226179"/>
              <a:gd name="connsiteX1" fmla="*/ 0 w 3909701"/>
              <a:gd name="connsiteY1" fmla="*/ 264919 h 2226179"/>
              <a:gd name="connsiteX2" fmla="*/ 29910 w 3909701"/>
              <a:gd name="connsiteY2" fmla="*/ 2226179 h 2226179"/>
              <a:gd name="connsiteX3" fmla="*/ 3909701 w 3909701"/>
              <a:gd name="connsiteY3" fmla="*/ 1969805 h 2226179"/>
              <a:gd name="connsiteX4" fmla="*/ 3896882 w 3909701"/>
              <a:gd name="connsiteY4" fmla="*/ 0 h 2226179"/>
              <a:gd name="connsiteX0" fmla="*/ 3896882 w 3896882"/>
              <a:gd name="connsiteY0" fmla="*/ 0 h 2226179"/>
              <a:gd name="connsiteX1" fmla="*/ 0 w 3896882"/>
              <a:gd name="connsiteY1" fmla="*/ 264919 h 2226179"/>
              <a:gd name="connsiteX2" fmla="*/ 29910 w 3896882"/>
              <a:gd name="connsiteY2" fmla="*/ 2226179 h 2226179"/>
              <a:gd name="connsiteX3" fmla="*/ 3892609 w 3896882"/>
              <a:gd name="connsiteY3" fmla="*/ 1974078 h 2226179"/>
              <a:gd name="connsiteX4" fmla="*/ 3896882 w 3896882"/>
              <a:gd name="connsiteY4" fmla="*/ 0 h 2226179"/>
              <a:gd name="connsiteX0" fmla="*/ 3871245 w 3871245"/>
              <a:gd name="connsiteY0" fmla="*/ 0 h 2226179"/>
              <a:gd name="connsiteX1" fmla="*/ 0 w 3871245"/>
              <a:gd name="connsiteY1" fmla="*/ 264919 h 2226179"/>
              <a:gd name="connsiteX2" fmla="*/ 4273 w 3871245"/>
              <a:gd name="connsiteY2" fmla="*/ 2226179 h 2226179"/>
              <a:gd name="connsiteX3" fmla="*/ 3866972 w 3871245"/>
              <a:gd name="connsiteY3" fmla="*/ 1974078 h 2226179"/>
              <a:gd name="connsiteX4" fmla="*/ 3871245 w 3871245"/>
              <a:gd name="connsiteY4" fmla="*/ 0 h 2226179"/>
              <a:gd name="connsiteX0" fmla="*/ 3867064 w 3867064"/>
              <a:gd name="connsiteY0" fmla="*/ 0 h 2226179"/>
              <a:gd name="connsiteX1" fmla="*/ 12911 w 3867064"/>
              <a:gd name="connsiteY1" fmla="*/ 269192 h 2226179"/>
              <a:gd name="connsiteX2" fmla="*/ 92 w 3867064"/>
              <a:gd name="connsiteY2" fmla="*/ 2226179 h 2226179"/>
              <a:gd name="connsiteX3" fmla="*/ 3862791 w 3867064"/>
              <a:gd name="connsiteY3" fmla="*/ 1974078 h 2226179"/>
              <a:gd name="connsiteX4" fmla="*/ 3867064 w 3867064"/>
              <a:gd name="connsiteY4" fmla="*/ 0 h 2226179"/>
              <a:gd name="connsiteX0" fmla="*/ 3867383 w 3867383"/>
              <a:gd name="connsiteY0" fmla="*/ 0 h 2226179"/>
              <a:gd name="connsiteX1" fmla="*/ 411 w 3867383"/>
              <a:gd name="connsiteY1" fmla="*/ 273465 h 2226179"/>
              <a:gd name="connsiteX2" fmla="*/ 411 w 3867383"/>
              <a:gd name="connsiteY2" fmla="*/ 2226179 h 2226179"/>
              <a:gd name="connsiteX3" fmla="*/ 3863110 w 3867383"/>
              <a:gd name="connsiteY3" fmla="*/ 1974078 h 2226179"/>
              <a:gd name="connsiteX4" fmla="*/ 3867383 w 3867383"/>
              <a:gd name="connsiteY4" fmla="*/ 0 h 2226179"/>
              <a:gd name="connsiteX0" fmla="*/ 3892661 w 3892661"/>
              <a:gd name="connsiteY0" fmla="*/ 0 h 6403180"/>
              <a:gd name="connsiteX1" fmla="*/ 25689 w 3892661"/>
              <a:gd name="connsiteY1" fmla="*/ 273465 h 6403180"/>
              <a:gd name="connsiteX2" fmla="*/ 51 w 3892661"/>
              <a:gd name="connsiteY2" fmla="*/ 6403180 h 6403180"/>
              <a:gd name="connsiteX3" fmla="*/ 3888388 w 3892661"/>
              <a:gd name="connsiteY3" fmla="*/ 1974078 h 6403180"/>
              <a:gd name="connsiteX4" fmla="*/ 3892661 w 3892661"/>
              <a:gd name="connsiteY4" fmla="*/ 0 h 6403180"/>
              <a:gd name="connsiteX0" fmla="*/ 3896882 w 3896882"/>
              <a:gd name="connsiteY0" fmla="*/ 0 h 6403180"/>
              <a:gd name="connsiteX1" fmla="*/ 0 w 3896882"/>
              <a:gd name="connsiteY1" fmla="*/ 4599655 h 6403180"/>
              <a:gd name="connsiteX2" fmla="*/ 4272 w 3896882"/>
              <a:gd name="connsiteY2" fmla="*/ 6403180 h 6403180"/>
              <a:gd name="connsiteX3" fmla="*/ 3892609 w 3896882"/>
              <a:gd name="connsiteY3" fmla="*/ 1974078 h 6403180"/>
              <a:gd name="connsiteX4" fmla="*/ 3896882 w 3896882"/>
              <a:gd name="connsiteY4" fmla="*/ 0 h 6403180"/>
              <a:gd name="connsiteX0" fmla="*/ 3893021 w 3893021"/>
              <a:gd name="connsiteY0" fmla="*/ 0 h 6403180"/>
              <a:gd name="connsiteX1" fmla="*/ 412 w 3893021"/>
              <a:gd name="connsiteY1" fmla="*/ 4152108 h 6403180"/>
              <a:gd name="connsiteX2" fmla="*/ 411 w 3893021"/>
              <a:gd name="connsiteY2" fmla="*/ 6403180 h 6403180"/>
              <a:gd name="connsiteX3" fmla="*/ 3888748 w 3893021"/>
              <a:gd name="connsiteY3" fmla="*/ 1974078 h 6403180"/>
              <a:gd name="connsiteX4" fmla="*/ 3893021 w 3893021"/>
              <a:gd name="connsiteY4" fmla="*/ 0 h 6403180"/>
              <a:gd name="connsiteX0" fmla="*/ 3892651 w 3892651"/>
              <a:gd name="connsiteY0" fmla="*/ 0 h 6403180"/>
              <a:gd name="connsiteX1" fmla="*/ 34226 w 3892651"/>
              <a:gd name="connsiteY1" fmla="*/ 4375864 h 6403180"/>
              <a:gd name="connsiteX2" fmla="*/ 41 w 3892651"/>
              <a:gd name="connsiteY2" fmla="*/ 6403180 h 6403180"/>
              <a:gd name="connsiteX3" fmla="*/ 3888378 w 3892651"/>
              <a:gd name="connsiteY3" fmla="*/ 1974078 h 6403180"/>
              <a:gd name="connsiteX4" fmla="*/ 3892651 w 3892651"/>
              <a:gd name="connsiteY4" fmla="*/ 0 h 6403180"/>
              <a:gd name="connsiteX0" fmla="*/ 3875591 w 3875591"/>
              <a:gd name="connsiteY0" fmla="*/ 0 h 6552362"/>
              <a:gd name="connsiteX1" fmla="*/ 17166 w 3875591"/>
              <a:gd name="connsiteY1" fmla="*/ 4375864 h 6552362"/>
              <a:gd name="connsiteX2" fmla="*/ 73 w 3875591"/>
              <a:gd name="connsiteY2" fmla="*/ 6552362 h 6552362"/>
              <a:gd name="connsiteX3" fmla="*/ 3871318 w 3875591"/>
              <a:gd name="connsiteY3" fmla="*/ 1974078 h 6552362"/>
              <a:gd name="connsiteX4" fmla="*/ 3875591 w 3875591"/>
              <a:gd name="connsiteY4" fmla="*/ 0 h 6552362"/>
              <a:gd name="connsiteX0" fmla="*/ 3875928 w 3875928"/>
              <a:gd name="connsiteY0" fmla="*/ 0 h 6552362"/>
              <a:gd name="connsiteX1" fmla="*/ 412 w 3875928"/>
              <a:gd name="connsiteY1" fmla="*/ 4599620 h 6552362"/>
              <a:gd name="connsiteX2" fmla="*/ 410 w 3875928"/>
              <a:gd name="connsiteY2" fmla="*/ 6552362 h 6552362"/>
              <a:gd name="connsiteX3" fmla="*/ 3871655 w 3875928"/>
              <a:gd name="connsiteY3" fmla="*/ 1974078 h 6552362"/>
              <a:gd name="connsiteX4" fmla="*/ 3875928 w 3875928"/>
              <a:gd name="connsiteY4" fmla="*/ 0 h 6552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5928" h="6552362">
                <a:moveTo>
                  <a:pt x="3875928" y="0"/>
                </a:moveTo>
                <a:lnTo>
                  <a:pt x="412" y="4599620"/>
                </a:lnTo>
                <a:cubicBezTo>
                  <a:pt x="1836" y="5253373"/>
                  <a:pt x="-1014" y="5898609"/>
                  <a:pt x="410" y="6552362"/>
                </a:cubicBezTo>
                <a:lnTo>
                  <a:pt x="3871655" y="1974078"/>
                </a:lnTo>
                <a:cubicBezTo>
                  <a:pt x="3873079" y="1316052"/>
                  <a:pt x="3874504" y="658026"/>
                  <a:pt x="3875928"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BC622377-2E31-1842-B7B8-108319C7B7A5}"/>
              </a:ext>
            </a:extLst>
          </p:cNvPr>
          <p:cNvSpPr/>
          <p:nvPr/>
        </p:nvSpPr>
        <p:spPr>
          <a:xfrm>
            <a:off x="2575260" y="3949241"/>
            <a:ext cx="310918" cy="2811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0" name="Group 49">
            <a:extLst>
              <a:ext uri="{FF2B5EF4-FFF2-40B4-BE49-F238E27FC236}">
                <a16:creationId xmlns:a16="http://schemas.microsoft.com/office/drawing/2014/main" id="{4CDDC42D-85F3-5F48-A935-3952508D2E47}"/>
              </a:ext>
            </a:extLst>
          </p:cNvPr>
          <p:cNvGrpSpPr/>
          <p:nvPr/>
        </p:nvGrpSpPr>
        <p:grpSpPr>
          <a:xfrm>
            <a:off x="1756483" y="3920514"/>
            <a:ext cx="1644347" cy="338554"/>
            <a:chOff x="1756483" y="3920514"/>
            <a:chExt cx="1644347" cy="338554"/>
          </a:xfrm>
        </p:grpSpPr>
        <p:cxnSp>
          <p:nvCxnSpPr>
            <p:cNvPr id="83" name="Straight Arrow Connector 82">
              <a:extLst>
                <a:ext uri="{FF2B5EF4-FFF2-40B4-BE49-F238E27FC236}">
                  <a16:creationId xmlns:a16="http://schemas.microsoft.com/office/drawing/2014/main" id="{665F1FBC-EB6D-914C-954B-043B19E2CEC2}"/>
                </a:ext>
              </a:extLst>
            </p:cNvPr>
            <p:cNvCxnSpPr>
              <a:cxnSpLocks/>
            </p:cNvCxnSpPr>
            <p:nvPr/>
          </p:nvCxnSpPr>
          <p:spPr>
            <a:xfrm flipH="1">
              <a:off x="1756483" y="4094530"/>
              <a:ext cx="1644347"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88D8925B-CD48-6346-BBE6-8AD1F024192A}"/>
                </a:ext>
              </a:extLst>
            </p:cNvPr>
            <p:cNvSpPr txBox="1"/>
            <p:nvPr/>
          </p:nvSpPr>
          <p:spPr>
            <a:xfrm>
              <a:off x="2554202" y="3920514"/>
              <a:ext cx="454883"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3</a:t>
              </a:r>
            </a:p>
          </p:txBody>
        </p:sp>
      </p:grpSp>
      <p:sp>
        <p:nvSpPr>
          <p:cNvPr id="3" name="Rectangle 2">
            <a:extLst>
              <a:ext uri="{FF2B5EF4-FFF2-40B4-BE49-F238E27FC236}">
                <a16:creationId xmlns:a16="http://schemas.microsoft.com/office/drawing/2014/main" id="{3ED052B0-9951-5649-91CE-3B957628FFA7}"/>
              </a:ext>
            </a:extLst>
          </p:cNvPr>
          <p:cNvSpPr/>
          <p:nvPr/>
        </p:nvSpPr>
        <p:spPr>
          <a:xfrm>
            <a:off x="2869378" y="5701781"/>
            <a:ext cx="269557" cy="229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141BCBD2-E211-8147-94AE-9676C1098C29}"/>
              </a:ext>
            </a:extLst>
          </p:cNvPr>
          <p:cNvGrpSpPr/>
          <p:nvPr/>
        </p:nvGrpSpPr>
        <p:grpSpPr>
          <a:xfrm>
            <a:off x="1706138" y="5621746"/>
            <a:ext cx="1641326" cy="338554"/>
            <a:chOff x="1706138" y="5621746"/>
            <a:chExt cx="1641326" cy="338554"/>
          </a:xfrm>
        </p:grpSpPr>
        <p:cxnSp>
          <p:nvCxnSpPr>
            <p:cNvPr id="84" name="Straight Arrow Connector 83">
              <a:extLst>
                <a:ext uri="{FF2B5EF4-FFF2-40B4-BE49-F238E27FC236}">
                  <a16:creationId xmlns:a16="http://schemas.microsoft.com/office/drawing/2014/main" id="{DB9888CD-41C5-4646-87F1-56C4C74BA58F}"/>
                </a:ext>
              </a:extLst>
            </p:cNvPr>
            <p:cNvCxnSpPr>
              <a:cxnSpLocks/>
            </p:cNvCxnSpPr>
            <p:nvPr/>
          </p:nvCxnSpPr>
          <p:spPr>
            <a:xfrm flipH="1">
              <a:off x="1706138" y="5804632"/>
              <a:ext cx="164132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4597425E-DF5C-7647-B600-A70497B20E94}"/>
                </a:ext>
              </a:extLst>
            </p:cNvPr>
            <p:cNvSpPr txBox="1"/>
            <p:nvPr/>
          </p:nvSpPr>
          <p:spPr>
            <a:xfrm>
              <a:off x="2801769" y="5621746"/>
              <a:ext cx="45910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O</a:t>
              </a:r>
              <a:r>
                <a:rPr kumimoji="0" lang="en-US" sz="1600" b="0" i="0" u="none" strike="noStrike" kern="1200" cap="none" spc="0" normalizeH="0" baseline="-25000" noProof="0" dirty="0">
                  <a:ln>
                    <a:noFill/>
                  </a:ln>
                  <a:solidFill>
                    <a:prstClr val="black"/>
                  </a:solidFill>
                  <a:effectLst/>
                  <a:uLnTx/>
                  <a:uFillTx/>
                  <a:latin typeface="Calibri"/>
                  <a:ea typeface="+mn-ea"/>
                  <a:cs typeface="+mn-cs"/>
                </a:rPr>
                <a:t>1</a:t>
              </a:r>
            </a:p>
          </p:txBody>
        </p:sp>
      </p:grpSp>
      <p:cxnSp>
        <p:nvCxnSpPr>
          <p:cNvPr id="8" name="Straight Connector 7">
            <a:extLst>
              <a:ext uri="{FF2B5EF4-FFF2-40B4-BE49-F238E27FC236}">
                <a16:creationId xmlns:a16="http://schemas.microsoft.com/office/drawing/2014/main" id="{F26F312C-F797-9546-9530-388E7EACD1E5}"/>
              </a:ext>
            </a:extLst>
          </p:cNvPr>
          <p:cNvCxnSpPr/>
          <p:nvPr/>
        </p:nvCxnSpPr>
        <p:spPr>
          <a:xfrm>
            <a:off x="8570246" y="531145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1529647-C0C9-574F-8FF1-580A42D9C0C0}"/>
              </a:ext>
            </a:extLst>
          </p:cNvPr>
          <p:cNvCxnSpPr/>
          <p:nvPr/>
        </p:nvCxnSpPr>
        <p:spPr>
          <a:xfrm>
            <a:off x="8585033" y="495696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7E50FB3C-A3CC-C043-BF4E-10D379228467}"/>
              </a:ext>
            </a:extLst>
          </p:cNvPr>
          <p:cNvCxnSpPr/>
          <p:nvPr/>
        </p:nvCxnSpPr>
        <p:spPr>
          <a:xfrm>
            <a:off x="8579058" y="482487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41C7889-A836-484E-8169-EF5C2DBA3482}"/>
              </a:ext>
            </a:extLst>
          </p:cNvPr>
          <p:cNvCxnSpPr/>
          <p:nvPr/>
        </p:nvCxnSpPr>
        <p:spPr>
          <a:xfrm>
            <a:off x="8573083" y="469278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61EE47C2-CDAF-F340-9C07-30C8346C6253}"/>
              </a:ext>
            </a:extLst>
          </p:cNvPr>
          <p:cNvCxnSpPr/>
          <p:nvPr/>
        </p:nvCxnSpPr>
        <p:spPr>
          <a:xfrm>
            <a:off x="8567108" y="456068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1849EF8F-5CF1-D94F-B506-490C9309164F}"/>
              </a:ext>
            </a:extLst>
          </p:cNvPr>
          <p:cNvCxnSpPr/>
          <p:nvPr/>
        </p:nvCxnSpPr>
        <p:spPr>
          <a:xfrm>
            <a:off x="8561133" y="442859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627A730F-13F6-D144-B66D-F5F8082E6868}"/>
              </a:ext>
            </a:extLst>
          </p:cNvPr>
          <p:cNvCxnSpPr/>
          <p:nvPr/>
        </p:nvCxnSpPr>
        <p:spPr>
          <a:xfrm>
            <a:off x="8555158" y="429649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8DE6F362-ACF1-AC45-94ED-A1E3CFC4CACB}"/>
              </a:ext>
            </a:extLst>
          </p:cNvPr>
          <p:cNvCxnSpPr/>
          <p:nvPr/>
        </p:nvCxnSpPr>
        <p:spPr>
          <a:xfrm>
            <a:off x="8549183" y="416440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EE4C68C-D132-C940-9F84-9FA59A49FCD6}"/>
              </a:ext>
            </a:extLst>
          </p:cNvPr>
          <p:cNvCxnSpPr/>
          <p:nvPr/>
        </p:nvCxnSpPr>
        <p:spPr>
          <a:xfrm>
            <a:off x="8543208" y="403231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1A8F1E6-4E41-C344-A87C-2BCD0FF502FC}"/>
              </a:ext>
            </a:extLst>
          </p:cNvPr>
          <p:cNvCxnSpPr/>
          <p:nvPr/>
        </p:nvCxnSpPr>
        <p:spPr>
          <a:xfrm>
            <a:off x="8537233" y="390021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3E8E12E-F846-D846-8D27-0D67A493AAA0}"/>
              </a:ext>
            </a:extLst>
          </p:cNvPr>
          <p:cNvCxnSpPr/>
          <p:nvPr/>
        </p:nvCxnSpPr>
        <p:spPr>
          <a:xfrm>
            <a:off x="8531258" y="3768122"/>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E6D99FA8-5239-8748-B4B7-E247030A1E8C}"/>
              </a:ext>
            </a:extLst>
          </p:cNvPr>
          <p:cNvCxnSpPr/>
          <p:nvPr/>
        </p:nvCxnSpPr>
        <p:spPr>
          <a:xfrm>
            <a:off x="8525283" y="3636028"/>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87BDB7C5-F61E-F944-ADD5-B942DE4D8073}"/>
              </a:ext>
            </a:extLst>
          </p:cNvPr>
          <p:cNvCxnSpPr/>
          <p:nvPr/>
        </p:nvCxnSpPr>
        <p:spPr>
          <a:xfrm>
            <a:off x="8540494" y="3503934"/>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C97917E-3C70-1848-83E2-6E69C542C768}"/>
              </a:ext>
            </a:extLst>
          </p:cNvPr>
          <p:cNvCxnSpPr/>
          <p:nvPr/>
        </p:nvCxnSpPr>
        <p:spPr>
          <a:xfrm>
            <a:off x="8534519" y="3371840"/>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56A2B6C1-D74F-8644-B2DD-07626B62AC3A}"/>
              </a:ext>
            </a:extLst>
          </p:cNvPr>
          <p:cNvCxnSpPr/>
          <p:nvPr/>
        </p:nvCxnSpPr>
        <p:spPr>
          <a:xfrm>
            <a:off x="8535606" y="3239746"/>
            <a:ext cx="98198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9318C6E-B313-F948-A960-AB9F1565EF38}"/>
              </a:ext>
            </a:extLst>
          </p:cNvPr>
          <p:cNvCxnSpPr>
            <a:cxnSpLocks/>
          </p:cNvCxnSpPr>
          <p:nvPr/>
        </p:nvCxnSpPr>
        <p:spPr>
          <a:xfrm flipV="1">
            <a:off x="3452698" y="3962094"/>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1663946-4235-7448-AEF1-D18B5A3DD5D6}"/>
              </a:ext>
            </a:extLst>
          </p:cNvPr>
          <p:cNvCxnSpPr>
            <a:cxnSpLocks/>
          </p:cNvCxnSpPr>
          <p:nvPr/>
        </p:nvCxnSpPr>
        <p:spPr>
          <a:xfrm flipV="1">
            <a:off x="3392013" y="411308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191351A-1A02-8B4A-8E31-DE66EA947424}"/>
              </a:ext>
            </a:extLst>
          </p:cNvPr>
          <p:cNvCxnSpPr>
            <a:cxnSpLocks/>
          </p:cNvCxnSpPr>
          <p:nvPr/>
        </p:nvCxnSpPr>
        <p:spPr>
          <a:xfrm flipV="1">
            <a:off x="3403873" y="425067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F985530D-C4B6-9A4F-AC43-C17FB5DA79CB}"/>
              </a:ext>
            </a:extLst>
          </p:cNvPr>
          <p:cNvCxnSpPr>
            <a:cxnSpLocks/>
          </p:cNvCxnSpPr>
          <p:nvPr/>
        </p:nvCxnSpPr>
        <p:spPr>
          <a:xfrm flipV="1">
            <a:off x="3415733" y="439955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1F15277D-8E18-5040-BA7A-6BA237E590DA}"/>
              </a:ext>
            </a:extLst>
          </p:cNvPr>
          <p:cNvCxnSpPr>
            <a:cxnSpLocks/>
          </p:cNvCxnSpPr>
          <p:nvPr/>
        </p:nvCxnSpPr>
        <p:spPr>
          <a:xfrm flipV="1">
            <a:off x="3474493" y="5562147"/>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B7705AD-3AB0-5E4A-A165-5139123712D3}"/>
              </a:ext>
            </a:extLst>
          </p:cNvPr>
          <p:cNvCxnSpPr>
            <a:cxnSpLocks/>
          </p:cNvCxnSpPr>
          <p:nvPr/>
        </p:nvCxnSpPr>
        <p:spPr>
          <a:xfrm flipV="1">
            <a:off x="3486353" y="571667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2D7EE39-0642-6848-BC17-455AF4197425}"/>
              </a:ext>
            </a:extLst>
          </p:cNvPr>
          <p:cNvCxnSpPr>
            <a:cxnSpLocks/>
          </p:cNvCxnSpPr>
          <p:nvPr/>
        </p:nvCxnSpPr>
        <p:spPr>
          <a:xfrm flipV="1">
            <a:off x="3467438" y="4527480"/>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B330DE2B-04A2-FF47-AFF6-A2E1A7046084}"/>
              </a:ext>
            </a:extLst>
          </p:cNvPr>
          <p:cNvCxnSpPr>
            <a:cxnSpLocks/>
          </p:cNvCxnSpPr>
          <p:nvPr/>
        </p:nvCxnSpPr>
        <p:spPr>
          <a:xfrm flipV="1">
            <a:off x="3406753" y="467846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47BB00C9-2F27-004D-9372-BD381A265370}"/>
              </a:ext>
            </a:extLst>
          </p:cNvPr>
          <p:cNvCxnSpPr>
            <a:cxnSpLocks/>
          </p:cNvCxnSpPr>
          <p:nvPr/>
        </p:nvCxnSpPr>
        <p:spPr>
          <a:xfrm flipV="1">
            <a:off x="3418613" y="4816063"/>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78FEDE8-839F-454D-A0FA-76A2C79B5B9D}"/>
              </a:ext>
            </a:extLst>
          </p:cNvPr>
          <p:cNvCxnSpPr>
            <a:cxnSpLocks/>
          </p:cNvCxnSpPr>
          <p:nvPr/>
        </p:nvCxnSpPr>
        <p:spPr>
          <a:xfrm flipV="1">
            <a:off x="3430473" y="496494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E9C306E-46D8-F145-8048-E35C09F8800D}"/>
              </a:ext>
            </a:extLst>
          </p:cNvPr>
          <p:cNvCxnSpPr>
            <a:cxnSpLocks/>
          </p:cNvCxnSpPr>
          <p:nvPr/>
        </p:nvCxnSpPr>
        <p:spPr>
          <a:xfrm flipV="1">
            <a:off x="3482178" y="5092866"/>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2DCD9603-AC7A-3345-BD4F-7AD3B80B77A0}"/>
              </a:ext>
            </a:extLst>
          </p:cNvPr>
          <p:cNvCxnSpPr>
            <a:cxnSpLocks/>
          </p:cNvCxnSpPr>
          <p:nvPr/>
        </p:nvCxnSpPr>
        <p:spPr>
          <a:xfrm flipV="1">
            <a:off x="3421493" y="5243855"/>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46D2CB60-1100-B943-BEE0-9BBA817FB8D8}"/>
              </a:ext>
            </a:extLst>
          </p:cNvPr>
          <p:cNvCxnSpPr>
            <a:cxnSpLocks/>
          </p:cNvCxnSpPr>
          <p:nvPr/>
        </p:nvCxnSpPr>
        <p:spPr>
          <a:xfrm flipV="1">
            <a:off x="3433353" y="5381449"/>
            <a:ext cx="3980812" cy="28980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8" name="Slide Number Placeholder 2">
            <a:extLst>
              <a:ext uri="{FF2B5EF4-FFF2-40B4-BE49-F238E27FC236}">
                <a16:creationId xmlns:a16="http://schemas.microsoft.com/office/drawing/2014/main" id="{566D02CB-0278-FB40-AE5B-D652B1719C9A}"/>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52</a:t>
            </a:fld>
            <a:endParaRPr lang="en-US" dirty="0"/>
          </a:p>
        </p:txBody>
      </p:sp>
    </p:spTree>
    <p:extLst>
      <p:ext uri="{BB962C8B-B14F-4D97-AF65-F5344CB8AC3E}">
        <p14:creationId xmlns:p14="http://schemas.microsoft.com/office/powerpoint/2010/main" val="41289557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right)">
                                      <p:cBhvr>
                                        <p:cTn id="11" dur="500"/>
                                        <p:tgtEl>
                                          <p:spTgt spid="67"/>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right)">
                                      <p:cBhvr>
                                        <p:cTn id="15" dur="500"/>
                                        <p:tgtEl>
                                          <p:spTgt spid="7"/>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right)">
                                      <p:cBhvr>
                                        <p:cTn id="19" dur="500"/>
                                        <p:tgtEl>
                                          <p:spTgt spid="68"/>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right)">
                                      <p:cBhvr>
                                        <p:cTn id="23" dur="500"/>
                                        <p:tgtEl>
                                          <p:spTgt spid="70"/>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wipe(right)">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2" fill="hold" grpId="0" nodeType="clickEffect">
                                  <p:stCondLst>
                                    <p:cond delay="0"/>
                                  </p:stCondLst>
                                  <p:childTnLst>
                                    <p:set>
                                      <p:cBhvr>
                                        <p:cTn id="31" dur="1" fill="hold">
                                          <p:stCondLst>
                                            <p:cond delay="0"/>
                                          </p:stCondLst>
                                        </p:cTn>
                                        <p:tgtEl>
                                          <p:spTgt spid="88"/>
                                        </p:tgtEl>
                                        <p:attrNameLst>
                                          <p:attrName>style.visibility</p:attrName>
                                        </p:attrNameLst>
                                      </p:cBhvr>
                                      <p:to>
                                        <p:strVal val="visible"/>
                                      </p:to>
                                    </p:set>
                                    <p:animEffect transition="in" filter="wipe(right)">
                                      <p:cBhvr>
                                        <p:cTn id="32" dur="500"/>
                                        <p:tgtEl>
                                          <p:spTgt spid="88"/>
                                        </p:tgtEl>
                                      </p:cBhvr>
                                    </p:animEffect>
                                  </p:childTnLst>
                                </p:cTn>
                              </p:par>
                            </p:childTnLst>
                          </p:cTn>
                        </p:par>
                        <p:par>
                          <p:cTn id="33" fill="hold">
                            <p:stCondLst>
                              <p:cond delay="500"/>
                            </p:stCondLst>
                            <p:childTnLst>
                              <p:par>
                                <p:cTn id="34" presetID="22" presetClass="entr" presetSubtype="2" fill="hold" grpId="0" nodeType="afterEffect">
                                  <p:stCondLst>
                                    <p:cond delay="0"/>
                                  </p:stCondLst>
                                  <p:childTnLst>
                                    <p:set>
                                      <p:cBhvr>
                                        <p:cTn id="35" dur="1" fill="hold">
                                          <p:stCondLst>
                                            <p:cond delay="0"/>
                                          </p:stCondLst>
                                        </p:cTn>
                                        <p:tgtEl>
                                          <p:spTgt spid="89"/>
                                        </p:tgtEl>
                                        <p:attrNameLst>
                                          <p:attrName>style.visibility</p:attrName>
                                        </p:attrNameLst>
                                      </p:cBhvr>
                                      <p:to>
                                        <p:strVal val="visible"/>
                                      </p:to>
                                    </p:set>
                                    <p:animEffect transition="in" filter="wipe(right)">
                                      <p:cBhvr>
                                        <p:cTn id="36" dur="500"/>
                                        <p:tgtEl>
                                          <p:spTgt spid="89"/>
                                        </p:tgtEl>
                                      </p:cBhvr>
                                    </p:animEffect>
                                  </p:childTnLst>
                                </p:cTn>
                              </p:par>
                            </p:childTnLst>
                          </p:cTn>
                        </p:par>
                        <p:par>
                          <p:cTn id="37" fill="hold">
                            <p:stCondLst>
                              <p:cond delay="1000"/>
                            </p:stCondLst>
                            <p:childTnLst>
                              <p:par>
                                <p:cTn id="38" presetID="22" presetClass="entr" presetSubtype="2" fill="hold" nodeType="after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right)">
                                      <p:cBhvr>
                                        <p:cTn id="40" dur="5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2" fill="hold" grpId="0" nodeType="click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right)">
                                      <p:cBhvr>
                                        <p:cTn id="45" dur="500"/>
                                        <p:tgtEl>
                                          <p:spTgt spid="49"/>
                                        </p:tgtEl>
                                      </p:cBhvr>
                                    </p:animEffect>
                                  </p:childTnLst>
                                </p:cTn>
                              </p:par>
                              <p:par>
                                <p:cTn id="46" presetID="22" presetClass="entr" presetSubtype="2" fill="hold" nodeType="withEffect">
                                  <p:stCondLst>
                                    <p:cond delay="0"/>
                                  </p:stCondLst>
                                  <p:childTnLst>
                                    <p:set>
                                      <p:cBhvr>
                                        <p:cTn id="47" dur="1" fill="hold">
                                          <p:stCondLst>
                                            <p:cond delay="0"/>
                                          </p:stCondLst>
                                        </p:cTn>
                                        <p:tgtEl>
                                          <p:spTgt spid="62"/>
                                        </p:tgtEl>
                                        <p:attrNameLst>
                                          <p:attrName>style.visibility</p:attrName>
                                        </p:attrNameLst>
                                      </p:cBhvr>
                                      <p:to>
                                        <p:strVal val="visible"/>
                                      </p:to>
                                    </p:set>
                                    <p:animEffect transition="in" filter="wipe(right)">
                                      <p:cBhvr>
                                        <p:cTn id="48" dur="500"/>
                                        <p:tgtEl>
                                          <p:spTgt spid="62"/>
                                        </p:tgtEl>
                                      </p:cBhvr>
                                    </p:animEffect>
                                  </p:childTnLst>
                                </p:cTn>
                              </p:par>
                            </p:childTnLst>
                          </p:cTn>
                        </p:par>
                        <p:par>
                          <p:cTn id="49" fill="hold">
                            <p:stCondLst>
                              <p:cond delay="500"/>
                            </p:stCondLst>
                            <p:childTnLst>
                              <p:par>
                                <p:cTn id="50" presetID="22" presetClass="entr" presetSubtype="2" fill="hold" nodeType="afterEffect">
                                  <p:stCondLst>
                                    <p:cond delay="0"/>
                                  </p:stCondLst>
                                  <p:childTnLst>
                                    <p:set>
                                      <p:cBhvr>
                                        <p:cTn id="51" dur="1" fill="hold">
                                          <p:stCondLst>
                                            <p:cond delay="0"/>
                                          </p:stCondLst>
                                        </p:cTn>
                                        <p:tgtEl>
                                          <p:spTgt spid="54"/>
                                        </p:tgtEl>
                                        <p:attrNameLst>
                                          <p:attrName>style.visibility</p:attrName>
                                        </p:attrNameLst>
                                      </p:cBhvr>
                                      <p:to>
                                        <p:strVal val="visible"/>
                                      </p:to>
                                    </p:set>
                                    <p:animEffect transition="in" filter="wipe(right)">
                                      <p:cBhvr>
                                        <p:cTn id="52" dur="500"/>
                                        <p:tgtEl>
                                          <p:spTgt spid="54"/>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grpId="0" nodeType="click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dissolve">
                                      <p:cBhvr>
                                        <p:cTn id="5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7" grpId="0" animBg="1"/>
      <p:bldP spid="68" grpId="0" animBg="1"/>
      <p:bldP spid="70" grpId="0" animBg="1"/>
      <p:bldP spid="117" grpId="0"/>
      <p:bldP spid="88" grpId="0" animBg="1"/>
      <p:bldP spid="8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51417" y="223762"/>
            <a:ext cx="10515600" cy="894622"/>
          </a:xfrm>
        </p:spPr>
        <p:txBody>
          <a:bodyPr>
            <a:normAutofit/>
          </a:bodyPr>
          <a:lstStyle/>
          <a:p>
            <a:r>
              <a:rPr lang="en-US" sz="4400" dirty="0">
                <a:ea typeface="ＭＳ Ｐゴシック" panose="020B0600070205080204" pitchFamily="34" charset="-128"/>
              </a:rPr>
              <a:t>HTTP/2 to HTTP/3</a:t>
            </a:r>
            <a:endParaRPr lang="en-US" sz="4400" dirty="0"/>
          </a:p>
        </p:txBody>
      </p:sp>
      <p:sp>
        <p:nvSpPr>
          <p:cNvPr id="56" name="Rectangle 3">
            <a:extLst>
              <a:ext uri="{FF2B5EF4-FFF2-40B4-BE49-F238E27FC236}">
                <a16:creationId xmlns:a16="http://schemas.microsoft.com/office/drawing/2014/main" id="{9A8B785A-4E29-F546-8152-139D7CF7C8F9}"/>
              </a:ext>
            </a:extLst>
          </p:cNvPr>
          <p:cNvSpPr txBox="1">
            <a:spLocks noChangeArrowheads="1"/>
          </p:cNvSpPr>
          <p:nvPr/>
        </p:nvSpPr>
        <p:spPr>
          <a:xfrm>
            <a:off x="833751" y="1490127"/>
            <a:ext cx="10458375" cy="448727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5087"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HTTP/2 over single TCP connection means:</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recovery from packet loss still stalls all object transmissions</a:t>
            </a:r>
          </a:p>
          <a:p>
            <a:pPr marL="688975" marR="0" lvl="1" indent="-2809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as in HTTP 1.1, browsers have incentive to open multiple parallel TCP connections to reduce stalling, increase overall throughput</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no security over vanilla TCP connection</a:t>
            </a:r>
          </a:p>
          <a:p>
            <a:pPr marL="346075"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HTTP/3: </a:t>
            </a:r>
            <a:r>
              <a:rPr kumimoji="0" lang="en-US" altLang="en-US" sz="32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adds security, per object error- and congestion-control (more pipelining) over UDP</a:t>
            </a:r>
          </a:p>
          <a:p>
            <a:pPr marL="463550" marR="0" lvl="1" indent="0" algn="l" defTabSz="914400" rtl="0" eaLnBrk="1" fontAlgn="auto" latinLnBrk="0" hangingPunct="1">
              <a:lnSpc>
                <a:spcPct val="90000"/>
              </a:lnSpc>
              <a:spcBef>
                <a:spcPts val="500"/>
              </a:spcBef>
              <a:spcAft>
                <a:spcPts val="0"/>
              </a:spcAft>
              <a:buClr>
                <a:srgbClr val="0000A8"/>
              </a:buClr>
              <a:buSzTx/>
              <a:buNone/>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B9970898-8B56-614D-BEEC-E655E686FD76}"/>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53</a:t>
            </a:fld>
            <a:endParaRPr lang="en-US" dirty="0"/>
          </a:p>
        </p:txBody>
      </p:sp>
    </p:spTree>
    <p:extLst>
      <p:ext uri="{BB962C8B-B14F-4D97-AF65-F5344CB8AC3E}">
        <p14:creationId xmlns:p14="http://schemas.microsoft.com/office/powerpoint/2010/main" val="36587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dissolve">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6">
                                            <p:txEl>
                                              <p:pRg st="3" end="3"/>
                                            </p:txEl>
                                          </p:spTgt>
                                        </p:tgtEl>
                                        <p:attrNameLst>
                                          <p:attrName>style.visibility</p:attrName>
                                        </p:attrNameLst>
                                      </p:cBhvr>
                                      <p:to>
                                        <p:strVal val="visible"/>
                                      </p:to>
                                    </p:set>
                                    <p:animEffect transition="in" filter="dissolve">
                                      <p:cBhvr>
                                        <p:cTn id="12" dur="500"/>
                                        <p:tgtEl>
                                          <p:spTgt spid="56">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xEl>
                                              <p:pRg st="4" end="4"/>
                                            </p:txEl>
                                          </p:spTgt>
                                        </p:tgtEl>
                                        <p:attrNameLst>
                                          <p:attrName>style.visibility</p:attrName>
                                        </p:attrNameLst>
                                      </p:cBhvr>
                                      <p:to>
                                        <p:strVal val="visible"/>
                                      </p:to>
                                    </p:set>
                                    <p:animEffect transition="in" filter="dissolve">
                                      <p:cBhvr>
                                        <p:cTn id="17" dur="500"/>
                                        <p:tgtEl>
                                          <p:spTgt spid="5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grpSp>
        <p:nvGrpSpPr>
          <p:cNvPr id="32" name="Group 31">
            <a:extLst>
              <a:ext uri="{FF2B5EF4-FFF2-40B4-BE49-F238E27FC236}">
                <a16:creationId xmlns:a16="http://schemas.microsoft.com/office/drawing/2014/main" id="{82974A2A-C05C-BE4B-A84F-F72D6260BF90}"/>
              </a:ext>
            </a:extLst>
          </p:cNvPr>
          <p:cNvGrpSpPr/>
          <p:nvPr/>
        </p:nvGrpSpPr>
        <p:grpSpPr>
          <a:xfrm>
            <a:off x="2484036" y="3362958"/>
            <a:ext cx="6857901" cy="2748783"/>
            <a:chOff x="2217336" y="1877058"/>
            <a:chExt cx="6857901" cy="2748783"/>
          </a:xfrm>
        </p:grpSpPr>
        <p:sp>
          <p:nvSpPr>
            <p:cNvPr id="6" name="Rectangle 5">
              <a:extLst>
                <a:ext uri="{FF2B5EF4-FFF2-40B4-BE49-F238E27FC236}">
                  <a16:creationId xmlns:a16="http://schemas.microsoft.com/office/drawing/2014/main" id="{0CB91BD2-7430-FF40-862B-D62E51C13B78}"/>
                </a:ext>
              </a:extLst>
            </p:cNvPr>
            <p:cNvSpPr/>
            <p:nvPr/>
          </p:nvSpPr>
          <p:spPr>
            <a:xfrm>
              <a:off x="3743058" y="36254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518545" y="36687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3744927" y="30540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434744" y="31004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3745776" y="24722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435593" y="25186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3743058" y="18877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sp>
          <p:nvSpPr>
            <p:cNvPr id="15" name="Rectangle 14">
              <a:extLst>
                <a:ext uri="{FF2B5EF4-FFF2-40B4-BE49-F238E27FC236}">
                  <a16:creationId xmlns:a16="http://schemas.microsoft.com/office/drawing/2014/main" id="{2D1151AF-C5B3-A045-AEE1-3269AA4A552C}"/>
                </a:ext>
              </a:extLst>
            </p:cNvPr>
            <p:cNvSpPr/>
            <p:nvPr/>
          </p:nvSpPr>
          <p:spPr>
            <a:xfrm>
              <a:off x="6229839" y="36278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005326" y="36712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231708" y="31434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6908533" y="31321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232557" y="23486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6790903" y="24551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229839" y="18770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351472" y="18770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cxnSp>
          <p:nvCxnSpPr>
            <p:cNvPr id="23" name="Straight Connector 22">
              <a:extLst>
                <a:ext uri="{FF2B5EF4-FFF2-40B4-BE49-F238E27FC236}">
                  <a16:creationId xmlns:a16="http://schemas.microsoft.com/office/drawing/2014/main" id="{CB33742C-9EB1-AA42-AA29-FE8D1AAAC5E7}"/>
                </a:ext>
              </a:extLst>
            </p:cNvPr>
            <p:cNvCxnSpPr/>
            <p:nvPr/>
          </p:nvCxnSpPr>
          <p:spPr>
            <a:xfrm>
              <a:off x="3333329" y="35698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352451" y="29946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349067" y="36712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355238" y="30772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217336" y="22048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3887697" y="42565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sp>
          <p:nvSpPr>
            <p:cNvPr id="29" name="Right Brace 28">
              <a:extLst>
                <a:ext uri="{FF2B5EF4-FFF2-40B4-BE49-F238E27FC236}">
                  <a16:creationId xmlns:a16="http://schemas.microsoft.com/office/drawing/2014/main" id="{A2D8FD90-2BF4-CC45-9AB0-51A5BE04C10B}"/>
                </a:ext>
              </a:extLst>
            </p:cNvPr>
            <p:cNvSpPr/>
            <p:nvPr/>
          </p:nvSpPr>
          <p:spPr>
            <a:xfrm>
              <a:off x="8194669" y="18770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175178" y="22208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183312" y="4220148"/>
              <a:ext cx="282641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QUIC over UDP</a:t>
              </a:r>
            </a:p>
          </p:txBody>
        </p:sp>
      </p:grpSp>
      <p:sp>
        <p:nvSpPr>
          <p:cNvPr id="33" name="Rectangle 32">
            <a:extLst>
              <a:ext uri="{FF2B5EF4-FFF2-40B4-BE49-F238E27FC236}">
                <a16:creationId xmlns:a16="http://schemas.microsoft.com/office/drawing/2014/main" id="{F0C2C813-D5E8-1E4C-8CB3-7D545EA865A4}"/>
              </a:ext>
            </a:extLst>
          </p:cNvPr>
          <p:cNvSpPr/>
          <p:nvPr/>
        </p:nvSpPr>
        <p:spPr>
          <a:xfrm>
            <a:off x="6134100" y="3060700"/>
            <a:ext cx="4940300" cy="3492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C2D45E64-73D5-972F-8481-162C41B7218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54</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dissolve">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33"/>
                                        </p:tgtEl>
                                      </p:cBhvr>
                                    </p:animEffect>
                                    <p:set>
                                      <p:cBhvr>
                                        <p:cTn id="12" dur="1" fill="hold">
                                          <p:stCondLst>
                                            <p:cond delay="499"/>
                                          </p:stCondLst>
                                        </p:cTn>
                                        <p:tgtEl>
                                          <p:spTgt spid="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we’ll study in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0954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 name="Slide Number Placeholder 2">
            <a:extLst>
              <a:ext uri="{FF2B5EF4-FFF2-40B4-BE49-F238E27FC236}">
                <a16:creationId xmlns:a16="http://schemas.microsoft.com/office/drawing/2014/main" id="{8968FAEE-FB54-5FEA-168C-D9FB29701BC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55</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bldLvl="2"/>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Connection establishment</a:t>
            </a:r>
            <a:endParaRPr lang="en-US" sz="4400" b="0" dirty="0"/>
          </a:p>
        </p:txBody>
      </p:sp>
      <p:sp>
        <p:nvSpPr>
          <p:cNvPr id="5" name="Line 25">
            <a:extLst>
              <a:ext uri="{FF2B5EF4-FFF2-40B4-BE49-F238E27FC236}">
                <a16:creationId xmlns:a16="http://schemas.microsoft.com/office/drawing/2014/main" id="{9C4BED4D-BA37-BE46-96DD-07DADA1A1BED}"/>
              </a:ext>
            </a:extLst>
          </p:cNvPr>
          <p:cNvSpPr>
            <a:spLocks noChangeShapeType="1"/>
          </p:cNvSpPr>
          <p:nvPr/>
        </p:nvSpPr>
        <p:spPr bwMode="auto">
          <a:xfrm>
            <a:off x="3068451" y="23808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 name="Line 39">
            <a:extLst>
              <a:ext uri="{FF2B5EF4-FFF2-40B4-BE49-F238E27FC236}">
                <a16:creationId xmlns:a16="http://schemas.microsoft.com/office/drawing/2014/main" id="{88C45933-40B9-E64A-85D5-07042017B5E6}"/>
              </a:ext>
            </a:extLst>
          </p:cNvPr>
          <p:cNvSpPr>
            <a:spLocks noChangeShapeType="1"/>
          </p:cNvSpPr>
          <p:nvPr/>
        </p:nvSpPr>
        <p:spPr bwMode="auto">
          <a:xfrm flipH="1">
            <a:off x="4567707" y="24538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04">
            <a:extLst>
              <a:ext uri="{FF2B5EF4-FFF2-40B4-BE49-F238E27FC236}">
                <a16:creationId xmlns:a16="http://schemas.microsoft.com/office/drawing/2014/main" id="{DEA43D0F-FE4E-6444-803A-4AC3D317AF1D}"/>
              </a:ext>
            </a:extLst>
          </p:cNvPr>
          <p:cNvSpPr>
            <a:spLocks noChangeShapeType="1"/>
          </p:cNvSpPr>
          <p:nvPr/>
        </p:nvSpPr>
        <p:spPr bwMode="auto">
          <a:xfrm>
            <a:off x="3112900" y="24856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10">
            <a:extLst>
              <a:ext uri="{FF2B5EF4-FFF2-40B4-BE49-F238E27FC236}">
                <a16:creationId xmlns:a16="http://schemas.microsoft.com/office/drawing/2014/main" id="{20BA3ED4-36CC-9544-98A9-EA509F55B659}"/>
              </a:ext>
            </a:extLst>
          </p:cNvPr>
          <p:cNvSpPr txBox="1">
            <a:spLocks noChangeArrowheads="1"/>
          </p:cNvSpPr>
          <p:nvPr/>
        </p:nvSpPr>
        <p:spPr bwMode="auto">
          <a:xfrm>
            <a:off x="1411272" y="2446164"/>
            <a:ext cx="1667444"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TCP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(transport layer)</a:t>
            </a:r>
          </a:p>
        </p:txBody>
      </p:sp>
      <p:grpSp>
        <p:nvGrpSpPr>
          <p:cNvPr id="45" name="Group 116">
            <a:extLst>
              <a:ext uri="{FF2B5EF4-FFF2-40B4-BE49-F238E27FC236}">
                <a16:creationId xmlns:a16="http://schemas.microsoft.com/office/drawing/2014/main" id="{05B15A5D-4328-A441-B3FC-F81F57D4EEB2}"/>
              </a:ext>
            </a:extLst>
          </p:cNvPr>
          <p:cNvGrpSpPr>
            <a:grpSpLocks/>
          </p:cNvGrpSpPr>
          <p:nvPr/>
        </p:nvGrpSpPr>
        <p:grpSpPr bwMode="auto">
          <a:xfrm>
            <a:off x="2596963" y="1844275"/>
            <a:ext cx="620713" cy="487363"/>
            <a:chOff x="-44" y="1473"/>
            <a:chExt cx="981" cy="1105"/>
          </a:xfrm>
        </p:grpSpPr>
        <p:pic>
          <p:nvPicPr>
            <p:cNvPr id="79" name="Picture 117" descr="desktop_computer_stylized_medium">
              <a:extLst>
                <a:ext uri="{FF2B5EF4-FFF2-40B4-BE49-F238E27FC236}">
                  <a16:creationId xmlns:a16="http://schemas.microsoft.com/office/drawing/2014/main" id="{4F29F569-59F0-9C46-911D-DD62143FA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118">
              <a:extLst>
                <a:ext uri="{FF2B5EF4-FFF2-40B4-BE49-F238E27FC236}">
                  <a16:creationId xmlns:a16="http://schemas.microsoft.com/office/drawing/2014/main" id="{DF44085E-A434-B74D-9FFC-405767956F4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6" name="Group 119">
            <a:extLst>
              <a:ext uri="{FF2B5EF4-FFF2-40B4-BE49-F238E27FC236}">
                <a16:creationId xmlns:a16="http://schemas.microsoft.com/office/drawing/2014/main" id="{A7B90A8A-D028-4B44-A36B-2A3A02C52290}"/>
              </a:ext>
            </a:extLst>
          </p:cNvPr>
          <p:cNvGrpSpPr>
            <a:grpSpLocks/>
          </p:cNvGrpSpPr>
          <p:nvPr/>
        </p:nvGrpSpPr>
        <p:grpSpPr bwMode="auto">
          <a:xfrm>
            <a:off x="4405125" y="1825225"/>
            <a:ext cx="336550" cy="512763"/>
            <a:chOff x="4140" y="429"/>
            <a:chExt cx="1425" cy="2396"/>
          </a:xfrm>
        </p:grpSpPr>
        <p:sp>
          <p:nvSpPr>
            <p:cNvPr id="47" name="Freeform 120">
              <a:extLst>
                <a:ext uri="{FF2B5EF4-FFF2-40B4-BE49-F238E27FC236}">
                  <a16:creationId xmlns:a16="http://schemas.microsoft.com/office/drawing/2014/main" id="{08B25BDC-C11B-7445-9ACE-530694381C9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Rectangle 121">
              <a:extLst>
                <a:ext uri="{FF2B5EF4-FFF2-40B4-BE49-F238E27FC236}">
                  <a16:creationId xmlns:a16="http://schemas.microsoft.com/office/drawing/2014/main" id="{B20D776D-D65C-E547-99EE-D97FD4573207}"/>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9" name="Freeform 122">
              <a:extLst>
                <a:ext uri="{FF2B5EF4-FFF2-40B4-BE49-F238E27FC236}">
                  <a16:creationId xmlns:a16="http://schemas.microsoft.com/office/drawing/2014/main" id="{2EF7936B-B98E-C14D-9E56-4F80B95855C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Freeform 123">
              <a:extLst>
                <a:ext uri="{FF2B5EF4-FFF2-40B4-BE49-F238E27FC236}">
                  <a16:creationId xmlns:a16="http://schemas.microsoft.com/office/drawing/2014/main" id="{C22063C8-98A9-4343-AEF8-2EFD61950B6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Rectangle 124">
              <a:extLst>
                <a:ext uri="{FF2B5EF4-FFF2-40B4-BE49-F238E27FC236}">
                  <a16:creationId xmlns:a16="http://schemas.microsoft.com/office/drawing/2014/main" id="{C86D734F-6A3D-5740-AD55-1591F613841E}"/>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2" name="Group 125">
              <a:extLst>
                <a:ext uri="{FF2B5EF4-FFF2-40B4-BE49-F238E27FC236}">
                  <a16:creationId xmlns:a16="http://schemas.microsoft.com/office/drawing/2014/main" id="{7DC279C6-96EE-8646-BB6A-A80EB220F3AA}"/>
                </a:ext>
              </a:extLst>
            </p:cNvPr>
            <p:cNvGrpSpPr>
              <a:grpSpLocks/>
            </p:cNvGrpSpPr>
            <p:nvPr/>
          </p:nvGrpSpPr>
          <p:grpSpPr bwMode="auto">
            <a:xfrm>
              <a:off x="4749" y="668"/>
              <a:ext cx="581" cy="145"/>
              <a:chOff x="614" y="2568"/>
              <a:chExt cx="725" cy="139"/>
            </a:xfrm>
          </p:grpSpPr>
          <p:sp>
            <p:nvSpPr>
              <p:cNvPr id="77" name="AutoShape 126">
                <a:extLst>
                  <a:ext uri="{FF2B5EF4-FFF2-40B4-BE49-F238E27FC236}">
                    <a16:creationId xmlns:a16="http://schemas.microsoft.com/office/drawing/2014/main" id="{0B36DDBF-CF03-9041-B023-1348757494C3}"/>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AutoShape 127">
                <a:extLst>
                  <a:ext uri="{FF2B5EF4-FFF2-40B4-BE49-F238E27FC236}">
                    <a16:creationId xmlns:a16="http://schemas.microsoft.com/office/drawing/2014/main" id="{7A59F2CB-A29D-CA45-B239-ABC8A50C4D0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3" name="Rectangle 128">
              <a:extLst>
                <a:ext uri="{FF2B5EF4-FFF2-40B4-BE49-F238E27FC236}">
                  <a16:creationId xmlns:a16="http://schemas.microsoft.com/office/drawing/2014/main" id="{812143BC-E04E-3643-88D3-F518F08FDF0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4" name="Group 129">
              <a:extLst>
                <a:ext uri="{FF2B5EF4-FFF2-40B4-BE49-F238E27FC236}">
                  <a16:creationId xmlns:a16="http://schemas.microsoft.com/office/drawing/2014/main" id="{354CCBB5-B9C6-6942-AC5F-3687938C3258}"/>
                </a:ext>
              </a:extLst>
            </p:cNvPr>
            <p:cNvGrpSpPr>
              <a:grpSpLocks/>
            </p:cNvGrpSpPr>
            <p:nvPr/>
          </p:nvGrpSpPr>
          <p:grpSpPr bwMode="auto">
            <a:xfrm>
              <a:off x="4747" y="994"/>
              <a:ext cx="581" cy="134"/>
              <a:chOff x="614" y="2568"/>
              <a:chExt cx="725" cy="139"/>
            </a:xfrm>
          </p:grpSpPr>
          <p:sp>
            <p:nvSpPr>
              <p:cNvPr id="75" name="AutoShape 130">
                <a:extLst>
                  <a:ext uri="{FF2B5EF4-FFF2-40B4-BE49-F238E27FC236}">
                    <a16:creationId xmlns:a16="http://schemas.microsoft.com/office/drawing/2014/main" id="{EB7C97D8-291A-DA46-98C3-1C910333F41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AutoShape 131">
                <a:extLst>
                  <a:ext uri="{FF2B5EF4-FFF2-40B4-BE49-F238E27FC236}">
                    <a16:creationId xmlns:a16="http://schemas.microsoft.com/office/drawing/2014/main" id="{B1B8D70D-52FE-834D-B584-42FAD990E0A9}"/>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5" name="Rectangle 132">
              <a:extLst>
                <a:ext uri="{FF2B5EF4-FFF2-40B4-BE49-F238E27FC236}">
                  <a16:creationId xmlns:a16="http://schemas.microsoft.com/office/drawing/2014/main" id="{6F44B4E7-0BAF-BD4D-AB09-8F68566849C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 name="Rectangle 133">
              <a:extLst>
                <a:ext uri="{FF2B5EF4-FFF2-40B4-BE49-F238E27FC236}">
                  <a16:creationId xmlns:a16="http://schemas.microsoft.com/office/drawing/2014/main" id="{E096E649-FB98-A440-A0AA-87ACB61BF19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 name="Group 134">
              <a:extLst>
                <a:ext uri="{FF2B5EF4-FFF2-40B4-BE49-F238E27FC236}">
                  <a16:creationId xmlns:a16="http://schemas.microsoft.com/office/drawing/2014/main" id="{4A761FF6-BF42-0C42-B867-FBBD6C66E1F2}"/>
                </a:ext>
              </a:extLst>
            </p:cNvPr>
            <p:cNvGrpSpPr>
              <a:grpSpLocks/>
            </p:cNvGrpSpPr>
            <p:nvPr/>
          </p:nvGrpSpPr>
          <p:grpSpPr bwMode="auto">
            <a:xfrm>
              <a:off x="4735" y="1627"/>
              <a:ext cx="582" cy="151"/>
              <a:chOff x="614" y="2568"/>
              <a:chExt cx="725" cy="139"/>
            </a:xfrm>
          </p:grpSpPr>
          <p:sp>
            <p:nvSpPr>
              <p:cNvPr id="73" name="AutoShape 135">
                <a:extLst>
                  <a:ext uri="{FF2B5EF4-FFF2-40B4-BE49-F238E27FC236}">
                    <a16:creationId xmlns:a16="http://schemas.microsoft.com/office/drawing/2014/main" id="{5464F3AB-216D-124D-939F-704C7CCC22CF}"/>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AutoShape 136">
                <a:extLst>
                  <a:ext uri="{FF2B5EF4-FFF2-40B4-BE49-F238E27FC236}">
                    <a16:creationId xmlns:a16="http://schemas.microsoft.com/office/drawing/2014/main" id="{ED89168E-72D2-FF4F-B7EF-6AB182DDFB2A}"/>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 name="Freeform 137">
              <a:extLst>
                <a:ext uri="{FF2B5EF4-FFF2-40B4-BE49-F238E27FC236}">
                  <a16:creationId xmlns:a16="http://schemas.microsoft.com/office/drawing/2014/main" id="{678B45D0-D6A4-E547-A6AB-6CA05B4F04E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38">
              <a:extLst>
                <a:ext uri="{FF2B5EF4-FFF2-40B4-BE49-F238E27FC236}">
                  <a16:creationId xmlns:a16="http://schemas.microsoft.com/office/drawing/2014/main" id="{93894FC4-66FF-A141-A8FA-F4467B81742C}"/>
                </a:ext>
              </a:extLst>
            </p:cNvPr>
            <p:cNvGrpSpPr>
              <a:grpSpLocks/>
            </p:cNvGrpSpPr>
            <p:nvPr/>
          </p:nvGrpSpPr>
          <p:grpSpPr bwMode="auto">
            <a:xfrm>
              <a:off x="4739" y="1327"/>
              <a:ext cx="582" cy="139"/>
              <a:chOff x="614" y="2568"/>
              <a:chExt cx="725" cy="139"/>
            </a:xfrm>
          </p:grpSpPr>
          <p:sp>
            <p:nvSpPr>
              <p:cNvPr id="71" name="AutoShape 139">
                <a:extLst>
                  <a:ext uri="{FF2B5EF4-FFF2-40B4-BE49-F238E27FC236}">
                    <a16:creationId xmlns:a16="http://schemas.microsoft.com/office/drawing/2014/main" id="{0B5B4221-43A5-794B-8779-2C6FA0946B4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2" name="AutoShape 140">
                <a:extLst>
                  <a:ext uri="{FF2B5EF4-FFF2-40B4-BE49-F238E27FC236}">
                    <a16:creationId xmlns:a16="http://schemas.microsoft.com/office/drawing/2014/main" id="{C2AF8E78-80D6-6944-986D-4D173EA2B99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Rectangle 141">
              <a:extLst>
                <a:ext uri="{FF2B5EF4-FFF2-40B4-BE49-F238E27FC236}">
                  <a16:creationId xmlns:a16="http://schemas.microsoft.com/office/drawing/2014/main" id="{E8A6DBCF-DF01-4B4B-A482-6EE295F9469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Freeform 142">
              <a:extLst>
                <a:ext uri="{FF2B5EF4-FFF2-40B4-BE49-F238E27FC236}">
                  <a16:creationId xmlns:a16="http://schemas.microsoft.com/office/drawing/2014/main" id="{4A8FDAF3-5C2E-4549-BC2D-F5D371A5BF8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43">
              <a:extLst>
                <a:ext uri="{FF2B5EF4-FFF2-40B4-BE49-F238E27FC236}">
                  <a16:creationId xmlns:a16="http://schemas.microsoft.com/office/drawing/2014/main" id="{27C6D15B-AD3A-974C-955B-6AC23ACE581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Oval 144">
              <a:extLst>
                <a:ext uri="{FF2B5EF4-FFF2-40B4-BE49-F238E27FC236}">
                  <a16:creationId xmlns:a16="http://schemas.microsoft.com/office/drawing/2014/main" id="{DE337FA2-6FB5-6140-BAED-B6974915AFA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Freeform 145">
              <a:extLst>
                <a:ext uri="{FF2B5EF4-FFF2-40B4-BE49-F238E27FC236}">
                  <a16:creationId xmlns:a16="http://schemas.microsoft.com/office/drawing/2014/main" id="{E36437D8-92DB-2B4F-90B6-43453829C48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AutoShape 146">
              <a:extLst>
                <a:ext uri="{FF2B5EF4-FFF2-40B4-BE49-F238E27FC236}">
                  <a16:creationId xmlns:a16="http://schemas.microsoft.com/office/drawing/2014/main" id="{1C6066DD-9182-8B41-BADA-B3930EFFFA59}"/>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AutoShape 147">
              <a:extLst>
                <a:ext uri="{FF2B5EF4-FFF2-40B4-BE49-F238E27FC236}">
                  <a16:creationId xmlns:a16="http://schemas.microsoft.com/office/drawing/2014/main" id="{5346E090-AA71-5047-9BDF-1A7AA07BF421}"/>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Oval 148">
              <a:extLst>
                <a:ext uri="{FF2B5EF4-FFF2-40B4-BE49-F238E27FC236}">
                  <a16:creationId xmlns:a16="http://schemas.microsoft.com/office/drawing/2014/main" id="{5CDD94BB-1E90-0744-8E1D-646B97296F47}"/>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Oval 149">
              <a:extLst>
                <a:ext uri="{FF2B5EF4-FFF2-40B4-BE49-F238E27FC236}">
                  <a16:creationId xmlns:a16="http://schemas.microsoft.com/office/drawing/2014/main" id="{557ADED5-CBD1-6747-85B1-2230D000C7B9}"/>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9" name="Oval 150">
              <a:extLst>
                <a:ext uri="{FF2B5EF4-FFF2-40B4-BE49-F238E27FC236}">
                  <a16:creationId xmlns:a16="http://schemas.microsoft.com/office/drawing/2014/main" id="{22F5D6E9-CAC5-8D45-977C-D459EA43C6B7}"/>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Rectangle 151">
              <a:extLst>
                <a:ext uri="{FF2B5EF4-FFF2-40B4-BE49-F238E27FC236}">
                  <a16:creationId xmlns:a16="http://schemas.microsoft.com/office/drawing/2014/main" id="{C49F52B6-7EBB-D740-89BC-D73BFAF70D6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Line 104">
            <a:extLst>
              <a:ext uri="{FF2B5EF4-FFF2-40B4-BE49-F238E27FC236}">
                <a16:creationId xmlns:a16="http://schemas.microsoft.com/office/drawing/2014/main" id="{C05A0638-0561-184C-B88A-83CE0B99673B}"/>
              </a:ext>
            </a:extLst>
          </p:cNvPr>
          <p:cNvSpPr>
            <a:spLocks noChangeShapeType="1"/>
          </p:cNvSpPr>
          <p:nvPr/>
        </p:nvSpPr>
        <p:spPr bwMode="auto">
          <a:xfrm flipH="1">
            <a:off x="3079562" y="28523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Line 104">
            <a:extLst>
              <a:ext uri="{FF2B5EF4-FFF2-40B4-BE49-F238E27FC236}">
                <a16:creationId xmlns:a16="http://schemas.microsoft.com/office/drawing/2014/main" id="{8B56918A-5014-8F46-8CCE-CBEA09440003}"/>
              </a:ext>
            </a:extLst>
          </p:cNvPr>
          <p:cNvSpPr>
            <a:spLocks noChangeShapeType="1"/>
          </p:cNvSpPr>
          <p:nvPr/>
        </p:nvSpPr>
        <p:spPr bwMode="auto">
          <a:xfrm>
            <a:off x="3091128" y="3182311"/>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10">
            <a:extLst>
              <a:ext uri="{FF2B5EF4-FFF2-40B4-BE49-F238E27FC236}">
                <a16:creationId xmlns:a16="http://schemas.microsoft.com/office/drawing/2014/main" id="{E13AB8A0-1586-CE49-B5BB-BC4585309466}"/>
              </a:ext>
            </a:extLst>
          </p:cNvPr>
          <p:cNvSpPr txBox="1">
            <a:spLocks noChangeArrowheads="1"/>
          </p:cNvSpPr>
          <p:nvPr/>
        </p:nvSpPr>
        <p:spPr bwMode="auto">
          <a:xfrm>
            <a:off x="1457504" y="3320650"/>
            <a:ext cx="1556836"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TLS handshake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Tahoma" charset="0"/>
                <a:ea typeface="ＭＳ Ｐゴシック" charset="0"/>
                <a:cs typeface="+mn-cs"/>
              </a:rPr>
              <a:t>(security)</a:t>
            </a:r>
          </a:p>
        </p:txBody>
      </p:sp>
      <p:sp>
        <p:nvSpPr>
          <p:cNvPr id="148" name="Line 104">
            <a:extLst>
              <a:ext uri="{FF2B5EF4-FFF2-40B4-BE49-F238E27FC236}">
                <a16:creationId xmlns:a16="http://schemas.microsoft.com/office/drawing/2014/main" id="{2A8075BB-6199-564E-A2AE-27CBCD566ED0}"/>
              </a:ext>
            </a:extLst>
          </p:cNvPr>
          <p:cNvSpPr>
            <a:spLocks noChangeShapeType="1"/>
          </p:cNvSpPr>
          <p:nvPr/>
        </p:nvSpPr>
        <p:spPr bwMode="auto">
          <a:xfrm flipH="1">
            <a:off x="3057790" y="3549023"/>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Content Placeholder 3">
            <a:extLst>
              <a:ext uri="{FF2B5EF4-FFF2-40B4-BE49-F238E27FC236}">
                <a16:creationId xmlns:a16="http://schemas.microsoft.com/office/drawing/2014/main" id="{9696F7E8-2582-4947-8032-1DACA9C53819}"/>
              </a:ext>
            </a:extLst>
          </p:cNvPr>
          <p:cNvSpPr txBox="1">
            <a:spLocks/>
          </p:cNvSpPr>
          <p:nvPr/>
        </p:nvSpPr>
        <p:spPr>
          <a:xfrm>
            <a:off x="1198561" y="4421354"/>
            <a:ext cx="4452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state)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TLS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(authentication, crypto state)</a:t>
            </a:r>
          </a:p>
          <a:p>
            <a:pPr marL="5080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serial handshakes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Line 104">
            <a:extLst>
              <a:ext uri="{FF2B5EF4-FFF2-40B4-BE49-F238E27FC236}">
                <a16:creationId xmlns:a16="http://schemas.microsoft.com/office/drawing/2014/main" id="{A731BD8A-822C-8E41-AB22-2027DB7C0735}"/>
              </a:ext>
            </a:extLst>
          </p:cNvPr>
          <p:cNvSpPr>
            <a:spLocks noChangeShapeType="1"/>
          </p:cNvSpPr>
          <p:nvPr/>
        </p:nvSpPr>
        <p:spPr bwMode="auto">
          <a:xfrm>
            <a:off x="3087500" y="39080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TextBox 194">
            <a:extLst>
              <a:ext uri="{FF2B5EF4-FFF2-40B4-BE49-F238E27FC236}">
                <a16:creationId xmlns:a16="http://schemas.microsoft.com/office/drawing/2014/main" id="{13979F95-5F08-4B4E-B3AF-BB5A69DC5771}"/>
              </a:ext>
            </a:extLst>
          </p:cNvPr>
          <p:cNvSpPr txBox="1"/>
          <p:nvPr/>
        </p:nvSpPr>
        <p:spPr>
          <a:xfrm>
            <a:off x="3505200" y="38608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 name="Group 3">
            <a:extLst>
              <a:ext uri="{FF2B5EF4-FFF2-40B4-BE49-F238E27FC236}">
                <a16:creationId xmlns:a16="http://schemas.microsoft.com/office/drawing/2014/main" id="{B27720B8-7CD9-3D46-8BE1-8522E3B30B72}"/>
              </a:ext>
            </a:extLst>
          </p:cNvPr>
          <p:cNvGrpSpPr/>
          <p:nvPr/>
        </p:nvGrpSpPr>
        <p:grpSpPr>
          <a:xfrm>
            <a:off x="6354761" y="1850625"/>
            <a:ext cx="5087939" cy="4753374"/>
            <a:chOff x="6354761" y="1850625"/>
            <a:chExt cx="5087939" cy="4753374"/>
          </a:xfrm>
        </p:grpSpPr>
        <p:sp>
          <p:nvSpPr>
            <p:cNvPr id="150" name="Line 25">
              <a:extLst>
                <a:ext uri="{FF2B5EF4-FFF2-40B4-BE49-F238E27FC236}">
                  <a16:creationId xmlns:a16="http://schemas.microsoft.com/office/drawing/2014/main" id="{E201D1E1-11DD-1D41-965A-182F8EFC7560}"/>
                </a:ext>
              </a:extLst>
            </p:cNvPr>
            <p:cNvSpPr>
              <a:spLocks noChangeShapeType="1"/>
            </p:cNvSpPr>
            <p:nvPr/>
          </p:nvSpPr>
          <p:spPr bwMode="auto">
            <a:xfrm>
              <a:off x="8046851" y="2406250"/>
              <a:ext cx="11746" cy="1766326"/>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E8CE9184-8004-6B4B-B08A-3AD4A505DEC2}"/>
                </a:ext>
              </a:extLst>
            </p:cNvPr>
            <p:cNvSpPr>
              <a:spLocks noChangeShapeType="1"/>
            </p:cNvSpPr>
            <p:nvPr/>
          </p:nvSpPr>
          <p:spPr bwMode="auto">
            <a:xfrm flipH="1">
              <a:off x="9546107" y="2479275"/>
              <a:ext cx="29506" cy="1738377"/>
            </a:xfrm>
            <a:prstGeom prst="line">
              <a:avLst/>
            </a:prstGeom>
            <a:noFill/>
            <a:ln w="9525">
              <a:solidFill>
                <a:srgbClr val="777777"/>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2F4BD7E0-F5D3-F84E-9962-D7160263FE7C}"/>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0333952F-7029-3942-B0B2-A306607461AF}"/>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8C72C79C-1EF7-DC4C-8FEF-AEDFD872B5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79F1797-B686-D046-AD47-8338B66A2AA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1921DDFF-2705-6C46-8A29-C8670E801926}"/>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72456C31-EC36-8A44-B815-A2C6390A18E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E0D0A96C-1B65-FB45-B4AC-BE954CCF223D}"/>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9BD4CF73-E838-F54D-8021-8ED53EE4FE2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DBF50D50-0488-C94B-8D14-F5DA31992A1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9A12FE8D-764D-FD4C-A7F0-EF3E10F1E966}"/>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F033A249-6CC0-4B49-890B-E3CF3DE1BF77}"/>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C1DDDDBD-29CE-2444-934A-402C23FAE014}"/>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01E11103-D127-9F4D-8782-4F2BD127B8B5}"/>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309ED177-B672-A84A-B0B1-070CA5D0950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9F93E2F1-42AF-834D-A362-20CC6806EC35}"/>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E4B6035-A038-8C40-AFB1-37B8051A2A72}"/>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C38DD557-C19B-304D-8127-436E9900635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08715FEE-F588-F143-AC60-6D5B71EF7CC9}"/>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BA1EA49C-C760-6F48-8C48-289CF64926D5}"/>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D8DFEBA3-E77F-8E48-9A41-EEF1D51A60FD}"/>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C752ED2A-E2B4-9F4E-845F-CBDF46C550EC}"/>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C2C11B86-CECA-A146-A8D0-DF29718C2A35}"/>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F8347B1-8D84-444E-9C7A-A0226B12E759}"/>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B86A0881-2586-E745-91C0-A9EEAF365369}"/>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8F3176E2-453E-A944-9524-460848590AE7}"/>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D9ECBD1E-1FB9-7546-B5F3-96E9B15F1E3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198F89FB-15E2-CB45-88B8-F35EA6778CCA}"/>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9FAF84F-B72B-6D46-B188-9B574847C9B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582E367C-A34C-A846-9C7A-DE789F8E2A9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BA8D7A9E-E319-A447-828A-D12E64ADF2FC}"/>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5D67583A-13E1-7040-8F02-CFDB1E4ABC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A41D811A-0B3A-EA43-B53F-9961FC724220}"/>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1395E5A4-7186-2E41-A799-83AC1178B8E0}"/>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52AAE838-7095-594F-AF17-209102C732C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207C24F3-3B0D-D04B-B402-9403C691B94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CEE23A7C-2A05-774E-B5E0-BFB5CA451AF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12772A9C-EE75-2946-9A80-3CF597850C3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C32C9152-944C-0443-B162-C35AD962F4BB}"/>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6C11F641-A69C-F948-9D99-5183E3D8662F}"/>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EF839E5A-4073-7045-9C85-68AAE37BE384}"/>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sp>
          <p:nvSpPr>
            <p:cNvPr id="198" name="Content Placeholder 3">
              <a:extLst>
                <a:ext uri="{FF2B5EF4-FFF2-40B4-BE49-F238E27FC236}">
                  <a16:creationId xmlns:a16="http://schemas.microsoft.com/office/drawing/2014/main" id="{4785F480-FB34-9244-B6AF-5A362BE466B1}"/>
                </a:ext>
              </a:extLst>
            </p:cNvPr>
            <p:cNvSpPr txBox="1">
              <a:spLocks/>
            </p:cNvSpPr>
            <p:nvPr/>
          </p:nvSpPr>
          <p:spPr>
            <a:xfrm>
              <a:off x="6354761" y="4510254"/>
              <a:ext cx="5087939" cy="209374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QUIC: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reliability, congestion control, authentication, crypto state</a:t>
              </a:r>
            </a:p>
            <a:p>
              <a:pPr marL="508000" marR="0" lvl="0" indent="-2286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 handshake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 name="Slide Number Placeholder 2">
            <a:extLst>
              <a:ext uri="{FF2B5EF4-FFF2-40B4-BE49-F238E27FC236}">
                <a16:creationId xmlns:a16="http://schemas.microsoft.com/office/drawing/2014/main" id="{F2889FA4-13D4-2540-379E-9BD3E291CBC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56</a:t>
            </a:fld>
            <a:endParaRPr lang="en-US" dirty="0"/>
          </a:p>
        </p:txBody>
      </p:sp>
      <p:sp>
        <p:nvSpPr>
          <p:cNvPr id="7" name="Text Box 110">
            <a:extLst>
              <a:ext uri="{FF2B5EF4-FFF2-40B4-BE49-F238E27FC236}">
                <a16:creationId xmlns:a16="http://schemas.microsoft.com/office/drawing/2014/main" id="{5BA0FA05-7701-A014-3C28-F64D74104A78}"/>
              </a:ext>
            </a:extLst>
          </p:cNvPr>
          <p:cNvSpPr txBox="1">
            <a:spLocks noChangeArrowheads="1"/>
          </p:cNvSpPr>
          <p:nvPr/>
        </p:nvSpPr>
        <p:spPr bwMode="auto">
          <a:xfrm>
            <a:off x="6399414" y="2548749"/>
            <a:ext cx="1699504"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QUIC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1RTT handshake</a:t>
            </a:r>
          </a:p>
        </p:txBody>
      </p:sp>
    </p:spTree>
    <p:extLst>
      <p:ext uri="{BB962C8B-B14F-4D97-AF65-F5344CB8AC3E}">
        <p14:creationId xmlns:p14="http://schemas.microsoft.com/office/powerpoint/2010/main" val="307060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dissolve">
                                      <p:cBhvr>
                                        <p:cTn id="1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A638B-299C-E414-341C-DBE9C476948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D516F5D-DD6B-8EB2-DE83-0A1E850B5AE6}"/>
              </a:ext>
            </a:extLst>
          </p:cNvPr>
          <p:cNvSpPr>
            <a:spLocks noGrp="1"/>
          </p:cNvSpPr>
          <p:nvPr>
            <p:ph type="title"/>
          </p:nvPr>
        </p:nvSpPr>
        <p:spPr/>
        <p:txBody>
          <a:bodyPr>
            <a:normAutofit/>
          </a:bodyPr>
          <a:lstStyle/>
          <a:p>
            <a:r>
              <a:rPr lang="en-US" sz="4800" dirty="0"/>
              <a:t>QUIC: 0-RTT Connection establishment</a:t>
            </a:r>
            <a:endParaRPr lang="en-US" sz="4400" b="0" dirty="0"/>
          </a:p>
        </p:txBody>
      </p:sp>
      <p:sp>
        <p:nvSpPr>
          <p:cNvPr id="150" name="Line 25">
            <a:extLst>
              <a:ext uri="{FF2B5EF4-FFF2-40B4-BE49-F238E27FC236}">
                <a16:creationId xmlns:a16="http://schemas.microsoft.com/office/drawing/2014/main" id="{4DDCDF20-1721-F4BA-BB85-DF11B6757385}"/>
              </a:ext>
            </a:extLst>
          </p:cNvPr>
          <p:cNvSpPr>
            <a:spLocks noChangeShapeType="1"/>
          </p:cNvSpPr>
          <p:nvPr/>
        </p:nvSpPr>
        <p:spPr bwMode="auto">
          <a:xfrm>
            <a:off x="8046851" y="2406249"/>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Line 39">
            <a:extLst>
              <a:ext uri="{FF2B5EF4-FFF2-40B4-BE49-F238E27FC236}">
                <a16:creationId xmlns:a16="http://schemas.microsoft.com/office/drawing/2014/main" id="{1C61EF22-EAB2-8307-987F-BF1A78702DE8}"/>
              </a:ext>
            </a:extLst>
          </p:cNvPr>
          <p:cNvSpPr>
            <a:spLocks noChangeShapeType="1"/>
          </p:cNvSpPr>
          <p:nvPr/>
        </p:nvSpPr>
        <p:spPr bwMode="auto">
          <a:xfrm flipH="1">
            <a:off x="9545533" y="2479275"/>
            <a:ext cx="30079" cy="177211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Line 104">
            <a:extLst>
              <a:ext uri="{FF2B5EF4-FFF2-40B4-BE49-F238E27FC236}">
                <a16:creationId xmlns:a16="http://schemas.microsoft.com/office/drawing/2014/main" id="{72DFFDB4-A3F5-10DB-0960-26583EF6572F}"/>
              </a:ext>
            </a:extLst>
          </p:cNvPr>
          <p:cNvSpPr>
            <a:spLocks noChangeShapeType="1"/>
          </p:cNvSpPr>
          <p:nvPr/>
        </p:nvSpPr>
        <p:spPr bwMode="auto">
          <a:xfrm>
            <a:off x="8091300" y="2511025"/>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4" name="Group 116">
            <a:extLst>
              <a:ext uri="{FF2B5EF4-FFF2-40B4-BE49-F238E27FC236}">
                <a16:creationId xmlns:a16="http://schemas.microsoft.com/office/drawing/2014/main" id="{F23C491F-020E-A257-98BE-BA6CD395C666}"/>
              </a:ext>
            </a:extLst>
          </p:cNvPr>
          <p:cNvGrpSpPr>
            <a:grpSpLocks/>
          </p:cNvGrpSpPr>
          <p:nvPr/>
        </p:nvGrpSpPr>
        <p:grpSpPr bwMode="auto">
          <a:xfrm>
            <a:off x="7575363" y="1869675"/>
            <a:ext cx="620713" cy="487363"/>
            <a:chOff x="-44" y="1473"/>
            <a:chExt cx="981" cy="1105"/>
          </a:xfrm>
        </p:grpSpPr>
        <p:pic>
          <p:nvPicPr>
            <p:cNvPr id="155" name="Picture 117" descr="desktop_computer_stylized_medium">
              <a:extLst>
                <a:ext uri="{FF2B5EF4-FFF2-40B4-BE49-F238E27FC236}">
                  <a16:creationId xmlns:a16="http://schemas.microsoft.com/office/drawing/2014/main" id="{156B4474-CFE6-753B-F73B-0CFE2A78FC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118">
              <a:extLst>
                <a:ext uri="{FF2B5EF4-FFF2-40B4-BE49-F238E27FC236}">
                  <a16:creationId xmlns:a16="http://schemas.microsoft.com/office/drawing/2014/main" id="{E1810589-F9D7-DF59-0146-CD3D08DC255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7" name="Group 119">
            <a:extLst>
              <a:ext uri="{FF2B5EF4-FFF2-40B4-BE49-F238E27FC236}">
                <a16:creationId xmlns:a16="http://schemas.microsoft.com/office/drawing/2014/main" id="{A9E79D9B-004F-1995-0841-538194CB7B04}"/>
              </a:ext>
            </a:extLst>
          </p:cNvPr>
          <p:cNvGrpSpPr>
            <a:grpSpLocks/>
          </p:cNvGrpSpPr>
          <p:nvPr/>
        </p:nvGrpSpPr>
        <p:grpSpPr bwMode="auto">
          <a:xfrm>
            <a:off x="9383525" y="1850625"/>
            <a:ext cx="336550" cy="512763"/>
            <a:chOff x="4140" y="429"/>
            <a:chExt cx="1425" cy="2396"/>
          </a:xfrm>
        </p:grpSpPr>
        <p:sp>
          <p:nvSpPr>
            <p:cNvPr id="158" name="Freeform 120">
              <a:extLst>
                <a:ext uri="{FF2B5EF4-FFF2-40B4-BE49-F238E27FC236}">
                  <a16:creationId xmlns:a16="http://schemas.microsoft.com/office/drawing/2014/main" id="{C82F1AD0-DF91-2FAC-8AD3-86293C0092B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9" name="Rectangle 121">
              <a:extLst>
                <a:ext uri="{FF2B5EF4-FFF2-40B4-BE49-F238E27FC236}">
                  <a16:creationId xmlns:a16="http://schemas.microsoft.com/office/drawing/2014/main" id="{50A13B8B-F4DB-4187-4DE2-027D37CBC55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122">
              <a:extLst>
                <a:ext uri="{FF2B5EF4-FFF2-40B4-BE49-F238E27FC236}">
                  <a16:creationId xmlns:a16="http://schemas.microsoft.com/office/drawing/2014/main" id="{5CA29F88-798E-CCA9-B03C-6F1F3DB725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Freeform 123">
              <a:extLst>
                <a:ext uri="{FF2B5EF4-FFF2-40B4-BE49-F238E27FC236}">
                  <a16:creationId xmlns:a16="http://schemas.microsoft.com/office/drawing/2014/main" id="{1DE0ED22-0510-B5AF-5E2F-1FDBBDF0850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Rectangle 124">
              <a:extLst>
                <a:ext uri="{FF2B5EF4-FFF2-40B4-BE49-F238E27FC236}">
                  <a16:creationId xmlns:a16="http://schemas.microsoft.com/office/drawing/2014/main" id="{7FC164C9-8546-73F2-5303-4778B077CD4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3" name="Group 125">
              <a:extLst>
                <a:ext uri="{FF2B5EF4-FFF2-40B4-BE49-F238E27FC236}">
                  <a16:creationId xmlns:a16="http://schemas.microsoft.com/office/drawing/2014/main" id="{1309B7A1-BBA3-30B3-F959-68741B1BDA8C}"/>
                </a:ext>
              </a:extLst>
            </p:cNvPr>
            <p:cNvGrpSpPr>
              <a:grpSpLocks/>
            </p:cNvGrpSpPr>
            <p:nvPr/>
          </p:nvGrpSpPr>
          <p:grpSpPr bwMode="auto">
            <a:xfrm>
              <a:off x="4749" y="668"/>
              <a:ext cx="581" cy="145"/>
              <a:chOff x="614" y="2568"/>
              <a:chExt cx="725" cy="139"/>
            </a:xfrm>
          </p:grpSpPr>
          <p:sp>
            <p:nvSpPr>
              <p:cNvPr id="188" name="AutoShape 126">
                <a:extLst>
                  <a:ext uri="{FF2B5EF4-FFF2-40B4-BE49-F238E27FC236}">
                    <a16:creationId xmlns:a16="http://schemas.microsoft.com/office/drawing/2014/main" id="{862D6675-4FE8-38BB-2547-ABE640A3995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9" name="AutoShape 127">
                <a:extLst>
                  <a:ext uri="{FF2B5EF4-FFF2-40B4-BE49-F238E27FC236}">
                    <a16:creationId xmlns:a16="http://schemas.microsoft.com/office/drawing/2014/main" id="{56C9108B-D630-632C-D9FC-FB87008889B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4" name="Rectangle 128">
              <a:extLst>
                <a:ext uri="{FF2B5EF4-FFF2-40B4-BE49-F238E27FC236}">
                  <a16:creationId xmlns:a16="http://schemas.microsoft.com/office/drawing/2014/main" id="{0F9A1DB7-1A4A-0CED-E567-764C285D715C}"/>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5" name="Group 129">
              <a:extLst>
                <a:ext uri="{FF2B5EF4-FFF2-40B4-BE49-F238E27FC236}">
                  <a16:creationId xmlns:a16="http://schemas.microsoft.com/office/drawing/2014/main" id="{E9DFED65-78D1-5F9F-B080-F9B9287712C6}"/>
                </a:ext>
              </a:extLst>
            </p:cNvPr>
            <p:cNvGrpSpPr>
              <a:grpSpLocks/>
            </p:cNvGrpSpPr>
            <p:nvPr/>
          </p:nvGrpSpPr>
          <p:grpSpPr bwMode="auto">
            <a:xfrm>
              <a:off x="4747" y="994"/>
              <a:ext cx="581" cy="134"/>
              <a:chOff x="614" y="2568"/>
              <a:chExt cx="725" cy="139"/>
            </a:xfrm>
          </p:grpSpPr>
          <p:sp>
            <p:nvSpPr>
              <p:cNvPr id="186" name="AutoShape 130">
                <a:extLst>
                  <a:ext uri="{FF2B5EF4-FFF2-40B4-BE49-F238E27FC236}">
                    <a16:creationId xmlns:a16="http://schemas.microsoft.com/office/drawing/2014/main" id="{5333FB8F-AC47-844D-FD97-1E5A43578379}"/>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AutoShape 131">
                <a:extLst>
                  <a:ext uri="{FF2B5EF4-FFF2-40B4-BE49-F238E27FC236}">
                    <a16:creationId xmlns:a16="http://schemas.microsoft.com/office/drawing/2014/main" id="{1F2BAC79-423D-429C-DA92-3775E13F4DD1}"/>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6" name="Rectangle 132">
              <a:extLst>
                <a:ext uri="{FF2B5EF4-FFF2-40B4-BE49-F238E27FC236}">
                  <a16:creationId xmlns:a16="http://schemas.microsoft.com/office/drawing/2014/main" id="{35D8D5C4-84A8-5D1B-8CEF-02B5A29DA741}"/>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3">
              <a:extLst>
                <a:ext uri="{FF2B5EF4-FFF2-40B4-BE49-F238E27FC236}">
                  <a16:creationId xmlns:a16="http://schemas.microsoft.com/office/drawing/2014/main" id="{E82E2362-F006-2A30-D6F0-38DC41D4BE2E}"/>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68" name="Group 134">
              <a:extLst>
                <a:ext uri="{FF2B5EF4-FFF2-40B4-BE49-F238E27FC236}">
                  <a16:creationId xmlns:a16="http://schemas.microsoft.com/office/drawing/2014/main" id="{03A04C55-0C31-2B91-87D1-65304FD6381B}"/>
                </a:ext>
              </a:extLst>
            </p:cNvPr>
            <p:cNvGrpSpPr>
              <a:grpSpLocks/>
            </p:cNvGrpSpPr>
            <p:nvPr/>
          </p:nvGrpSpPr>
          <p:grpSpPr bwMode="auto">
            <a:xfrm>
              <a:off x="4735" y="1627"/>
              <a:ext cx="582" cy="151"/>
              <a:chOff x="614" y="2568"/>
              <a:chExt cx="725" cy="139"/>
            </a:xfrm>
          </p:grpSpPr>
          <p:sp>
            <p:nvSpPr>
              <p:cNvPr id="184" name="AutoShape 135">
                <a:extLst>
                  <a:ext uri="{FF2B5EF4-FFF2-40B4-BE49-F238E27FC236}">
                    <a16:creationId xmlns:a16="http://schemas.microsoft.com/office/drawing/2014/main" id="{4984E658-560A-B98C-B817-B33CAEDB353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5" name="AutoShape 136">
                <a:extLst>
                  <a:ext uri="{FF2B5EF4-FFF2-40B4-BE49-F238E27FC236}">
                    <a16:creationId xmlns:a16="http://schemas.microsoft.com/office/drawing/2014/main" id="{019D2D9A-B0E4-7723-7ABE-4BFB5C4BFCC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9" name="Freeform 137">
              <a:extLst>
                <a:ext uri="{FF2B5EF4-FFF2-40B4-BE49-F238E27FC236}">
                  <a16:creationId xmlns:a16="http://schemas.microsoft.com/office/drawing/2014/main" id="{B7E76309-D7E2-EEF2-81A4-F212D10C8F0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38">
              <a:extLst>
                <a:ext uri="{FF2B5EF4-FFF2-40B4-BE49-F238E27FC236}">
                  <a16:creationId xmlns:a16="http://schemas.microsoft.com/office/drawing/2014/main" id="{92CDE4A5-9E83-0D12-3928-2E6D5D3CCB7E}"/>
                </a:ext>
              </a:extLst>
            </p:cNvPr>
            <p:cNvGrpSpPr>
              <a:grpSpLocks/>
            </p:cNvGrpSpPr>
            <p:nvPr/>
          </p:nvGrpSpPr>
          <p:grpSpPr bwMode="auto">
            <a:xfrm>
              <a:off x="4739" y="1327"/>
              <a:ext cx="582" cy="139"/>
              <a:chOff x="614" y="2568"/>
              <a:chExt cx="725" cy="139"/>
            </a:xfrm>
          </p:grpSpPr>
          <p:sp>
            <p:nvSpPr>
              <p:cNvPr id="182" name="AutoShape 139">
                <a:extLst>
                  <a:ext uri="{FF2B5EF4-FFF2-40B4-BE49-F238E27FC236}">
                    <a16:creationId xmlns:a16="http://schemas.microsoft.com/office/drawing/2014/main" id="{77732AD8-CD66-82F4-AE75-F900F5CED79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AutoShape 140">
                <a:extLst>
                  <a:ext uri="{FF2B5EF4-FFF2-40B4-BE49-F238E27FC236}">
                    <a16:creationId xmlns:a16="http://schemas.microsoft.com/office/drawing/2014/main" id="{5FDAB56F-6711-3C91-FACC-C4C739E4AD52}"/>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1" name="Rectangle 141">
              <a:extLst>
                <a:ext uri="{FF2B5EF4-FFF2-40B4-BE49-F238E27FC236}">
                  <a16:creationId xmlns:a16="http://schemas.microsoft.com/office/drawing/2014/main" id="{8D32BCC1-EA1F-4888-4468-81E33FC45D81}"/>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Freeform 142">
              <a:extLst>
                <a:ext uri="{FF2B5EF4-FFF2-40B4-BE49-F238E27FC236}">
                  <a16:creationId xmlns:a16="http://schemas.microsoft.com/office/drawing/2014/main" id="{C260A5B6-DD46-A39E-767B-9178929D1D1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Freeform 143">
              <a:extLst>
                <a:ext uri="{FF2B5EF4-FFF2-40B4-BE49-F238E27FC236}">
                  <a16:creationId xmlns:a16="http://schemas.microsoft.com/office/drawing/2014/main" id="{0C3E3319-9236-9096-94D3-146A1F70A71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Oval 144">
              <a:extLst>
                <a:ext uri="{FF2B5EF4-FFF2-40B4-BE49-F238E27FC236}">
                  <a16:creationId xmlns:a16="http://schemas.microsoft.com/office/drawing/2014/main" id="{27A83113-94EC-778D-DEA1-B380AB44102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Freeform 145">
              <a:extLst>
                <a:ext uri="{FF2B5EF4-FFF2-40B4-BE49-F238E27FC236}">
                  <a16:creationId xmlns:a16="http://schemas.microsoft.com/office/drawing/2014/main" id="{CE2E1055-3D43-7CF5-FA3A-C6ED036080C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AutoShape 146">
              <a:extLst>
                <a:ext uri="{FF2B5EF4-FFF2-40B4-BE49-F238E27FC236}">
                  <a16:creationId xmlns:a16="http://schemas.microsoft.com/office/drawing/2014/main" id="{E2892A49-E9F9-7026-7723-B58BE2E56461}"/>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AutoShape 147">
              <a:extLst>
                <a:ext uri="{FF2B5EF4-FFF2-40B4-BE49-F238E27FC236}">
                  <a16:creationId xmlns:a16="http://schemas.microsoft.com/office/drawing/2014/main" id="{5D9893E7-3F52-6AD2-0580-48C4757D81E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Oval 148">
              <a:extLst>
                <a:ext uri="{FF2B5EF4-FFF2-40B4-BE49-F238E27FC236}">
                  <a16:creationId xmlns:a16="http://schemas.microsoft.com/office/drawing/2014/main" id="{3FC2E39A-8E2C-DFEC-1736-2C8A7CC43E8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Oval 149">
              <a:extLst>
                <a:ext uri="{FF2B5EF4-FFF2-40B4-BE49-F238E27FC236}">
                  <a16:creationId xmlns:a16="http://schemas.microsoft.com/office/drawing/2014/main" id="{ECB9272B-B573-15F4-6D54-1C923585151B}"/>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0" name="Oval 150">
              <a:extLst>
                <a:ext uri="{FF2B5EF4-FFF2-40B4-BE49-F238E27FC236}">
                  <a16:creationId xmlns:a16="http://schemas.microsoft.com/office/drawing/2014/main" id="{9D0B5709-BDBD-46C8-0F89-AB1D753AAA14}"/>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51">
              <a:extLst>
                <a:ext uri="{FF2B5EF4-FFF2-40B4-BE49-F238E27FC236}">
                  <a16:creationId xmlns:a16="http://schemas.microsoft.com/office/drawing/2014/main" id="{DC88872C-BBBB-8F6E-31C6-77610F50DBF9}"/>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0" name="Line 104">
            <a:extLst>
              <a:ext uri="{FF2B5EF4-FFF2-40B4-BE49-F238E27FC236}">
                <a16:creationId xmlns:a16="http://schemas.microsoft.com/office/drawing/2014/main" id="{3A995F45-881B-04B2-4C25-729037796D6F}"/>
              </a:ext>
            </a:extLst>
          </p:cNvPr>
          <p:cNvSpPr>
            <a:spLocks noChangeShapeType="1"/>
          </p:cNvSpPr>
          <p:nvPr/>
        </p:nvSpPr>
        <p:spPr bwMode="auto">
          <a:xfrm flipH="1">
            <a:off x="8057962" y="287773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04">
            <a:extLst>
              <a:ext uri="{FF2B5EF4-FFF2-40B4-BE49-F238E27FC236}">
                <a16:creationId xmlns:a16="http://schemas.microsoft.com/office/drawing/2014/main" id="{799683DE-F701-C08D-85C4-97A7F69183F1}"/>
              </a:ext>
            </a:extLst>
          </p:cNvPr>
          <p:cNvSpPr>
            <a:spLocks noChangeShapeType="1"/>
          </p:cNvSpPr>
          <p:nvPr/>
        </p:nvSpPr>
        <p:spPr bwMode="auto">
          <a:xfrm>
            <a:off x="8078600" y="3222225"/>
            <a:ext cx="1479550" cy="31591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Box 196">
            <a:extLst>
              <a:ext uri="{FF2B5EF4-FFF2-40B4-BE49-F238E27FC236}">
                <a16:creationId xmlns:a16="http://schemas.microsoft.com/office/drawing/2014/main" id="{A86EA23F-38F9-6F4C-C60F-F46C39446CFD}"/>
              </a:ext>
            </a:extLst>
          </p:cNvPr>
          <p:cNvSpPr txBox="1"/>
          <p:nvPr/>
        </p:nvSpPr>
        <p:spPr>
          <a:xfrm>
            <a:off x="8496300" y="3175000"/>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grpSp>
        <p:nvGrpSpPr>
          <p:cNvPr id="40" name="Group 39">
            <a:extLst>
              <a:ext uri="{FF2B5EF4-FFF2-40B4-BE49-F238E27FC236}">
                <a16:creationId xmlns:a16="http://schemas.microsoft.com/office/drawing/2014/main" id="{C2D8A3F6-2F35-73E3-9D3E-A4B2C5CCADCC}"/>
              </a:ext>
            </a:extLst>
          </p:cNvPr>
          <p:cNvGrpSpPr/>
          <p:nvPr/>
        </p:nvGrpSpPr>
        <p:grpSpPr>
          <a:xfrm>
            <a:off x="8086648" y="4597944"/>
            <a:ext cx="1477637" cy="1874799"/>
            <a:chOff x="8086648" y="4597944"/>
            <a:chExt cx="1477637" cy="1874799"/>
          </a:xfrm>
        </p:grpSpPr>
        <p:sp>
          <p:nvSpPr>
            <p:cNvPr id="7" name="Line 25">
              <a:extLst>
                <a:ext uri="{FF2B5EF4-FFF2-40B4-BE49-F238E27FC236}">
                  <a16:creationId xmlns:a16="http://schemas.microsoft.com/office/drawing/2014/main" id="{A284797A-E967-AC08-DDE8-C60D655BBB6A}"/>
                </a:ext>
              </a:extLst>
            </p:cNvPr>
            <p:cNvSpPr>
              <a:spLocks noChangeShapeType="1"/>
            </p:cNvSpPr>
            <p:nvPr/>
          </p:nvSpPr>
          <p:spPr bwMode="auto">
            <a:xfrm>
              <a:off x="8086648" y="4597944"/>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8" name="Line 25">
              <a:extLst>
                <a:ext uri="{FF2B5EF4-FFF2-40B4-BE49-F238E27FC236}">
                  <a16:creationId xmlns:a16="http://schemas.microsoft.com/office/drawing/2014/main" id="{BC06DF10-8B26-397F-C400-CC5F137B88D4}"/>
                </a:ext>
              </a:extLst>
            </p:cNvPr>
            <p:cNvSpPr>
              <a:spLocks noChangeShapeType="1"/>
            </p:cNvSpPr>
            <p:nvPr/>
          </p:nvSpPr>
          <p:spPr bwMode="auto">
            <a:xfrm>
              <a:off x="9552015" y="4627598"/>
              <a:ext cx="12270" cy="184514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 name="Slide Number Placeholder 2">
            <a:extLst>
              <a:ext uri="{FF2B5EF4-FFF2-40B4-BE49-F238E27FC236}">
                <a16:creationId xmlns:a16="http://schemas.microsoft.com/office/drawing/2014/main" id="{899270D5-4B78-0C2E-2A95-D361876C417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57</a:t>
            </a:fld>
            <a:endParaRPr lang="en-US" dirty="0"/>
          </a:p>
        </p:txBody>
      </p:sp>
      <p:grpSp>
        <p:nvGrpSpPr>
          <p:cNvPr id="27" name="Group 26">
            <a:extLst>
              <a:ext uri="{FF2B5EF4-FFF2-40B4-BE49-F238E27FC236}">
                <a16:creationId xmlns:a16="http://schemas.microsoft.com/office/drawing/2014/main" id="{528E75F2-4312-5DD9-EF03-0F5CF0A238B0}"/>
              </a:ext>
            </a:extLst>
          </p:cNvPr>
          <p:cNvGrpSpPr/>
          <p:nvPr/>
        </p:nvGrpSpPr>
        <p:grpSpPr>
          <a:xfrm>
            <a:off x="4848307" y="2616837"/>
            <a:ext cx="4163327" cy="762645"/>
            <a:chOff x="4848307" y="2616837"/>
            <a:chExt cx="4163327" cy="762645"/>
          </a:xfrm>
        </p:grpSpPr>
        <p:pic>
          <p:nvPicPr>
            <p:cNvPr id="11" name="Picture 10" descr="A white rectangular object with black lines&#10;&#10;Description automatically generated">
              <a:extLst>
                <a:ext uri="{FF2B5EF4-FFF2-40B4-BE49-F238E27FC236}">
                  <a16:creationId xmlns:a16="http://schemas.microsoft.com/office/drawing/2014/main" id="{C0DBBB44-E4A1-205F-47C3-190C9E22261B}"/>
                </a:ext>
              </a:extLst>
            </p:cNvPr>
            <p:cNvPicPr>
              <a:picLocks noChangeAspect="1"/>
            </p:cNvPicPr>
            <p:nvPr/>
          </p:nvPicPr>
          <p:blipFill>
            <a:blip r:embed="rId4"/>
            <a:stretch>
              <a:fillRect/>
            </a:stretch>
          </p:blipFill>
          <p:spPr>
            <a:xfrm rot="19615010">
              <a:off x="8558379" y="2819623"/>
              <a:ext cx="453255" cy="402541"/>
            </a:xfrm>
            <a:prstGeom prst="rect">
              <a:avLst/>
            </a:prstGeom>
          </p:spPr>
        </p:pic>
        <p:sp>
          <p:nvSpPr>
            <p:cNvPr id="12" name="TextBox 11">
              <a:extLst>
                <a:ext uri="{FF2B5EF4-FFF2-40B4-BE49-F238E27FC236}">
                  <a16:creationId xmlns:a16="http://schemas.microsoft.com/office/drawing/2014/main" id="{08C34F64-260E-D147-FC27-946B82E7A992}"/>
                </a:ext>
              </a:extLst>
            </p:cNvPr>
            <p:cNvSpPr txBox="1"/>
            <p:nvPr/>
          </p:nvSpPr>
          <p:spPr>
            <a:xfrm>
              <a:off x="4848307" y="2616837"/>
              <a:ext cx="1978771" cy="762645"/>
            </a:xfrm>
            <a:prstGeom prst="rect">
              <a:avLst/>
            </a:prstGeom>
            <a:noFill/>
          </p:spPr>
          <p:txBody>
            <a:bodyPr wrap="square" rtlCol="0">
              <a:spAutoFit/>
            </a:bodyPr>
            <a:lstStyle/>
            <a:p>
              <a:pPr algn="ctr">
                <a:lnSpc>
                  <a:spcPct val="80000"/>
                </a:lnSpc>
              </a:pPr>
              <a:r>
                <a:rPr lang="en-US" dirty="0"/>
                <a:t>TLS  session ticket sent by server, cached at client</a:t>
              </a:r>
            </a:p>
          </p:txBody>
        </p:sp>
        <p:cxnSp>
          <p:nvCxnSpPr>
            <p:cNvPr id="16" name="Straight Connector 15">
              <a:extLst>
                <a:ext uri="{FF2B5EF4-FFF2-40B4-BE49-F238E27FC236}">
                  <a16:creationId xmlns:a16="http://schemas.microsoft.com/office/drawing/2014/main" id="{6276F477-257E-E147-7699-C02E1EA9F677}"/>
                </a:ext>
              </a:extLst>
            </p:cNvPr>
            <p:cNvCxnSpPr>
              <a:cxnSpLocks/>
            </p:cNvCxnSpPr>
            <p:nvPr/>
          </p:nvCxnSpPr>
          <p:spPr>
            <a:xfrm flipV="1">
              <a:off x="6591170" y="2989811"/>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BAB2E53-1232-067A-40AF-4850EF6AF96A}"/>
              </a:ext>
            </a:extLst>
          </p:cNvPr>
          <p:cNvGrpSpPr/>
          <p:nvPr/>
        </p:nvGrpSpPr>
        <p:grpSpPr>
          <a:xfrm>
            <a:off x="4765292" y="3672464"/>
            <a:ext cx="3164488" cy="660598"/>
            <a:chOff x="4765292" y="3672464"/>
            <a:chExt cx="3164488" cy="660598"/>
          </a:xfrm>
        </p:grpSpPr>
        <p:sp>
          <p:nvSpPr>
            <p:cNvPr id="9" name="TextBox 8">
              <a:extLst>
                <a:ext uri="{FF2B5EF4-FFF2-40B4-BE49-F238E27FC236}">
                  <a16:creationId xmlns:a16="http://schemas.microsoft.com/office/drawing/2014/main" id="{B93D5B20-3671-A7BB-8ABB-7CCC699BCB7F}"/>
                </a:ext>
              </a:extLst>
            </p:cNvPr>
            <p:cNvSpPr txBox="1"/>
            <p:nvPr/>
          </p:nvSpPr>
          <p:spPr>
            <a:xfrm>
              <a:off x="4765292" y="3672464"/>
              <a:ext cx="1966501" cy="660598"/>
            </a:xfrm>
            <a:prstGeom prst="rect">
              <a:avLst/>
            </a:prstGeom>
            <a:noFill/>
          </p:spPr>
          <p:txBody>
            <a:bodyPr wrap="square" rtlCol="0">
              <a:spAutoFit/>
            </a:bodyPr>
            <a:lstStyle/>
            <a:p>
              <a:pPr algn="ctr"/>
              <a:r>
                <a:rPr lang="en-US" i="1" dirty="0"/>
                <a:t>end of first QUIC connection </a:t>
              </a:r>
            </a:p>
          </p:txBody>
        </p:sp>
        <p:cxnSp>
          <p:nvCxnSpPr>
            <p:cNvPr id="22" name="Straight Connector 21">
              <a:extLst>
                <a:ext uri="{FF2B5EF4-FFF2-40B4-BE49-F238E27FC236}">
                  <a16:creationId xmlns:a16="http://schemas.microsoft.com/office/drawing/2014/main" id="{F112DD96-5A3B-C49D-E481-37CFB286F535}"/>
                </a:ext>
              </a:extLst>
            </p:cNvPr>
            <p:cNvCxnSpPr>
              <a:cxnSpLocks/>
            </p:cNvCxnSpPr>
            <p:nvPr/>
          </p:nvCxnSpPr>
          <p:spPr>
            <a:xfrm flipV="1">
              <a:off x="5978930" y="3998463"/>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19" name="Picture 18" descr="A white rectangular object with black lines&#10;&#10;Description automatically generated">
            <a:extLst>
              <a:ext uri="{FF2B5EF4-FFF2-40B4-BE49-F238E27FC236}">
                <a16:creationId xmlns:a16="http://schemas.microsoft.com/office/drawing/2014/main" id="{254F5D0D-9EAD-9641-2537-22AFEC566970}"/>
              </a:ext>
            </a:extLst>
          </p:cNvPr>
          <p:cNvPicPr>
            <a:picLocks noChangeAspect="1"/>
          </p:cNvPicPr>
          <p:nvPr/>
        </p:nvPicPr>
        <p:blipFill>
          <a:blip r:embed="rId4"/>
          <a:stretch>
            <a:fillRect/>
          </a:stretch>
        </p:blipFill>
        <p:spPr>
          <a:xfrm rot="19615010">
            <a:off x="7591798" y="3080205"/>
            <a:ext cx="453255" cy="402541"/>
          </a:xfrm>
          <a:prstGeom prst="rect">
            <a:avLst/>
          </a:prstGeom>
        </p:spPr>
      </p:pic>
      <p:grpSp>
        <p:nvGrpSpPr>
          <p:cNvPr id="29" name="Group 28">
            <a:extLst>
              <a:ext uri="{FF2B5EF4-FFF2-40B4-BE49-F238E27FC236}">
                <a16:creationId xmlns:a16="http://schemas.microsoft.com/office/drawing/2014/main" id="{81D6EA82-1C87-1CE9-1059-E88642BD8C55}"/>
              </a:ext>
            </a:extLst>
          </p:cNvPr>
          <p:cNvGrpSpPr/>
          <p:nvPr/>
        </p:nvGrpSpPr>
        <p:grpSpPr>
          <a:xfrm>
            <a:off x="4899325" y="4351713"/>
            <a:ext cx="3164488" cy="660598"/>
            <a:chOff x="4899325" y="4351713"/>
            <a:chExt cx="3164488" cy="660598"/>
          </a:xfrm>
        </p:grpSpPr>
        <p:sp>
          <p:nvSpPr>
            <p:cNvPr id="23" name="TextBox 22">
              <a:extLst>
                <a:ext uri="{FF2B5EF4-FFF2-40B4-BE49-F238E27FC236}">
                  <a16:creationId xmlns:a16="http://schemas.microsoft.com/office/drawing/2014/main" id="{5E9D90FA-C79C-8C9F-468D-2C17EF954BC8}"/>
                </a:ext>
              </a:extLst>
            </p:cNvPr>
            <p:cNvSpPr txBox="1"/>
            <p:nvPr/>
          </p:nvSpPr>
          <p:spPr>
            <a:xfrm>
              <a:off x="4899325" y="4351713"/>
              <a:ext cx="1966501" cy="660598"/>
            </a:xfrm>
            <a:prstGeom prst="rect">
              <a:avLst/>
            </a:prstGeom>
            <a:noFill/>
          </p:spPr>
          <p:txBody>
            <a:bodyPr wrap="square" rtlCol="0">
              <a:spAutoFit/>
            </a:bodyPr>
            <a:lstStyle/>
            <a:p>
              <a:pPr algn="ctr"/>
              <a:r>
                <a:rPr lang="en-US" i="1" dirty="0"/>
                <a:t>start of second QUIC connection </a:t>
              </a:r>
            </a:p>
          </p:txBody>
        </p:sp>
        <p:cxnSp>
          <p:nvCxnSpPr>
            <p:cNvPr id="24" name="Straight Connector 23">
              <a:extLst>
                <a:ext uri="{FF2B5EF4-FFF2-40B4-BE49-F238E27FC236}">
                  <a16:creationId xmlns:a16="http://schemas.microsoft.com/office/drawing/2014/main" id="{A98A3C3B-B992-6036-057C-FC796A634286}"/>
                </a:ext>
              </a:extLst>
            </p:cNvPr>
            <p:cNvCxnSpPr>
              <a:cxnSpLocks/>
            </p:cNvCxnSpPr>
            <p:nvPr/>
          </p:nvCxnSpPr>
          <p:spPr>
            <a:xfrm flipV="1">
              <a:off x="6112963" y="4677712"/>
              <a:ext cx="1950850" cy="200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E3F43068-DD36-2255-81E5-877706B0C900}"/>
              </a:ext>
            </a:extLst>
          </p:cNvPr>
          <p:cNvGrpSpPr/>
          <p:nvPr/>
        </p:nvGrpSpPr>
        <p:grpSpPr>
          <a:xfrm>
            <a:off x="659981" y="4251394"/>
            <a:ext cx="8925410" cy="2093745"/>
            <a:chOff x="659981" y="4251394"/>
            <a:chExt cx="8925410" cy="2093745"/>
          </a:xfrm>
        </p:grpSpPr>
        <p:sp>
          <p:nvSpPr>
            <p:cNvPr id="198" name="Content Placeholder 3">
              <a:extLst>
                <a:ext uri="{FF2B5EF4-FFF2-40B4-BE49-F238E27FC236}">
                  <a16:creationId xmlns:a16="http://schemas.microsoft.com/office/drawing/2014/main" id="{F5B7BF91-3606-0BBD-C39B-CE25157509EA}"/>
                </a:ext>
              </a:extLst>
            </p:cNvPr>
            <p:cNvSpPr txBox="1">
              <a:spLocks/>
            </p:cNvSpPr>
            <p:nvPr/>
          </p:nvSpPr>
          <p:spPr>
            <a:xfrm>
              <a:off x="659981" y="4251394"/>
              <a:ext cx="4254995" cy="209374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uses</a:t>
              </a: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 last session ticket for encryption, authentication for new connection</a:t>
              </a:r>
            </a:p>
            <a:p>
              <a:pPr marL="641350" indent="-223838">
                <a:defRPr/>
              </a:pPr>
              <a:r>
                <a:rPr kumimoji="0" lang="en-US" sz="2800" b="0" i="0" u="none" strike="noStrike" kern="1200" cap="none" spc="0" normalizeH="0" noProof="0" dirty="0">
                  <a:ln>
                    <a:noFill/>
                  </a:ln>
                  <a:solidFill>
                    <a:prstClr val="black"/>
                  </a:solidFill>
                  <a:effectLst/>
                  <a:uLnTx/>
                  <a:uFillTx/>
                  <a:latin typeface="Calibri" panose="020F0502020204030204"/>
                  <a:ea typeface="+mn-ea"/>
                  <a:cs typeface="+mn-cs"/>
                </a:rPr>
                <a:t>0 RTT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handshake delay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F97A0ADA-1B02-BD9E-4C11-F823D2BC5FC1}"/>
                </a:ext>
              </a:extLst>
            </p:cNvPr>
            <p:cNvGrpSpPr/>
            <p:nvPr/>
          </p:nvGrpSpPr>
          <p:grpSpPr>
            <a:xfrm>
              <a:off x="7681761" y="4985061"/>
              <a:ext cx="1903630" cy="538559"/>
              <a:chOff x="7681761" y="4826037"/>
              <a:chExt cx="1903630" cy="538559"/>
            </a:xfrm>
          </p:grpSpPr>
          <p:sp>
            <p:nvSpPr>
              <p:cNvPr id="21" name="Line 104">
                <a:extLst>
                  <a:ext uri="{FF2B5EF4-FFF2-40B4-BE49-F238E27FC236}">
                    <a16:creationId xmlns:a16="http://schemas.microsoft.com/office/drawing/2014/main" id="{6F0731A0-058E-B2D6-D15B-3D61A79D9F8B}"/>
                  </a:ext>
                </a:extLst>
              </p:cNvPr>
              <p:cNvSpPr>
                <a:spLocks noChangeShapeType="1"/>
              </p:cNvSpPr>
              <p:nvPr/>
            </p:nvSpPr>
            <p:spPr bwMode="auto">
              <a:xfrm>
                <a:off x="8105841" y="504868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 name="TextBox 24">
                <a:extLst>
                  <a:ext uri="{FF2B5EF4-FFF2-40B4-BE49-F238E27FC236}">
                    <a16:creationId xmlns:a16="http://schemas.microsoft.com/office/drawing/2014/main" id="{4993FB8A-0CB2-BAB3-1C65-4BAC0E65D071}"/>
                  </a:ext>
                </a:extLst>
              </p:cNvPr>
              <p:cNvSpPr txBox="1"/>
              <p:nvPr/>
            </p:nvSpPr>
            <p:spPr>
              <a:xfrm>
                <a:off x="8518517" y="4995264"/>
                <a:ext cx="59971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pic>
            <p:nvPicPr>
              <p:cNvPr id="26" name="Picture 25" descr="A white rectangular object with black lines&#10;&#10;Description automatically generated">
                <a:extLst>
                  <a:ext uri="{FF2B5EF4-FFF2-40B4-BE49-F238E27FC236}">
                    <a16:creationId xmlns:a16="http://schemas.microsoft.com/office/drawing/2014/main" id="{9B23612C-9216-2A44-D5F7-0ABA9158530F}"/>
                  </a:ext>
                </a:extLst>
              </p:cNvPr>
              <p:cNvPicPr>
                <a:picLocks noChangeAspect="1"/>
              </p:cNvPicPr>
              <p:nvPr/>
            </p:nvPicPr>
            <p:blipFill>
              <a:blip r:embed="rId4"/>
              <a:stretch>
                <a:fillRect/>
              </a:stretch>
            </p:blipFill>
            <p:spPr>
              <a:xfrm rot="19615010">
                <a:off x="7681761" y="4826037"/>
                <a:ext cx="453255" cy="402541"/>
              </a:xfrm>
              <a:prstGeom prst="rect">
                <a:avLst/>
              </a:prstGeom>
            </p:spPr>
          </p:pic>
        </p:grpSp>
        <p:cxnSp>
          <p:nvCxnSpPr>
            <p:cNvPr id="32" name="Straight Connector 31">
              <a:extLst>
                <a:ext uri="{FF2B5EF4-FFF2-40B4-BE49-F238E27FC236}">
                  <a16:creationId xmlns:a16="http://schemas.microsoft.com/office/drawing/2014/main" id="{B5D72C77-888C-C4FD-1FAD-69BAF28989B5}"/>
                </a:ext>
              </a:extLst>
            </p:cNvPr>
            <p:cNvCxnSpPr>
              <a:cxnSpLocks/>
            </p:cNvCxnSpPr>
            <p:nvPr/>
          </p:nvCxnSpPr>
          <p:spPr>
            <a:xfrm>
              <a:off x="4373217" y="5174316"/>
              <a:ext cx="327964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840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dissolve">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dissolve">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dissolve">
                                      <p:cBhvr>
                                        <p:cTn id="22" dur="500"/>
                                        <p:tgtEl>
                                          <p:spTgt spid="29"/>
                                        </p:tgtEl>
                                      </p:cBhvr>
                                    </p:animEffect>
                                  </p:childTnLst>
                                </p:cTn>
                              </p:par>
                              <p:par>
                                <p:cTn id="23" presetID="9" presetClass="entr" presetSubtype="0" fill="hold" nodeType="with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dissolv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rgbClr val="0000A8"/>
              </a:buClr>
              <a:defRPr/>
            </a:pPr>
            <a:r>
              <a:rPr lang="en-US" sz="3200" dirty="0">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58</a:t>
            </a:fld>
            <a:endParaRPr lang="en-US" dirty="0"/>
          </a:p>
        </p:txBody>
      </p:sp>
      <p:grpSp>
        <p:nvGrpSpPr>
          <p:cNvPr id="2" name="Group 1">
            <a:extLst>
              <a:ext uri="{FF2B5EF4-FFF2-40B4-BE49-F238E27FC236}">
                <a16:creationId xmlns:a16="http://schemas.microsoft.com/office/drawing/2014/main" id="{FD339CFC-496F-2B33-38F5-0318904BADCD}"/>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8C50841B-A09E-237D-E762-5648F1B7CB7E}"/>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FB5E5C93-1628-B1E5-FF40-91A44E243DDC}"/>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96310058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a:t>
            </a:r>
            <a:endParaRPr lang="en-US" sz="4400" dirty="0"/>
          </a:p>
        </p:txBody>
      </p:sp>
      <p:sp>
        <p:nvSpPr>
          <p:cNvPr id="8" name="Rectangle 3">
            <a:extLst>
              <a:ext uri="{FF2B5EF4-FFF2-40B4-BE49-F238E27FC236}">
                <a16:creationId xmlns:a16="http://schemas.microsoft.com/office/drawing/2014/main" id="{21810D1F-B21D-4B49-9104-1DDE54C093AE}"/>
              </a:ext>
            </a:extLst>
          </p:cNvPr>
          <p:cNvSpPr txBox="1">
            <a:spLocks noChangeArrowheads="1"/>
          </p:cNvSpPr>
          <p:nvPr/>
        </p:nvSpPr>
        <p:spPr>
          <a:xfrm>
            <a:off x="544512" y="1366838"/>
            <a:ext cx="7119031" cy="48768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Three major components: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agents </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servers </a:t>
            </a:r>
          </a:p>
          <a:p>
            <a:pPr marL="460375" marR="0" lvl="0" indent="-215900" algn="l" defTabSz="914400" rtl="0" eaLnBrk="1" fontAlgn="auto" latinLnBrk="0" hangingPunct="1">
              <a:lnSpc>
                <a:spcPct val="90000"/>
              </a:lnSpc>
              <a:spcBef>
                <a:spcPts val="400"/>
              </a:spcBef>
              <a:spcAft>
                <a:spcPct val="75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simple mail transfer protocol: SMTP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User Agent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reader”</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composing, editing, reading mail messages</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Outlook, iPhone mail client</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outgoing, incoming messages stored on server</a:t>
            </a:r>
          </a:p>
        </p:txBody>
      </p:sp>
      <p:grpSp>
        <p:nvGrpSpPr>
          <p:cNvPr id="433" name="Group 279">
            <a:extLst>
              <a:ext uri="{FF2B5EF4-FFF2-40B4-BE49-F238E27FC236}">
                <a16:creationId xmlns:a16="http://schemas.microsoft.com/office/drawing/2014/main" id="{2EF60A4B-BB2C-B34B-90F3-D1FE6C8FFDAD}"/>
              </a:ext>
            </a:extLst>
          </p:cNvPr>
          <p:cNvGrpSpPr>
            <a:grpSpLocks/>
          </p:cNvGrpSpPr>
          <p:nvPr/>
        </p:nvGrpSpPr>
        <p:grpSpPr bwMode="auto">
          <a:xfrm>
            <a:off x="9926119" y="5308075"/>
            <a:ext cx="1736725" cy="973138"/>
            <a:chOff x="4458" y="3335"/>
            <a:chExt cx="1094" cy="613"/>
          </a:xfrm>
        </p:grpSpPr>
        <p:sp>
          <p:nvSpPr>
            <p:cNvPr id="434" name="Text Box 263">
              <a:extLst>
                <a:ext uri="{FF2B5EF4-FFF2-40B4-BE49-F238E27FC236}">
                  <a16:creationId xmlns:a16="http://schemas.microsoft.com/office/drawing/2014/main" id="{41250870-CE47-A94F-91C6-42B94321E1E7}"/>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35" name="Group 278">
              <a:extLst>
                <a:ext uri="{FF2B5EF4-FFF2-40B4-BE49-F238E27FC236}">
                  <a16:creationId xmlns:a16="http://schemas.microsoft.com/office/drawing/2014/main" id="{F337E40C-B180-194A-B368-8F35ECF83896}"/>
                </a:ext>
              </a:extLst>
            </p:cNvPr>
            <p:cNvGrpSpPr>
              <a:grpSpLocks/>
            </p:cNvGrpSpPr>
            <p:nvPr/>
          </p:nvGrpSpPr>
          <p:grpSpPr bwMode="auto">
            <a:xfrm>
              <a:off x="4458" y="3408"/>
              <a:ext cx="450" cy="120"/>
              <a:chOff x="4314" y="3444"/>
              <a:chExt cx="450" cy="120"/>
            </a:xfrm>
          </p:grpSpPr>
          <p:sp>
            <p:nvSpPr>
              <p:cNvPr id="438" name="Rectangle 264">
                <a:extLst>
                  <a:ext uri="{FF2B5EF4-FFF2-40B4-BE49-F238E27FC236}">
                    <a16:creationId xmlns:a16="http://schemas.microsoft.com/office/drawing/2014/main" id="{952BA00D-1B4A-4948-82B5-82AE8D13A24F}"/>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9" name="Line 265">
                <a:extLst>
                  <a:ext uri="{FF2B5EF4-FFF2-40B4-BE49-F238E27FC236}">
                    <a16:creationId xmlns:a16="http://schemas.microsoft.com/office/drawing/2014/main" id="{B275CB99-7AAC-A148-8381-65E960D05921}"/>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0" name="Line 266">
                <a:extLst>
                  <a:ext uri="{FF2B5EF4-FFF2-40B4-BE49-F238E27FC236}">
                    <a16:creationId xmlns:a16="http://schemas.microsoft.com/office/drawing/2014/main" id="{47491974-AD71-004E-AB59-0655640AEC45}"/>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1" name="Line 267">
                <a:extLst>
                  <a:ext uri="{FF2B5EF4-FFF2-40B4-BE49-F238E27FC236}">
                    <a16:creationId xmlns:a16="http://schemas.microsoft.com/office/drawing/2014/main" id="{B200EE76-91FF-8846-8C54-A23D92713A6F}"/>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2" name="Line 268">
                <a:extLst>
                  <a:ext uri="{FF2B5EF4-FFF2-40B4-BE49-F238E27FC236}">
                    <a16:creationId xmlns:a16="http://schemas.microsoft.com/office/drawing/2014/main" id="{FF930B76-2857-B14D-AD85-09CD6FA57CA5}"/>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3" name="Line 269">
                <a:extLst>
                  <a:ext uri="{FF2B5EF4-FFF2-40B4-BE49-F238E27FC236}">
                    <a16:creationId xmlns:a16="http://schemas.microsoft.com/office/drawing/2014/main" id="{A45A103A-DECC-1641-9DE7-659C116522FC}"/>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4" name="Line 270">
                <a:extLst>
                  <a:ext uri="{FF2B5EF4-FFF2-40B4-BE49-F238E27FC236}">
                    <a16:creationId xmlns:a16="http://schemas.microsoft.com/office/drawing/2014/main" id="{73B06C32-185A-D246-82A4-C6DC25E70096}"/>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45" name="Line 271">
                <a:extLst>
                  <a:ext uri="{FF2B5EF4-FFF2-40B4-BE49-F238E27FC236}">
                    <a16:creationId xmlns:a16="http://schemas.microsoft.com/office/drawing/2014/main" id="{7341EBA5-2E81-A74B-8F94-6ADE0EB85AE6}"/>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36" name="Rectangle 272">
              <a:extLst>
                <a:ext uri="{FF2B5EF4-FFF2-40B4-BE49-F238E27FC236}">
                  <a16:creationId xmlns:a16="http://schemas.microsoft.com/office/drawing/2014/main" id="{0B665308-9EC4-5A44-9326-2A177FF67D5A}"/>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7" name="Text Box 277">
              <a:extLst>
                <a:ext uri="{FF2B5EF4-FFF2-40B4-BE49-F238E27FC236}">
                  <a16:creationId xmlns:a16="http://schemas.microsoft.com/office/drawing/2014/main" id="{F20D1BFA-9817-D84B-AAED-9E047761E91E}"/>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8" name="Group 17">
            <a:extLst>
              <a:ext uri="{FF2B5EF4-FFF2-40B4-BE49-F238E27FC236}">
                <a16:creationId xmlns:a16="http://schemas.microsoft.com/office/drawing/2014/main" id="{A40EF7C7-BC9E-1D46-9787-9C4C966D32B3}"/>
              </a:ext>
            </a:extLst>
          </p:cNvPr>
          <p:cNvGrpSpPr/>
          <p:nvPr/>
        </p:nvGrpSpPr>
        <p:grpSpPr>
          <a:xfrm>
            <a:off x="7241455" y="1234950"/>
            <a:ext cx="2992437" cy="3595688"/>
            <a:chOff x="7241455" y="1234950"/>
            <a:chExt cx="2992437" cy="3595688"/>
          </a:xfrm>
        </p:grpSpPr>
        <p:grpSp>
          <p:nvGrpSpPr>
            <p:cNvPr id="17" name="Group 16">
              <a:extLst>
                <a:ext uri="{FF2B5EF4-FFF2-40B4-BE49-F238E27FC236}">
                  <a16:creationId xmlns:a16="http://schemas.microsoft.com/office/drawing/2014/main" id="{40F0B8AA-4B19-CB47-90E3-2610230A6897}"/>
                </a:ext>
              </a:extLst>
            </p:cNvPr>
            <p:cNvGrpSpPr/>
            <p:nvPr/>
          </p:nvGrpSpPr>
          <p:grpSpPr>
            <a:xfrm>
              <a:off x="9233767" y="2182687"/>
              <a:ext cx="1000125" cy="1247776"/>
              <a:chOff x="9233767" y="2182687"/>
              <a:chExt cx="1000125" cy="1247776"/>
            </a:xfrm>
          </p:grpSpPr>
          <p:grpSp>
            <p:nvGrpSpPr>
              <p:cNvPr id="447" name="Group 389">
                <a:extLst>
                  <a:ext uri="{FF2B5EF4-FFF2-40B4-BE49-F238E27FC236}">
                    <a16:creationId xmlns:a16="http://schemas.microsoft.com/office/drawing/2014/main" id="{0E121856-D2CF-BD44-A732-5CF1698DF941}"/>
                  </a:ext>
                </a:extLst>
              </p:cNvPr>
              <p:cNvGrpSpPr>
                <a:grpSpLocks/>
              </p:cNvGrpSpPr>
              <p:nvPr/>
            </p:nvGrpSpPr>
            <p:grpSpPr bwMode="auto">
              <a:xfrm>
                <a:off x="9233767" y="2182687"/>
                <a:ext cx="477838" cy="715963"/>
                <a:chOff x="4140" y="429"/>
                <a:chExt cx="1425" cy="2396"/>
              </a:xfrm>
            </p:grpSpPr>
            <p:sp>
              <p:nvSpPr>
                <p:cNvPr id="610" name="Freeform 390">
                  <a:extLst>
                    <a:ext uri="{FF2B5EF4-FFF2-40B4-BE49-F238E27FC236}">
                      <a16:creationId xmlns:a16="http://schemas.microsoft.com/office/drawing/2014/main" id="{D8B60AB9-7CE6-F14B-893A-0B1ECB740A5D}"/>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1" name="Rectangle 391">
                  <a:extLst>
                    <a:ext uri="{FF2B5EF4-FFF2-40B4-BE49-F238E27FC236}">
                      <a16:creationId xmlns:a16="http://schemas.microsoft.com/office/drawing/2014/main" id="{D3C4D367-DB85-294D-941E-C4CCF95D17E3}"/>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2" name="Freeform 392">
                  <a:extLst>
                    <a:ext uri="{FF2B5EF4-FFF2-40B4-BE49-F238E27FC236}">
                      <a16:creationId xmlns:a16="http://schemas.microsoft.com/office/drawing/2014/main" id="{5CA055FA-0720-7840-BE18-48478EEE554C}"/>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3" name="Freeform 393">
                  <a:extLst>
                    <a:ext uri="{FF2B5EF4-FFF2-40B4-BE49-F238E27FC236}">
                      <a16:creationId xmlns:a16="http://schemas.microsoft.com/office/drawing/2014/main" id="{3BBFE8BC-0BD4-134B-A671-36514DDAC58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4" name="Rectangle 394">
                  <a:extLst>
                    <a:ext uri="{FF2B5EF4-FFF2-40B4-BE49-F238E27FC236}">
                      <a16:creationId xmlns:a16="http://schemas.microsoft.com/office/drawing/2014/main" id="{D0B0114B-71C7-6A4B-951C-64F84E158BCF}"/>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5" name="Group 395">
                  <a:extLst>
                    <a:ext uri="{FF2B5EF4-FFF2-40B4-BE49-F238E27FC236}">
                      <a16:creationId xmlns:a16="http://schemas.microsoft.com/office/drawing/2014/main" id="{CCE97BC5-B32E-A244-B98A-2D18B9679406}"/>
                    </a:ext>
                  </a:extLst>
                </p:cNvPr>
                <p:cNvGrpSpPr>
                  <a:grpSpLocks/>
                </p:cNvGrpSpPr>
                <p:nvPr/>
              </p:nvGrpSpPr>
              <p:grpSpPr bwMode="auto">
                <a:xfrm>
                  <a:off x="4749" y="668"/>
                  <a:ext cx="581" cy="145"/>
                  <a:chOff x="614" y="2568"/>
                  <a:chExt cx="725" cy="139"/>
                </a:xfrm>
              </p:grpSpPr>
              <p:sp>
                <p:nvSpPr>
                  <p:cNvPr id="640" name="AutoShape 396">
                    <a:extLst>
                      <a:ext uri="{FF2B5EF4-FFF2-40B4-BE49-F238E27FC236}">
                        <a16:creationId xmlns:a16="http://schemas.microsoft.com/office/drawing/2014/main" id="{EFA6368E-1013-B44C-9AE2-9FFA4CC527BB}"/>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41" name="AutoShape 397">
                    <a:extLst>
                      <a:ext uri="{FF2B5EF4-FFF2-40B4-BE49-F238E27FC236}">
                        <a16:creationId xmlns:a16="http://schemas.microsoft.com/office/drawing/2014/main" id="{2A187B97-5F9E-CE47-A163-46FD77373D6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6" name="Rectangle 398">
                  <a:extLst>
                    <a:ext uri="{FF2B5EF4-FFF2-40B4-BE49-F238E27FC236}">
                      <a16:creationId xmlns:a16="http://schemas.microsoft.com/office/drawing/2014/main" id="{B19FBC61-83B0-A14E-99F0-5BFCCFCB1B17}"/>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17" name="Group 399">
                  <a:extLst>
                    <a:ext uri="{FF2B5EF4-FFF2-40B4-BE49-F238E27FC236}">
                      <a16:creationId xmlns:a16="http://schemas.microsoft.com/office/drawing/2014/main" id="{1C88BBDC-CC23-854A-A7B8-9B5383302B0E}"/>
                    </a:ext>
                  </a:extLst>
                </p:cNvPr>
                <p:cNvGrpSpPr>
                  <a:grpSpLocks/>
                </p:cNvGrpSpPr>
                <p:nvPr/>
              </p:nvGrpSpPr>
              <p:grpSpPr bwMode="auto">
                <a:xfrm>
                  <a:off x="4747" y="994"/>
                  <a:ext cx="581" cy="134"/>
                  <a:chOff x="614" y="2568"/>
                  <a:chExt cx="725" cy="139"/>
                </a:xfrm>
              </p:grpSpPr>
              <p:sp>
                <p:nvSpPr>
                  <p:cNvPr id="638" name="AutoShape 400">
                    <a:extLst>
                      <a:ext uri="{FF2B5EF4-FFF2-40B4-BE49-F238E27FC236}">
                        <a16:creationId xmlns:a16="http://schemas.microsoft.com/office/drawing/2014/main" id="{D6910F87-2FF9-EA4E-BC68-494D372CF51F}"/>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9" name="AutoShape 401">
                    <a:extLst>
                      <a:ext uri="{FF2B5EF4-FFF2-40B4-BE49-F238E27FC236}">
                        <a16:creationId xmlns:a16="http://schemas.microsoft.com/office/drawing/2014/main" id="{36245E4E-FB1E-2C43-BBAA-D642BCC1B1A4}"/>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18" name="Rectangle 402">
                  <a:extLst>
                    <a:ext uri="{FF2B5EF4-FFF2-40B4-BE49-F238E27FC236}">
                      <a16:creationId xmlns:a16="http://schemas.microsoft.com/office/drawing/2014/main" id="{C98B4378-660F-1847-8A4B-3CAB9591D15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19" name="Rectangle 403">
                  <a:extLst>
                    <a:ext uri="{FF2B5EF4-FFF2-40B4-BE49-F238E27FC236}">
                      <a16:creationId xmlns:a16="http://schemas.microsoft.com/office/drawing/2014/main" id="{A0C2801C-C1EF-0E49-A30F-D154AACBD32C}"/>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0" name="Group 404">
                  <a:extLst>
                    <a:ext uri="{FF2B5EF4-FFF2-40B4-BE49-F238E27FC236}">
                      <a16:creationId xmlns:a16="http://schemas.microsoft.com/office/drawing/2014/main" id="{C3C627D1-CE9C-6540-87D5-7005B1BB7761}"/>
                    </a:ext>
                  </a:extLst>
                </p:cNvPr>
                <p:cNvGrpSpPr>
                  <a:grpSpLocks/>
                </p:cNvGrpSpPr>
                <p:nvPr/>
              </p:nvGrpSpPr>
              <p:grpSpPr bwMode="auto">
                <a:xfrm>
                  <a:off x="4735" y="1627"/>
                  <a:ext cx="582" cy="151"/>
                  <a:chOff x="614" y="2568"/>
                  <a:chExt cx="725" cy="139"/>
                </a:xfrm>
              </p:grpSpPr>
              <p:sp>
                <p:nvSpPr>
                  <p:cNvPr id="636" name="AutoShape 405">
                    <a:extLst>
                      <a:ext uri="{FF2B5EF4-FFF2-40B4-BE49-F238E27FC236}">
                        <a16:creationId xmlns:a16="http://schemas.microsoft.com/office/drawing/2014/main" id="{F5475DB0-E162-B943-9743-BEE80D59A6BC}"/>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7" name="AutoShape 406">
                    <a:extLst>
                      <a:ext uri="{FF2B5EF4-FFF2-40B4-BE49-F238E27FC236}">
                        <a16:creationId xmlns:a16="http://schemas.microsoft.com/office/drawing/2014/main" id="{0E11B07E-90A2-774A-B7AE-AC422F4C847B}"/>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1" name="Freeform 407">
                  <a:extLst>
                    <a:ext uri="{FF2B5EF4-FFF2-40B4-BE49-F238E27FC236}">
                      <a16:creationId xmlns:a16="http://schemas.microsoft.com/office/drawing/2014/main" id="{1B37433A-90DE-CC44-828B-3C03F4C8E91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22" name="Group 408">
                  <a:extLst>
                    <a:ext uri="{FF2B5EF4-FFF2-40B4-BE49-F238E27FC236}">
                      <a16:creationId xmlns:a16="http://schemas.microsoft.com/office/drawing/2014/main" id="{38854C6D-17EC-FB41-ABA7-0643F7D45FAD}"/>
                    </a:ext>
                  </a:extLst>
                </p:cNvPr>
                <p:cNvGrpSpPr>
                  <a:grpSpLocks/>
                </p:cNvGrpSpPr>
                <p:nvPr/>
              </p:nvGrpSpPr>
              <p:grpSpPr bwMode="auto">
                <a:xfrm>
                  <a:off x="4739" y="1327"/>
                  <a:ext cx="582" cy="139"/>
                  <a:chOff x="614" y="2568"/>
                  <a:chExt cx="725" cy="139"/>
                </a:xfrm>
              </p:grpSpPr>
              <p:sp>
                <p:nvSpPr>
                  <p:cNvPr id="634" name="AutoShape 409">
                    <a:extLst>
                      <a:ext uri="{FF2B5EF4-FFF2-40B4-BE49-F238E27FC236}">
                        <a16:creationId xmlns:a16="http://schemas.microsoft.com/office/drawing/2014/main" id="{AE268757-BE47-B84D-A5F7-C7A75F7D40E3}"/>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5" name="AutoShape 410">
                    <a:extLst>
                      <a:ext uri="{FF2B5EF4-FFF2-40B4-BE49-F238E27FC236}">
                        <a16:creationId xmlns:a16="http://schemas.microsoft.com/office/drawing/2014/main" id="{6C0AC9FF-5D0C-3B41-AEB8-B2A9150426C7}"/>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23" name="Rectangle 411">
                  <a:extLst>
                    <a:ext uri="{FF2B5EF4-FFF2-40B4-BE49-F238E27FC236}">
                      <a16:creationId xmlns:a16="http://schemas.microsoft.com/office/drawing/2014/main" id="{24F7E0AB-A636-974F-9A33-43BD0E53FB8A}"/>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4" name="Freeform 412">
                  <a:extLst>
                    <a:ext uri="{FF2B5EF4-FFF2-40B4-BE49-F238E27FC236}">
                      <a16:creationId xmlns:a16="http://schemas.microsoft.com/office/drawing/2014/main" id="{626230FF-050C-984E-BC00-3872336DC4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5" name="Freeform 413">
                  <a:extLst>
                    <a:ext uri="{FF2B5EF4-FFF2-40B4-BE49-F238E27FC236}">
                      <a16:creationId xmlns:a16="http://schemas.microsoft.com/office/drawing/2014/main" id="{1F463BAA-0F23-DF45-8D3B-FFFDAEB5B7E7}"/>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6" name="Oval 414">
                  <a:extLst>
                    <a:ext uri="{FF2B5EF4-FFF2-40B4-BE49-F238E27FC236}">
                      <a16:creationId xmlns:a16="http://schemas.microsoft.com/office/drawing/2014/main" id="{1EC71AF3-4591-B945-BADD-38C9BADCC394}"/>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7" name="Freeform 415">
                  <a:extLst>
                    <a:ext uri="{FF2B5EF4-FFF2-40B4-BE49-F238E27FC236}">
                      <a16:creationId xmlns:a16="http://schemas.microsoft.com/office/drawing/2014/main" id="{3FA9BCF9-A6ED-5043-B90A-C3836646EE5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8" name="AutoShape 416">
                  <a:extLst>
                    <a:ext uri="{FF2B5EF4-FFF2-40B4-BE49-F238E27FC236}">
                      <a16:creationId xmlns:a16="http://schemas.microsoft.com/office/drawing/2014/main" id="{BBF32DE7-F26B-6747-8D1C-21F79EC8B16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29" name="AutoShape 417">
                  <a:extLst>
                    <a:ext uri="{FF2B5EF4-FFF2-40B4-BE49-F238E27FC236}">
                      <a16:creationId xmlns:a16="http://schemas.microsoft.com/office/drawing/2014/main" id="{FF922F0B-EF31-AB4A-A5EA-3FA7101E96BC}"/>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0" name="Oval 418">
                  <a:extLst>
                    <a:ext uri="{FF2B5EF4-FFF2-40B4-BE49-F238E27FC236}">
                      <a16:creationId xmlns:a16="http://schemas.microsoft.com/office/drawing/2014/main" id="{BB6526D2-E304-EA47-868B-62023801D97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1" name="Oval 419">
                  <a:extLst>
                    <a:ext uri="{FF2B5EF4-FFF2-40B4-BE49-F238E27FC236}">
                      <a16:creationId xmlns:a16="http://schemas.microsoft.com/office/drawing/2014/main" id="{4390F52E-4427-8240-A6CD-9F975F0B8C1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32" name="Oval 420">
                  <a:extLst>
                    <a:ext uri="{FF2B5EF4-FFF2-40B4-BE49-F238E27FC236}">
                      <a16:creationId xmlns:a16="http://schemas.microsoft.com/office/drawing/2014/main" id="{17E60F8D-F128-F140-A015-7BE8151AF98B}"/>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3" name="Rectangle 421">
                  <a:extLst>
                    <a:ext uri="{FF2B5EF4-FFF2-40B4-BE49-F238E27FC236}">
                      <a16:creationId xmlns:a16="http://schemas.microsoft.com/office/drawing/2014/main" id="{DE9F5E27-DCB1-A549-A90A-C0BACA49C537}"/>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1" name="Group 19">
                <a:extLst>
                  <a:ext uri="{FF2B5EF4-FFF2-40B4-BE49-F238E27FC236}">
                    <a16:creationId xmlns:a16="http://schemas.microsoft.com/office/drawing/2014/main" id="{E14109E5-50CE-4847-B30A-2C61F96D4CA6}"/>
                  </a:ext>
                </a:extLst>
              </p:cNvPr>
              <p:cNvGrpSpPr>
                <a:grpSpLocks/>
              </p:cNvGrpSpPr>
              <p:nvPr/>
            </p:nvGrpSpPr>
            <p:grpSpPr bwMode="auto">
              <a:xfrm>
                <a:off x="9424267" y="2381125"/>
                <a:ext cx="809625" cy="1049338"/>
                <a:chOff x="4296" y="2627"/>
                <a:chExt cx="510" cy="661"/>
              </a:xfrm>
            </p:grpSpPr>
            <p:sp>
              <p:nvSpPr>
                <p:cNvPr id="531" name="Rectangle 20">
                  <a:extLst>
                    <a:ext uri="{FF2B5EF4-FFF2-40B4-BE49-F238E27FC236}">
                      <a16:creationId xmlns:a16="http://schemas.microsoft.com/office/drawing/2014/main" id="{AC5B0A66-A167-204E-8BFA-3B433DC5EA3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2" name="Text Box 21">
                  <a:extLst>
                    <a:ext uri="{FF2B5EF4-FFF2-40B4-BE49-F238E27FC236}">
                      <a16:creationId xmlns:a16="http://schemas.microsoft.com/office/drawing/2014/main" id="{0F59B7E1-B7F5-BB4A-BBE3-B5F7809DD24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3" name="Rectangle 22">
                  <a:extLst>
                    <a:ext uri="{FF2B5EF4-FFF2-40B4-BE49-F238E27FC236}">
                      <a16:creationId xmlns:a16="http://schemas.microsoft.com/office/drawing/2014/main" id="{71535726-47D0-144C-BBB8-62C6C2FEFFA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4" name="Line 23">
                  <a:extLst>
                    <a:ext uri="{FF2B5EF4-FFF2-40B4-BE49-F238E27FC236}">
                      <a16:creationId xmlns:a16="http://schemas.microsoft.com/office/drawing/2014/main" id="{DA368A70-02AC-1B46-A642-02BA5ECF6EF0}"/>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5" name="Line 24">
                  <a:extLst>
                    <a:ext uri="{FF2B5EF4-FFF2-40B4-BE49-F238E27FC236}">
                      <a16:creationId xmlns:a16="http://schemas.microsoft.com/office/drawing/2014/main" id="{F13ECAFE-D297-7F4B-812D-941FBEE37E3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6" name="Line 25">
                  <a:extLst>
                    <a:ext uri="{FF2B5EF4-FFF2-40B4-BE49-F238E27FC236}">
                      <a16:creationId xmlns:a16="http://schemas.microsoft.com/office/drawing/2014/main" id="{D1B35153-5338-A043-BE0E-433F05C2503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7" name="Line 26">
                  <a:extLst>
                    <a:ext uri="{FF2B5EF4-FFF2-40B4-BE49-F238E27FC236}">
                      <a16:creationId xmlns:a16="http://schemas.microsoft.com/office/drawing/2014/main" id="{89EADCDA-274C-2E43-8C54-9FCA855047E5}"/>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8" name="Line 27">
                  <a:extLst>
                    <a:ext uri="{FF2B5EF4-FFF2-40B4-BE49-F238E27FC236}">
                      <a16:creationId xmlns:a16="http://schemas.microsoft.com/office/drawing/2014/main" id="{17DEFD25-82BB-6545-B3F0-B1240F51A5F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9" name="Line 28">
                  <a:extLst>
                    <a:ext uri="{FF2B5EF4-FFF2-40B4-BE49-F238E27FC236}">
                      <a16:creationId xmlns:a16="http://schemas.microsoft.com/office/drawing/2014/main" id="{694FC287-3940-D144-83E9-13190F74DAF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0" name="Line 29">
                  <a:extLst>
                    <a:ext uri="{FF2B5EF4-FFF2-40B4-BE49-F238E27FC236}">
                      <a16:creationId xmlns:a16="http://schemas.microsoft.com/office/drawing/2014/main" id="{BAE767AB-23DB-7E44-99F4-F1113227541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1" name="Rectangle 30">
                  <a:extLst>
                    <a:ext uri="{FF2B5EF4-FFF2-40B4-BE49-F238E27FC236}">
                      <a16:creationId xmlns:a16="http://schemas.microsoft.com/office/drawing/2014/main" id="{49A7C92C-8BD2-6B47-9196-5E60999B8B0F}"/>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2" name="Rectangle 31">
                  <a:extLst>
                    <a:ext uri="{FF2B5EF4-FFF2-40B4-BE49-F238E27FC236}">
                      <a16:creationId xmlns:a16="http://schemas.microsoft.com/office/drawing/2014/main" id="{C3A9FD5C-54B1-7D45-B12D-299767B3ACED}"/>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3" name="Rectangle 32">
                  <a:extLst>
                    <a:ext uri="{FF2B5EF4-FFF2-40B4-BE49-F238E27FC236}">
                      <a16:creationId xmlns:a16="http://schemas.microsoft.com/office/drawing/2014/main" id="{2DFC74AC-2A06-B94B-9404-34F755D7199B}"/>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4" name="Rectangle 33">
                  <a:extLst>
                    <a:ext uri="{FF2B5EF4-FFF2-40B4-BE49-F238E27FC236}">
                      <a16:creationId xmlns:a16="http://schemas.microsoft.com/office/drawing/2014/main" id="{9821B6CC-315C-8446-BDFF-A89664E7046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5" name="Rectangle 34">
                  <a:extLst>
                    <a:ext uri="{FF2B5EF4-FFF2-40B4-BE49-F238E27FC236}">
                      <a16:creationId xmlns:a16="http://schemas.microsoft.com/office/drawing/2014/main" id="{DAB5F22E-A0E3-4743-8405-E2AEEFFCADE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6" name="Group 15">
              <a:extLst>
                <a:ext uri="{FF2B5EF4-FFF2-40B4-BE49-F238E27FC236}">
                  <a16:creationId xmlns:a16="http://schemas.microsoft.com/office/drawing/2014/main" id="{74EA5111-B6B7-B344-B449-F28A4145AF94}"/>
                </a:ext>
              </a:extLst>
            </p:cNvPr>
            <p:cNvGrpSpPr/>
            <p:nvPr/>
          </p:nvGrpSpPr>
          <p:grpSpPr>
            <a:xfrm>
              <a:off x="7241455" y="3576512"/>
              <a:ext cx="992187" cy="1254126"/>
              <a:chOff x="7241455" y="3576512"/>
              <a:chExt cx="992187" cy="1254126"/>
            </a:xfrm>
          </p:grpSpPr>
          <p:grpSp>
            <p:nvGrpSpPr>
              <p:cNvPr id="448" name="Group 356">
                <a:extLst>
                  <a:ext uri="{FF2B5EF4-FFF2-40B4-BE49-F238E27FC236}">
                    <a16:creationId xmlns:a16="http://schemas.microsoft.com/office/drawing/2014/main" id="{E94FBB23-E0FF-2E4C-ADA9-B7693567EB7C}"/>
                  </a:ext>
                </a:extLst>
              </p:cNvPr>
              <p:cNvGrpSpPr>
                <a:grpSpLocks/>
              </p:cNvGrpSpPr>
              <p:nvPr/>
            </p:nvGrpSpPr>
            <p:grpSpPr bwMode="auto">
              <a:xfrm>
                <a:off x="7241455" y="3576512"/>
                <a:ext cx="477838" cy="715963"/>
                <a:chOff x="4140" y="429"/>
                <a:chExt cx="1425" cy="2396"/>
              </a:xfrm>
            </p:grpSpPr>
            <p:sp>
              <p:nvSpPr>
                <p:cNvPr id="578" name="Freeform 357">
                  <a:extLst>
                    <a:ext uri="{FF2B5EF4-FFF2-40B4-BE49-F238E27FC236}">
                      <a16:creationId xmlns:a16="http://schemas.microsoft.com/office/drawing/2014/main" id="{83F8A882-2D18-F84A-A8B3-6AFE04482C34}"/>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9" name="Rectangle 358">
                  <a:extLst>
                    <a:ext uri="{FF2B5EF4-FFF2-40B4-BE49-F238E27FC236}">
                      <a16:creationId xmlns:a16="http://schemas.microsoft.com/office/drawing/2014/main" id="{9C1CE4E9-0931-724C-9C29-8D583A01FCBA}"/>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0" name="Freeform 359">
                  <a:extLst>
                    <a:ext uri="{FF2B5EF4-FFF2-40B4-BE49-F238E27FC236}">
                      <a16:creationId xmlns:a16="http://schemas.microsoft.com/office/drawing/2014/main" id="{5EDD0773-DE61-DE40-83D1-11CAD8B59063}"/>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1" name="Freeform 360">
                  <a:extLst>
                    <a:ext uri="{FF2B5EF4-FFF2-40B4-BE49-F238E27FC236}">
                      <a16:creationId xmlns:a16="http://schemas.microsoft.com/office/drawing/2014/main" id="{52B4DD92-CFC5-9245-BB48-BB112C50A01B}"/>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2" name="Rectangle 361">
                  <a:extLst>
                    <a:ext uri="{FF2B5EF4-FFF2-40B4-BE49-F238E27FC236}">
                      <a16:creationId xmlns:a16="http://schemas.microsoft.com/office/drawing/2014/main" id="{D4F645E8-31AB-5245-8FAA-CAC16B245C38}"/>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3" name="Group 362">
                  <a:extLst>
                    <a:ext uri="{FF2B5EF4-FFF2-40B4-BE49-F238E27FC236}">
                      <a16:creationId xmlns:a16="http://schemas.microsoft.com/office/drawing/2014/main" id="{EBFEFCB3-1DE5-534A-BB6F-F63DB31F192C}"/>
                    </a:ext>
                  </a:extLst>
                </p:cNvPr>
                <p:cNvGrpSpPr>
                  <a:grpSpLocks/>
                </p:cNvGrpSpPr>
                <p:nvPr/>
              </p:nvGrpSpPr>
              <p:grpSpPr bwMode="auto">
                <a:xfrm>
                  <a:off x="4749" y="668"/>
                  <a:ext cx="581" cy="145"/>
                  <a:chOff x="614" y="2568"/>
                  <a:chExt cx="725" cy="139"/>
                </a:xfrm>
              </p:grpSpPr>
              <p:sp>
                <p:nvSpPr>
                  <p:cNvPr id="608" name="AutoShape 363">
                    <a:extLst>
                      <a:ext uri="{FF2B5EF4-FFF2-40B4-BE49-F238E27FC236}">
                        <a16:creationId xmlns:a16="http://schemas.microsoft.com/office/drawing/2014/main" id="{F74423DF-E08E-F346-B899-EAB3551FCA35}"/>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9" name="AutoShape 364">
                    <a:extLst>
                      <a:ext uri="{FF2B5EF4-FFF2-40B4-BE49-F238E27FC236}">
                        <a16:creationId xmlns:a16="http://schemas.microsoft.com/office/drawing/2014/main" id="{4FF1799F-7FEB-6F4A-9DBF-9929B67C8977}"/>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4" name="Rectangle 365">
                  <a:extLst>
                    <a:ext uri="{FF2B5EF4-FFF2-40B4-BE49-F238E27FC236}">
                      <a16:creationId xmlns:a16="http://schemas.microsoft.com/office/drawing/2014/main" id="{B07FB88B-4AAA-E84E-9D0B-2BFBEC9383D1}"/>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5" name="Group 366">
                  <a:extLst>
                    <a:ext uri="{FF2B5EF4-FFF2-40B4-BE49-F238E27FC236}">
                      <a16:creationId xmlns:a16="http://schemas.microsoft.com/office/drawing/2014/main" id="{A3E91AB2-1E99-EB48-89FF-E9A629275BA4}"/>
                    </a:ext>
                  </a:extLst>
                </p:cNvPr>
                <p:cNvGrpSpPr>
                  <a:grpSpLocks/>
                </p:cNvGrpSpPr>
                <p:nvPr/>
              </p:nvGrpSpPr>
              <p:grpSpPr bwMode="auto">
                <a:xfrm>
                  <a:off x="4747" y="994"/>
                  <a:ext cx="581" cy="134"/>
                  <a:chOff x="614" y="2568"/>
                  <a:chExt cx="725" cy="139"/>
                </a:xfrm>
              </p:grpSpPr>
              <p:sp>
                <p:nvSpPr>
                  <p:cNvPr id="606" name="AutoShape 367">
                    <a:extLst>
                      <a:ext uri="{FF2B5EF4-FFF2-40B4-BE49-F238E27FC236}">
                        <a16:creationId xmlns:a16="http://schemas.microsoft.com/office/drawing/2014/main" id="{F3BF2799-81E1-EB48-82D8-0C7388FC1D12}"/>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7" name="AutoShape 368">
                    <a:extLst>
                      <a:ext uri="{FF2B5EF4-FFF2-40B4-BE49-F238E27FC236}">
                        <a16:creationId xmlns:a16="http://schemas.microsoft.com/office/drawing/2014/main" id="{40815B01-E265-EF4D-B7AD-0310DB1E52A3}"/>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6" name="Rectangle 369">
                  <a:extLst>
                    <a:ext uri="{FF2B5EF4-FFF2-40B4-BE49-F238E27FC236}">
                      <a16:creationId xmlns:a16="http://schemas.microsoft.com/office/drawing/2014/main" id="{D725FCD3-6F82-BD46-A54E-AD91C9C01D0C}"/>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7" name="Rectangle 370">
                  <a:extLst>
                    <a:ext uri="{FF2B5EF4-FFF2-40B4-BE49-F238E27FC236}">
                      <a16:creationId xmlns:a16="http://schemas.microsoft.com/office/drawing/2014/main" id="{EECD261C-17CF-5541-AF55-4668703B9D75}"/>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88" name="Group 371">
                  <a:extLst>
                    <a:ext uri="{FF2B5EF4-FFF2-40B4-BE49-F238E27FC236}">
                      <a16:creationId xmlns:a16="http://schemas.microsoft.com/office/drawing/2014/main" id="{59C6E391-34C0-6749-ADF1-A8C086AE5EFA}"/>
                    </a:ext>
                  </a:extLst>
                </p:cNvPr>
                <p:cNvGrpSpPr>
                  <a:grpSpLocks/>
                </p:cNvGrpSpPr>
                <p:nvPr/>
              </p:nvGrpSpPr>
              <p:grpSpPr bwMode="auto">
                <a:xfrm>
                  <a:off x="4735" y="1627"/>
                  <a:ext cx="582" cy="151"/>
                  <a:chOff x="614" y="2568"/>
                  <a:chExt cx="725" cy="139"/>
                </a:xfrm>
              </p:grpSpPr>
              <p:sp>
                <p:nvSpPr>
                  <p:cNvPr id="604" name="AutoShape 372">
                    <a:extLst>
                      <a:ext uri="{FF2B5EF4-FFF2-40B4-BE49-F238E27FC236}">
                        <a16:creationId xmlns:a16="http://schemas.microsoft.com/office/drawing/2014/main" id="{464BBA8C-E6AB-BF4F-A793-C3FE2EB21E3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5" name="AutoShape 373">
                    <a:extLst>
                      <a:ext uri="{FF2B5EF4-FFF2-40B4-BE49-F238E27FC236}">
                        <a16:creationId xmlns:a16="http://schemas.microsoft.com/office/drawing/2014/main" id="{A595B797-10DB-C24B-ADD1-006D1A2CC826}"/>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89" name="Freeform 374">
                  <a:extLst>
                    <a:ext uri="{FF2B5EF4-FFF2-40B4-BE49-F238E27FC236}">
                      <a16:creationId xmlns:a16="http://schemas.microsoft.com/office/drawing/2014/main" id="{9EF523C5-BBA5-CC44-9C9B-8D6BBA2FB83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90" name="Group 375">
                  <a:extLst>
                    <a:ext uri="{FF2B5EF4-FFF2-40B4-BE49-F238E27FC236}">
                      <a16:creationId xmlns:a16="http://schemas.microsoft.com/office/drawing/2014/main" id="{21A7BCE0-C905-7245-9132-B22060D65238}"/>
                    </a:ext>
                  </a:extLst>
                </p:cNvPr>
                <p:cNvGrpSpPr>
                  <a:grpSpLocks/>
                </p:cNvGrpSpPr>
                <p:nvPr/>
              </p:nvGrpSpPr>
              <p:grpSpPr bwMode="auto">
                <a:xfrm>
                  <a:off x="4739" y="1327"/>
                  <a:ext cx="582" cy="139"/>
                  <a:chOff x="614" y="2568"/>
                  <a:chExt cx="725" cy="139"/>
                </a:xfrm>
              </p:grpSpPr>
              <p:sp>
                <p:nvSpPr>
                  <p:cNvPr id="602" name="AutoShape 376">
                    <a:extLst>
                      <a:ext uri="{FF2B5EF4-FFF2-40B4-BE49-F238E27FC236}">
                        <a16:creationId xmlns:a16="http://schemas.microsoft.com/office/drawing/2014/main" id="{8662D52E-AA25-6B4C-87A1-ADE96C3E7EBC}"/>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3" name="AutoShape 377">
                    <a:extLst>
                      <a:ext uri="{FF2B5EF4-FFF2-40B4-BE49-F238E27FC236}">
                        <a16:creationId xmlns:a16="http://schemas.microsoft.com/office/drawing/2014/main" id="{0DB37A7B-978A-FF4B-896E-D4181E5F806E}"/>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91" name="Rectangle 378">
                  <a:extLst>
                    <a:ext uri="{FF2B5EF4-FFF2-40B4-BE49-F238E27FC236}">
                      <a16:creationId xmlns:a16="http://schemas.microsoft.com/office/drawing/2014/main" id="{B290BD75-E362-B344-A460-F9BB76BE6AFD}"/>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2" name="Freeform 379">
                  <a:extLst>
                    <a:ext uri="{FF2B5EF4-FFF2-40B4-BE49-F238E27FC236}">
                      <a16:creationId xmlns:a16="http://schemas.microsoft.com/office/drawing/2014/main" id="{79B15B23-8A2F-934E-9C61-06ABF9B8B365}"/>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3" name="Freeform 380">
                  <a:extLst>
                    <a:ext uri="{FF2B5EF4-FFF2-40B4-BE49-F238E27FC236}">
                      <a16:creationId xmlns:a16="http://schemas.microsoft.com/office/drawing/2014/main" id="{469D94BF-4B49-C849-B61B-9F7323E2D403}"/>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4" name="Oval 381">
                  <a:extLst>
                    <a:ext uri="{FF2B5EF4-FFF2-40B4-BE49-F238E27FC236}">
                      <a16:creationId xmlns:a16="http://schemas.microsoft.com/office/drawing/2014/main" id="{DD6BD772-CB8F-5D41-8B4D-D90DBB916A9C}"/>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5" name="Freeform 382">
                  <a:extLst>
                    <a:ext uri="{FF2B5EF4-FFF2-40B4-BE49-F238E27FC236}">
                      <a16:creationId xmlns:a16="http://schemas.microsoft.com/office/drawing/2014/main" id="{E75141AB-B05A-D643-89AE-5FE2CD0634F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6" name="AutoShape 383">
                  <a:extLst>
                    <a:ext uri="{FF2B5EF4-FFF2-40B4-BE49-F238E27FC236}">
                      <a16:creationId xmlns:a16="http://schemas.microsoft.com/office/drawing/2014/main" id="{CB79249E-240C-7C4E-9C97-68F86E877A10}"/>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7" name="AutoShape 384">
                  <a:extLst>
                    <a:ext uri="{FF2B5EF4-FFF2-40B4-BE49-F238E27FC236}">
                      <a16:creationId xmlns:a16="http://schemas.microsoft.com/office/drawing/2014/main" id="{AFE02841-E545-6D43-9842-35F1873A31C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8" name="Oval 385">
                  <a:extLst>
                    <a:ext uri="{FF2B5EF4-FFF2-40B4-BE49-F238E27FC236}">
                      <a16:creationId xmlns:a16="http://schemas.microsoft.com/office/drawing/2014/main" id="{DF028839-2C39-E346-9828-0EEC6CA8F14E}"/>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99" name="Oval 386">
                  <a:extLst>
                    <a:ext uri="{FF2B5EF4-FFF2-40B4-BE49-F238E27FC236}">
                      <a16:creationId xmlns:a16="http://schemas.microsoft.com/office/drawing/2014/main" id="{6996D80D-9F55-9848-983C-5CF57CA3112C}"/>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600" name="Oval 387">
                  <a:extLst>
                    <a:ext uri="{FF2B5EF4-FFF2-40B4-BE49-F238E27FC236}">
                      <a16:creationId xmlns:a16="http://schemas.microsoft.com/office/drawing/2014/main" id="{5F857B48-B4B0-8742-B029-9B1DE202061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01" name="Rectangle 388">
                  <a:extLst>
                    <a:ext uri="{FF2B5EF4-FFF2-40B4-BE49-F238E27FC236}">
                      <a16:creationId xmlns:a16="http://schemas.microsoft.com/office/drawing/2014/main" id="{C5C7B7F3-1D8A-8641-8A5D-BAA406A899E3}"/>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2" name="Group 60">
                <a:extLst>
                  <a:ext uri="{FF2B5EF4-FFF2-40B4-BE49-F238E27FC236}">
                    <a16:creationId xmlns:a16="http://schemas.microsoft.com/office/drawing/2014/main" id="{1D0A3D53-03AA-0E40-B5FB-181B8E2FEA1E}"/>
                  </a:ext>
                </a:extLst>
              </p:cNvPr>
              <p:cNvGrpSpPr>
                <a:grpSpLocks/>
              </p:cNvGrpSpPr>
              <p:nvPr/>
            </p:nvGrpSpPr>
            <p:grpSpPr bwMode="auto">
              <a:xfrm>
                <a:off x="7424017" y="3781300"/>
                <a:ext cx="809625" cy="1049338"/>
                <a:chOff x="4296" y="2627"/>
                <a:chExt cx="510" cy="661"/>
              </a:xfrm>
            </p:grpSpPr>
            <p:sp>
              <p:nvSpPr>
                <p:cNvPr id="516" name="Rectangle 61">
                  <a:extLst>
                    <a:ext uri="{FF2B5EF4-FFF2-40B4-BE49-F238E27FC236}">
                      <a16:creationId xmlns:a16="http://schemas.microsoft.com/office/drawing/2014/main" id="{09E3AC14-3A72-6246-B449-8586196CBAF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7" name="Text Box 62">
                  <a:extLst>
                    <a:ext uri="{FF2B5EF4-FFF2-40B4-BE49-F238E27FC236}">
                      <a16:creationId xmlns:a16="http://schemas.microsoft.com/office/drawing/2014/main" id="{D2A4573A-250B-6A45-8C10-896845686927}"/>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8" name="Rectangle 63">
                  <a:extLst>
                    <a:ext uri="{FF2B5EF4-FFF2-40B4-BE49-F238E27FC236}">
                      <a16:creationId xmlns:a16="http://schemas.microsoft.com/office/drawing/2014/main" id="{40146E01-E619-F546-B029-CBBAAF30C82C}"/>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9" name="Line 64">
                  <a:extLst>
                    <a:ext uri="{FF2B5EF4-FFF2-40B4-BE49-F238E27FC236}">
                      <a16:creationId xmlns:a16="http://schemas.microsoft.com/office/drawing/2014/main" id="{FCC8A08D-9C98-EB41-A948-990137F339D3}"/>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0" name="Line 65">
                  <a:extLst>
                    <a:ext uri="{FF2B5EF4-FFF2-40B4-BE49-F238E27FC236}">
                      <a16:creationId xmlns:a16="http://schemas.microsoft.com/office/drawing/2014/main" id="{75D0D962-9B47-2146-995B-5D3637B8EB2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1" name="Line 66">
                  <a:extLst>
                    <a:ext uri="{FF2B5EF4-FFF2-40B4-BE49-F238E27FC236}">
                      <a16:creationId xmlns:a16="http://schemas.microsoft.com/office/drawing/2014/main" id="{4362F887-D4F4-4343-A7F9-49AF2E8600D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2" name="Line 67">
                  <a:extLst>
                    <a:ext uri="{FF2B5EF4-FFF2-40B4-BE49-F238E27FC236}">
                      <a16:creationId xmlns:a16="http://schemas.microsoft.com/office/drawing/2014/main" id="{4A49EBF7-F329-CC4A-8B42-F722F30857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3" name="Line 68">
                  <a:extLst>
                    <a:ext uri="{FF2B5EF4-FFF2-40B4-BE49-F238E27FC236}">
                      <a16:creationId xmlns:a16="http://schemas.microsoft.com/office/drawing/2014/main" id="{82EFD27F-3B61-A346-B083-AAFCDF0EA5BB}"/>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4" name="Line 69">
                  <a:extLst>
                    <a:ext uri="{FF2B5EF4-FFF2-40B4-BE49-F238E27FC236}">
                      <a16:creationId xmlns:a16="http://schemas.microsoft.com/office/drawing/2014/main" id="{6C135136-1AE0-D94F-997B-F186DFAB8A21}"/>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5" name="Line 70">
                  <a:extLst>
                    <a:ext uri="{FF2B5EF4-FFF2-40B4-BE49-F238E27FC236}">
                      <a16:creationId xmlns:a16="http://schemas.microsoft.com/office/drawing/2014/main" id="{016DC3AC-C1A5-5A41-8B1E-93A178B84A55}"/>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6" name="Rectangle 71">
                  <a:extLst>
                    <a:ext uri="{FF2B5EF4-FFF2-40B4-BE49-F238E27FC236}">
                      <a16:creationId xmlns:a16="http://schemas.microsoft.com/office/drawing/2014/main" id="{F20CF242-1809-FA43-9084-68A8CC4F3F9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7" name="Rectangle 72">
                  <a:extLst>
                    <a:ext uri="{FF2B5EF4-FFF2-40B4-BE49-F238E27FC236}">
                      <a16:creationId xmlns:a16="http://schemas.microsoft.com/office/drawing/2014/main" id="{A951A319-F2ED-E54B-BC34-067EB07B743B}"/>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8" name="Rectangle 73">
                  <a:extLst>
                    <a:ext uri="{FF2B5EF4-FFF2-40B4-BE49-F238E27FC236}">
                      <a16:creationId xmlns:a16="http://schemas.microsoft.com/office/drawing/2014/main" id="{C9389D47-A050-7E4E-9C99-66E158B1320A}"/>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9" name="Rectangle 74">
                  <a:extLst>
                    <a:ext uri="{FF2B5EF4-FFF2-40B4-BE49-F238E27FC236}">
                      <a16:creationId xmlns:a16="http://schemas.microsoft.com/office/drawing/2014/main" id="{82A09EAE-ECEF-4840-9456-E78E9477533D}"/>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0" name="Rectangle 75">
                  <a:extLst>
                    <a:ext uri="{FF2B5EF4-FFF2-40B4-BE49-F238E27FC236}">
                      <a16:creationId xmlns:a16="http://schemas.microsoft.com/office/drawing/2014/main" id="{98C78C1E-7887-EB4B-AF3E-B1E5417851B6}"/>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nvGrpSpPr>
            <p:cNvPr id="15" name="Group 14">
              <a:extLst>
                <a:ext uri="{FF2B5EF4-FFF2-40B4-BE49-F238E27FC236}">
                  <a16:creationId xmlns:a16="http://schemas.microsoft.com/office/drawing/2014/main" id="{9BC336C6-3436-2F4A-914E-3D65E6CDC4AC}"/>
                </a:ext>
              </a:extLst>
            </p:cNvPr>
            <p:cNvGrpSpPr/>
            <p:nvPr/>
          </p:nvGrpSpPr>
          <p:grpSpPr>
            <a:xfrm>
              <a:off x="7263680" y="1234950"/>
              <a:ext cx="969962" cy="1347788"/>
              <a:chOff x="7263680" y="1234950"/>
              <a:chExt cx="969962" cy="1347788"/>
            </a:xfrm>
          </p:grpSpPr>
          <p:grpSp>
            <p:nvGrpSpPr>
              <p:cNvPr id="449" name="Group 320">
                <a:extLst>
                  <a:ext uri="{FF2B5EF4-FFF2-40B4-BE49-F238E27FC236}">
                    <a16:creationId xmlns:a16="http://schemas.microsoft.com/office/drawing/2014/main" id="{340E8E49-51CF-6E45-9052-CF7181389F83}"/>
                  </a:ext>
                </a:extLst>
              </p:cNvPr>
              <p:cNvGrpSpPr>
                <a:grpSpLocks/>
              </p:cNvGrpSpPr>
              <p:nvPr/>
            </p:nvGrpSpPr>
            <p:grpSpPr bwMode="auto">
              <a:xfrm>
                <a:off x="7263680" y="1234950"/>
                <a:ext cx="477838" cy="715963"/>
                <a:chOff x="4140" y="429"/>
                <a:chExt cx="1425" cy="2396"/>
              </a:xfrm>
            </p:grpSpPr>
            <p:sp>
              <p:nvSpPr>
                <p:cNvPr id="546" name="Freeform 321">
                  <a:extLst>
                    <a:ext uri="{FF2B5EF4-FFF2-40B4-BE49-F238E27FC236}">
                      <a16:creationId xmlns:a16="http://schemas.microsoft.com/office/drawing/2014/main" id="{BEC5D903-8ABE-D349-8FB8-1F0733D7C352}"/>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7" name="Rectangle 322">
                  <a:extLst>
                    <a:ext uri="{FF2B5EF4-FFF2-40B4-BE49-F238E27FC236}">
                      <a16:creationId xmlns:a16="http://schemas.microsoft.com/office/drawing/2014/main" id="{534FC966-A738-5346-9EAA-EA12C5BAE7BF}"/>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8" name="Freeform 323">
                  <a:extLst>
                    <a:ext uri="{FF2B5EF4-FFF2-40B4-BE49-F238E27FC236}">
                      <a16:creationId xmlns:a16="http://schemas.microsoft.com/office/drawing/2014/main" id="{C7AAE311-58A8-B540-B624-7805E2A9180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49" name="Freeform 324">
                  <a:extLst>
                    <a:ext uri="{FF2B5EF4-FFF2-40B4-BE49-F238E27FC236}">
                      <a16:creationId xmlns:a16="http://schemas.microsoft.com/office/drawing/2014/main" id="{4A162690-8387-C94A-859C-898885C0C581}"/>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0" name="Rectangle 325">
                  <a:extLst>
                    <a:ext uri="{FF2B5EF4-FFF2-40B4-BE49-F238E27FC236}">
                      <a16:creationId xmlns:a16="http://schemas.microsoft.com/office/drawing/2014/main" id="{B8FCFAA4-5C48-0E42-B3F1-753DEF9195D4}"/>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1" name="Group 326">
                  <a:extLst>
                    <a:ext uri="{FF2B5EF4-FFF2-40B4-BE49-F238E27FC236}">
                      <a16:creationId xmlns:a16="http://schemas.microsoft.com/office/drawing/2014/main" id="{F3C28584-49A3-D049-AF9D-3686D903CF4E}"/>
                    </a:ext>
                  </a:extLst>
                </p:cNvPr>
                <p:cNvGrpSpPr>
                  <a:grpSpLocks/>
                </p:cNvGrpSpPr>
                <p:nvPr/>
              </p:nvGrpSpPr>
              <p:grpSpPr bwMode="auto">
                <a:xfrm>
                  <a:off x="4749" y="668"/>
                  <a:ext cx="581" cy="145"/>
                  <a:chOff x="614" y="2568"/>
                  <a:chExt cx="725" cy="139"/>
                </a:xfrm>
              </p:grpSpPr>
              <p:sp>
                <p:nvSpPr>
                  <p:cNvPr id="576" name="AutoShape 327">
                    <a:extLst>
                      <a:ext uri="{FF2B5EF4-FFF2-40B4-BE49-F238E27FC236}">
                        <a16:creationId xmlns:a16="http://schemas.microsoft.com/office/drawing/2014/main" id="{6FB655FB-E665-6C42-A605-72C0C5F8EFD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7" name="AutoShape 328">
                    <a:extLst>
                      <a:ext uri="{FF2B5EF4-FFF2-40B4-BE49-F238E27FC236}">
                        <a16:creationId xmlns:a16="http://schemas.microsoft.com/office/drawing/2014/main" id="{632596E8-4400-A54F-A67A-E9F5167C71F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2" name="Rectangle 329">
                  <a:extLst>
                    <a:ext uri="{FF2B5EF4-FFF2-40B4-BE49-F238E27FC236}">
                      <a16:creationId xmlns:a16="http://schemas.microsoft.com/office/drawing/2014/main" id="{67BA56C1-E98C-B945-B3EF-CC7F50A4EC4D}"/>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3" name="Group 330">
                  <a:extLst>
                    <a:ext uri="{FF2B5EF4-FFF2-40B4-BE49-F238E27FC236}">
                      <a16:creationId xmlns:a16="http://schemas.microsoft.com/office/drawing/2014/main" id="{5DE83AEA-657B-A646-94EA-B784E11C0A6F}"/>
                    </a:ext>
                  </a:extLst>
                </p:cNvPr>
                <p:cNvGrpSpPr>
                  <a:grpSpLocks/>
                </p:cNvGrpSpPr>
                <p:nvPr/>
              </p:nvGrpSpPr>
              <p:grpSpPr bwMode="auto">
                <a:xfrm>
                  <a:off x="4747" y="994"/>
                  <a:ext cx="581" cy="134"/>
                  <a:chOff x="614" y="2568"/>
                  <a:chExt cx="725" cy="139"/>
                </a:xfrm>
              </p:grpSpPr>
              <p:sp>
                <p:nvSpPr>
                  <p:cNvPr id="574" name="AutoShape 331">
                    <a:extLst>
                      <a:ext uri="{FF2B5EF4-FFF2-40B4-BE49-F238E27FC236}">
                        <a16:creationId xmlns:a16="http://schemas.microsoft.com/office/drawing/2014/main" id="{D9691199-9F63-E04B-A044-88265C68367A}"/>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5" name="AutoShape 332">
                    <a:extLst>
                      <a:ext uri="{FF2B5EF4-FFF2-40B4-BE49-F238E27FC236}">
                        <a16:creationId xmlns:a16="http://schemas.microsoft.com/office/drawing/2014/main" id="{861BBB5E-4B29-9743-9562-40018933ADC7}"/>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4" name="Rectangle 333">
                  <a:extLst>
                    <a:ext uri="{FF2B5EF4-FFF2-40B4-BE49-F238E27FC236}">
                      <a16:creationId xmlns:a16="http://schemas.microsoft.com/office/drawing/2014/main" id="{5A0D44FC-AE5E-B848-BCCC-201581A9A88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5" name="Rectangle 334">
                  <a:extLst>
                    <a:ext uri="{FF2B5EF4-FFF2-40B4-BE49-F238E27FC236}">
                      <a16:creationId xmlns:a16="http://schemas.microsoft.com/office/drawing/2014/main" id="{25B33689-CD79-E34A-8116-B479B04C5A38}"/>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6" name="Group 335">
                  <a:extLst>
                    <a:ext uri="{FF2B5EF4-FFF2-40B4-BE49-F238E27FC236}">
                      <a16:creationId xmlns:a16="http://schemas.microsoft.com/office/drawing/2014/main" id="{AABC70E1-3FC5-214D-95EB-D858D7228452}"/>
                    </a:ext>
                  </a:extLst>
                </p:cNvPr>
                <p:cNvGrpSpPr>
                  <a:grpSpLocks/>
                </p:cNvGrpSpPr>
                <p:nvPr/>
              </p:nvGrpSpPr>
              <p:grpSpPr bwMode="auto">
                <a:xfrm>
                  <a:off x="4735" y="1627"/>
                  <a:ext cx="582" cy="151"/>
                  <a:chOff x="614" y="2568"/>
                  <a:chExt cx="725" cy="139"/>
                </a:xfrm>
              </p:grpSpPr>
              <p:sp>
                <p:nvSpPr>
                  <p:cNvPr id="572" name="AutoShape 336">
                    <a:extLst>
                      <a:ext uri="{FF2B5EF4-FFF2-40B4-BE49-F238E27FC236}">
                        <a16:creationId xmlns:a16="http://schemas.microsoft.com/office/drawing/2014/main" id="{C3D8D779-F8CB-CD40-BAC5-CB440D038F6E}"/>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3" name="AutoShape 337">
                    <a:extLst>
                      <a:ext uri="{FF2B5EF4-FFF2-40B4-BE49-F238E27FC236}">
                        <a16:creationId xmlns:a16="http://schemas.microsoft.com/office/drawing/2014/main" id="{A7DC0708-50B4-3B45-91FC-E9945608169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7" name="Freeform 338">
                  <a:extLst>
                    <a:ext uri="{FF2B5EF4-FFF2-40B4-BE49-F238E27FC236}">
                      <a16:creationId xmlns:a16="http://schemas.microsoft.com/office/drawing/2014/main" id="{F81DB241-8545-2F47-8ED3-BCEF09EE9878}"/>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558" name="Group 339">
                  <a:extLst>
                    <a:ext uri="{FF2B5EF4-FFF2-40B4-BE49-F238E27FC236}">
                      <a16:creationId xmlns:a16="http://schemas.microsoft.com/office/drawing/2014/main" id="{660A80F0-E4A2-C94C-BA95-FC179A4D243E}"/>
                    </a:ext>
                  </a:extLst>
                </p:cNvPr>
                <p:cNvGrpSpPr>
                  <a:grpSpLocks/>
                </p:cNvGrpSpPr>
                <p:nvPr/>
              </p:nvGrpSpPr>
              <p:grpSpPr bwMode="auto">
                <a:xfrm>
                  <a:off x="4739" y="1327"/>
                  <a:ext cx="582" cy="139"/>
                  <a:chOff x="614" y="2568"/>
                  <a:chExt cx="725" cy="139"/>
                </a:xfrm>
              </p:grpSpPr>
              <p:sp>
                <p:nvSpPr>
                  <p:cNvPr id="570" name="AutoShape 340">
                    <a:extLst>
                      <a:ext uri="{FF2B5EF4-FFF2-40B4-BE49-F238E27FC236}">
                        <a16:creationId xmlns:a16="http://schemas.microsoft.com/office/drawing/2014/main" id="{44957B4E-FA72-F842-B1DF-482FEA10C28F}"/>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71" name="AutoShape 341">
                    <a:extLst>
                      <a:ext uri="{FF2B5EF4-FFF2-40B4-BE49-F238E27FC236}">
                        <a16:creationId xmlns:a16="http://schemas.microsoft.com/office/drawing/2014/main" id="{A4BF6B7D-79D5-BA42-AE47-51D796FD8758}"/>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59" name="Rectangle 342">
                  <a:extLst>
                    <a:ext uri="{FF2B5EF4-FFF2-40B4-BE49-F238E27FC236}">
                      <a16:creationId xmlns:a16="http://schemas.microsoft.com/office/drawing/2014/main" id="{3D2F04C3-4A89-044A-928B-7883BBCFE81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0" name="Freeform 343">
                  <a:extLst>
                    <a:ext uri="{FF2B5EF4-FFF2-40B4-BE49-F238E27FC236}">
                      <a16:creationId xmlns:a16="http://schemas.microsoft.com/office/drawing/2014/main" id="{C3465DBB-D953-194E-872E-54B6D50106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1" name="Freeform 344">
                  <a:extLst>
                    <a:ext uri="{FF2B5EF4-FFF2-40B4-BE49-F238E27FC236}">
                      <a16:creationId xmlns:a16="http://schemas.microsoft.com/office/drawing/2014/main" id="{F1A04862-B02B-6B41-98AF-CDF41D7DFCE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2" name="Oval 345">
                  <a:extLst>
                    <a:ext uri="{FF2B5EF4-FFF2-40B4-BE49-F238E27FC236}">
                      <a16:creationId xmlns:a16="http://schemas.microsoft.com/office/drawing/2014/main" id="{9BD37437-ADA3-2944-BD51-EABFA9121F92}"/>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3" name="Freeform 346">
                  <a:extLst>
                    <a:ext uri="{FF2B5EF4-FFF2-40B4-BE49-F238E27FC236}">
                      <a16:creationId xmlns:a16="http://schemas.microsoft.com/office/drawing/2014/main" id="{60737BBB-1922-B94B-9F49-5D5A31340F2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4" name="AutoShape 347">
                  <a:extLst>
                    <a:ext uri="{FF2B5EF4-FFF2-40B4-BE49-F238E27FC236}">
                      <a16:creationId xmlns:a16="http://schemas.microsoft.com/office/drawing/2014/main" id="{69A87503-8E72-B04D-B43E-68DE386A28AF}"/>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5" name="AutoShape 348">
                  <a:extLst>
                    <a:ext uri="{FF2B5EF4-FFF2-40B4-BE49-F238E27FC236}">
                      <a16:creationId xmlns:a16="http://schemas.microsoft.com/office/drawing/2014/main" id="{9C242210-75A1-C74A-AD41-CD3DFBA513F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6" name="Oval 349">
                  <a:extLst>
                    <a:ext uri="{FF2B5EF4-FFF2-40B4-BE49-F238E27FC236}">
                      <a16:creationId xmlns:a16="http://schemas.microsoft.com/office/drawing/2014/main" id="{9E20BCA0-BB6D-EB46-A9ED-9D1E316B4D04}"/>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7" name="Oval 350">
                  <a:extLst>
                    <a:ext uri="{FF2B5EF4-FFF2-40B4-BE49-F238E27FC236}">
                      <a16:creationId xmlns:a16="http://schemas.microsoft.com/office/drawing/2014/main" id="{297213E3-E288-8241-B9F6-8960296E417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568" name="Oval 351">
                  <a:extLst>
                    <a:ext uri="{FF2B5EF4-FFF2-40B4-BE49-F238E27FC236}">
                      <a16:creationId xmlns:a16="http://schemas.microsoft.com/office/drawing/2014/main" id="{5DA2A59F-3932-6E44-9575-17A09BF9BD20}"/>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69" name="Rectangle 352">
                  <a:extLst>
                    <a:ext uri="{FF2B5EF4-FFF2-40B4-BE49-F238E27FC236}">
                      <a16:creationId xmlns:a16="http://schemas.microsoft.com/office/drawing/2014/main" id="{9C26FDA8-EA55-8941-A4CE-00104425A2CD}"/>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53" name="Group 96">
                <a:extLst>
                  <a:ext uri="{FF2B5EF4-FFF2-40B4-BE49-F238E27FC236}">
                    <a16:creationId xmlns:a16="http://schemas.microsoft.com/office/drawing/2014/main" id="{2000DD18-01EC-D249-9DB7-B38FA9A4FCDE}"/>
                  </a:ext>
                </a:extLst>
              </p:cNvPr>
              <p:cNvGrpSpPr>
                <a:grpSpLocks/>
              </p:cNvGrpSpPr>
              <p:nvPr/>
            </p:nvGrpSpPr>
            <p:grpSpPr bwMode="auto">
              <a:xfrm>
                <a:off x="7424017" y="1533400"/>
                <a:ext cx="809625" cy="1049338"/>
                <a:chOff x="4296" y="2627"/>
                <a:chExt cx="510" cy="661"/>
              </a:xfrm>
            </p:grpSpPr>
            <p:sp>
              <p:nvSpPr>
                <p:cNvPr id="501" name="Rectangle 97">
                  <a:extLst>
                    <a:ext uri="{FF2B5EF4-FFF2-40B4-BE49-F238E27FC236}">
                      <a16:creationId xmlns:a16="http://schemas.microsoft.com/office/drawing/2014/main" id="{B5114480-66D5-5F4F-8FBC-DCDDCD291F16}"/>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2" name="Text Box 98">
                  <a:extLst>
                    <a:ext uri="{FF2B5EF4-FFF2-40B4-BE49-F238E27FC236}">
                      <a16:creationId xmlns:a16="http://schemas.microsoft.com/office/drawing/2014/main" id="{6724E005-ABDA-2D4B-8176-871B891BA5F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3" name="Rectangle 99">
                  <a:extLst>
                    <a:ext uri="{FF2B5EF4-FFF2-40B4-BE49-F238E27FC236}">
                      <a16:creationId xmlns:a16="http://schemas.microsoft.com/office/drawing/2014/main" id="{20411000-C9BB-0146-BD6E-64ECE7F8CB80}"/>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4" name="Line 100">
                  <a:extLst>
                    <a:ext uri="{FF2B5EF4-FFF2-40B4-BE49-F238E27FC236}">
                      <a16:creationId xmlns:a16="http://schemas.microsoft.com/office/drawing/2014/main" id="{417734CA-B3E5-ED4D-A76B-C9B698139B16}"/>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5" name="Line 101">
                  <a:extLst>
                    <a:ext uri="{FF2B5EF4-FFF2-40B4-BE49-F238E27FC236}">
                      <a16:creationId xmlns:a16="http://schemas.microsoft.com/office/drawing/2014/main" id="{8B7FC465-941C-F44A-8BB8-04BF5FE7DEF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6" name="Line 102">
                  <a:extLst>
                    <a:ext uri="{FF2B5EF4-FFF2-40B4-BE49-F238E27FC236}">
                      <a16:creationId xmlns:a16="http://schemas.microsoft.com/office/drawing/2014/main" id="{D3CD8D46-5D1A-864D-9835-95D91C69A191}"/>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7" name="Line 103">
                  <a:extLst>
                    <a:ext uri="{FF2B5EF4-FFF2-40B4-BE49-F238E27FC236}">
                      <a16:creationId xmlns:a16="http://schemas.microsoft.com/office/drawing/2014/main" id="{0FF0EB99-7ED7-A54F-9F34-F24C7C5F104D}"/>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8" name="Line 104">
                  <a:extLst>
                    <a:ext uri="{FF2B5EF4-FFF2-40B4-BE49-F238E27FC236}">
                      <a16:creationId xmlns:a16="http://schemas.microsoft.com/office/drawing/2014/main" id="{809DF9DB-9AF7-1548-B87E-4B6AF3CAC2A6}"/>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9" name="Line 105">
                  <a:extLst>
                    <a:ext uri="{FF2B5EF4-FFF2-40B4-BE49-F238E27FC236}">
                      <a16:creationId xmlns:a16="http://schemas.microsoft.com/office/drawing/2014/main" id="{5A1CA32A-2C23-8643-B0AD-CC79C24E333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0" name="Line 106">
                  <a:extLst>
                    <a:ext uri="{FF2B5EF4-FFF2-40B4-BE49-F238E27FC236}">
                      <a16:creationId xmlns:a16="http://schemas.microsoft.com/office/drawing/2014/main" id="{F1A1145A-6963-0D4A-B4F9-013614B7150C}"/>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1" name="Rectangle 107">
                  <a:extLst>
                    <a:ext uri="{FF2B5EF4-FFF2-40B4-BE49-F238E27FC236}">
                      <a16:creationId xmlns:a16="http://schemas.microsoft.com/office/drawing/2014/main" id="{F0E0A255-DDCC-F14C-897A-AE9D1CEAF50A}"/>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2" name="Rectangle 108">
                  <a:extLst>
                    <a:ext uri="{FF2B5EF4-FFF2-40B4-BE49-F238E27FC236}">
                      <a16:creationId xmlns:a16="http://schemas.microsoft.com/office/drawing/2014/main" id="{A8229304-AE2F-4B4F-9A8B-A0DA1B2A36DC}"/>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3" name="Rectangle 109">
                  <a:extLst>
                    <a:ext uri="{FF2B5EF4-FFF2-40B4-BE49-F238E27FC236}">
                      <a16:creationId xmlns:a16="http://schemas.microsoft.com/office/drawing/2014/main" id="{07C5E7BA-0901-FE41-A8A0-490D8AD03E6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4" name="Rectangle 110">
                  <a:extLst>
                    <a:ext uri="{FF2B5EF4-FFF2-40B4-BE49-F238E27FC236}">
                      <a16:creationId xmlns:a16="http://schemas.microsoft.com/office/drawing/2014/main" id="{421A29F7-5907-194D-9393-AFD8435D109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5" name="Rectangle 111">
                  <a:extLst>
                    <a:ext uri="{FF2B5EF4-FFF2-40B4-BE49-F238E27FC236}">
                      <a16:creationId xmlns:a16="http://schemas.microsoft.com/office/drawing/2014/main" id="{48DD03FB-6798-ED44-8836-A7F08A83D7A3}"/>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grpSp>
      <p:grpSp>
        <p:nvGrpSpPr>
          <p:cNvPr id="22" name="Group 21">
            <a:extLst>
              <a:ext uri="{FF2B5EF4-FFF2-40B4-BE49-F238E27FC236}">
                <a16:creationId xmlns:a16="http://schemas.microsoft.com/office/drawing/2014/main" id="{5D47C044-747C-144D-AAD3-503C152CDDD4}"/>
              </a:ext>
            </a:extLst>
          </p:cNvPr>
          <p:cNvGrpSpPr/>
          <p:nvPr/>
        </p:nvGrpSpPr>
        <p:grpSpPr>
          <a:xfrm>
            <a:off x="7036667" y="2001712"/>
            <a:ext cx="2349500" cy="2209800"/>
            <a:chOff x="7036667" y="2001712"/>
            <a:chExt cx="2349500" cy="2209800"/>
          </a:xfrm>
        </p:grpSpPr>
        <p:grpSp>
          <p:nvGrpSpPr>
            <p:cNvPr id="21" name="Group 20">
              <a:extLst>
                <a:ext uri="{FF2B5EF4-FFF2-40B4-BE49-F238E27FC236}">
                  <a16:creationId xmlns:a16="http://schemas.microsoft.com/office/drawing/2014/main" id="{72D7673F-3C6E-3A4B-BC47-0EEF8794D17D}"/>
                </a:ext>
              </a:extLst>
            </p:cNvPr>
            <p:cNvGrpSpPr/>
            <p:nvPr/>
          </p:nvGrpSpPr>
          <p:grpSpPr>
            <a:xfrm>
              <a:off x="8262217" y="3125662"/>
              <a:ext cx="1123950" cy="1085850"/>
              <a:chOff x="8262217" y="3125662"/>
              <a:chExt cx="1123950" cy="1085850"/>
            </a:xfrm>
          </p:grpSpPr>
          <p:sp>
            <p:nvSpPr>
              <p:cNvPr id="454" name="Line 117">
                <a:extLst>
                  <a:ext uri="{FF2B5EF4-FFF2-40B4-BE49-F238E27FC236}">
                    <a16:creationId xmlns:a16="http://schemas.microsoft.com/office/drawing/2014/main" id="{4A29E487-CD56-8749-B78A-9DA7D6B3AEC9}"/>
                  </a:ext>
                </a:extLst>
              </p:cNvPr>
              <p:cNvSpPr>
                <a:spLocks noChangeShapeType="1"/>
              </p:cNvSpPr>
              <p:nvPr/>
            </p:nvSpPr>
            <p:spPr bwMode="auto">
              <a:xfrm flipV="1">
                <a:off x="8262217" y="3125662"/>
                <a:ext cx="1123950" cy="1085850"/>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6" name="Group 119">
                <a:extLst>
                  <a:ext uri="{FF2B5EF4-FFF2-40B4-BE49-F238E27FC236}">
                    <a16:creationId xmlns:a16="http://schemas.microsoft.com/office/drawing/2014/main" id="{8392F016-E5DA-B045-8480-EE0CC242FE54}"/>
                  </a:ext>
                </a:extLst>
              </p:cNvPr>
              <p:cNvGrpSpPr>
                <a:grpSpLocks/>
              </p:cNvGrpSpPr>
              <p:nvPr/>
            </p:nvGrpSpPr>
            <p:grpSpPr bwMode="auto">
              <a:xfrm>
                <a:off x="8365405" y="3419350"/>
                <a:ext cx="1017588" cy="523875"/>
                <a:chOff x="3749" y="2537"/>
                <a:chExt cx="641" cy="330"/>
              </a:xfrm>
            </p:grpSpPr>
            <p:sp>
              <p:nvSpPr>
                <p:cNvPr id="499" name="Rectangle 120">
                  <a:extLst>
                    <a:ext uri="{FF2B5EF4-FFF2-40B4-BE49-F238E27FC236}">
                      <a16:creationId xmlns:a16="http://schemas.microsoft.com/office/drawing/2014/main" id="{099A1A3B-91B2-8044-BF4F-8328704158E2}"/>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0" name="Text Box 121">
                  <a:extLst>
                    <a:ext uri="{FF2B5EF4-FFF2-40B4-BE49-F238E27FC236}">
                      <a16:creationId xmlns:a16="http://schemas.microsoft.com/office/drawing/2014/main" id="{F33E0D1E-FA20-9F44-8584-F9EC6F285FA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20" name="Group 19">
              <a:extLst>
                <a:ext uri="{FF2B5EF4-FFF2-40B4-BE49-F238E27FC236}">
                  <a16:creationId xmlns:a16="http://schemas.microsoft.com/office/drawing/2014/main" id="{E18BCB51-C445-2B48-96E9-33A1177485C4}"/>
                </a:ext>
              </a:extLst>
            </p:cNvPr>
            <p:cNvGrpSpPr/>
            <p:nvPr/>
          </p:nvGrpSpPr>
          <p:grpSpPr>
            <a:xfrm>
              <a:off x="8262217" y="2001712"/>
              <a:ext cx="1123950" cy="790575"/>
              <a:chOff x="8262217" y="2001712"/>
              <a:chExt cx="1123950" cy="790575"/>
            </a:xfrm>
          </p:grpSpPr>
          <p:sp>
            <p:nvSpPr>
              <p:cNvPr id="450" name="Line 9">
                <a:extLst>
                  <a:ext uri="{FF2B5EF4-FFF2-40B4-BE49-F238E27FC236}">
                    <a16:creationId xmlns:a16="http://schemas.microsoft.com/office/drawing/2014/main" id="{C85D5474-FE98-384B-A663-0D4ACC9DB90E}"/>
                  </a:ext>
                </a:extLst>
              </p:cNvPr>
              <p:cNvSpPr>
                <a:spLocks noChangeShapeType="1"/>
              </p:cNvSpPr>
              <p:nvPr/>
            </p:nvSpPr>
            <p:spPr bwMode="auto">
              <a:xfrm>
                <a:off x="8262217" y="2001712"/>
                <a:ext cx="1123950" cy="7905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7" name="Group 122">
                <a:extLst>
                  <a:ext uri="{FF2B5EF4-FFF2-40B4-BE49-F238E27FC236}">
                    <a16:creationId xmlns:a16="http://schemas.microsoft.com/office/drawing/2014/main" id="{BBA0AF8E-CB3A-0344-A62B-9959A4196C30}"/>
                  </a:ext>
                </a:extLst>
              </p:cNvPr>
              <p:cNvGrpSpPr>
                <a:grpSpLocks/>
              </p:cNvGrpSpPr>
              <p:nvPr/>
            </p:nvGrpSpPr>
            <p:grpSpPr bwMode="auto">
              <a:xfrm>
                <a:off x="8327305" y="2162050"/>
                <a:ext cx="1017588" cy="523875"/>
                <a:chOff x="3749" y="2537"/>
                <a:chExt cx="641" cy="330"/>
              </a:xfrm>
            </p:grpSpPr>
            <p:sp>
              <p:nvSpPr>
                <p:cNvPr id="497" name="Rectangle 123">
                  <a:extLst>
                    <a:ext uri="{FF2B5EF4-FFF2-40B4-BE49-F238E27FC236}">
                      <a16:creationId xmlns:a16="http://schemas.microsoft.com/office/drawing/2014/main" id="{099C1906-3821-1543-9E10-34EA59C232C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8" name="Text Box 124">
                  <a:extLst>
                    <a:ext uri="{FF2B5EF4-FFF2-40B4-BE49-F238E27FC236}">
                      <a16:creationId xmlns:a16="http://schemas.microsoft.com/office/drawing/2014/main" id="{3EBC20E8-2C79-0144-BCCC-FDC909C15AE0}"/>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nvGrpSpPr>
            <p:cNvPr id="19" name="Group 18">
              <a:extLst>
                <a:ext uri="{FF2B5EF4-FFF2-40B4-BE49-F238E27FC236}">
                  <a16:creationId xmlns:a16="http://schemas.microsoft.com/office/drawing/2014/main" id="{09517890-8B38-E244-82C5-964EF5D704FC}"/>
                </a:ext>
              </a:extLst>
            </p:cNvPr>
            <p:cNvGrpSpPr/>
            <p:nvPr/>
          </p:nvGrpSpPr>
          <p:grpSpPr>
            <a:xfrm>
              <a:off x="7036667" y="2601787"/>
              <a:ext cx="1017588" cy="1247775"/>
              <a:chOff x="7036667" y="2601787"/>
              <a:chExt cx="1017588" cy="1247775"/>
            </a:xfrm>
          </p:grpSpPr>
          <p:sp>
            <p:nvSpPr>
              <p:cNvPr id="455" name="Line 118">
                <a:extLst>
                  <a:ext uri="{FF2B5EF4-FFF2-40B4-BE49-F238E27FC236}">
                    <a16:creationId xmlns:a16="http://schemas.microsoft.com/office/drawing/2014/main" id="{3E2BA10C-F026-3444-9F81-F7136C415AE4}"/>
                  </a:ext>
                </a:extLst>
              </p:cNvPr>
              <p:cNvSpPr>
                <a:spLocks noChangeShapeType="1"/>
              </p:cNvSpPr>
              <p:nvPr/>
            </p:nvSpPr>
            <p:spPr bwMode="auto">
              <a:xfrm flipH="1" flipV="1">
                <a:off x="7519267" y="2601787"/>
                <a:ext cx="0" cy="1247775"/>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58" name="Group 125">
                <a:extLst>
                  <a:ext uri="{FF2B5EF4-FFF2-40B4-BE49-F238E27FC236}">
                    <a16:creationId xmlns:a16="http://schemas.microsoft.com/office/drawing/2014/main" id="{01686861-2518-7E4A-9CA7-12F4D39AF89A}"/>
                  </a:ext>
                </a:extLst>
              </p:cNvPr>
              <p:cNvGrpSpPr>
                <a:grpSpLocks/>
              </p:cNvGrpSpPr>
              <p:nvPr/>
            </p:nvGrpSpPr>
            <p:grpSpPr bwMode="auto">
              <a:xfrm>
                <a:off x="7036667" y="2809750"/>
                <a:ext cx="1017588" cy="523875"/>
                <a:chOff x="3770" y="2495"/>
                <a:chExt cx="641" cy="330"/>
              </a:xfrm>
            </p:grpSpPr>
            <p:sp>
              <p:nvSpPr>
                <p:cNvPr id="495" name="Rectangle 126">
                  <a:extLst>
                    <a:ext uri="{FF2B5EF4-FFF2-40B4-BE49-F238E27FC236}">
                      <a16:creationId xmlns:a16="http://schemas.microsoft.com/office/drawing/2014/main" id="{316A9CDF-5E07-6F44-8D92-09FD292C8BE3}"/>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6" name="Text Box 127">
                  <a:extLst>
                    <a:ext uri="{FF2B5EF4-FFF2-40B4-BE49-F238E27FC236}">
                      <a16:creationId xmlns:a16="http://schemas.microsoft.com/office/drawing/2014/main" id="{B5260883-E51F-614F-B418-1ADE3913D561}"/>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grpSp>
      <p:grpSp>
        <p:nvGrpSpPr>
          <p:cNvPr id="14" name="Group 13">
            <a:extLst>
              <a:ext uri="{FF2B5EF4-FFF2-40B4-BE49-F238E27FC236}">
                <a16:creationId xmlns:a16="http://schemas.microsoft.com/office/drawing/2014/main" id="{A01D6118-1EED-624E-97BF-35AEC3281607}"/>
              </a:ext>
            </a:extLst>
          </p:cNvPr>
          <p:cNvGrpSpPr/>
          <p:nvPr/>
        </p:nvGrpSpPr>
        <p:grpSpPr>
          <a:xfrm>
            <a:off x="7646267" y="801562"/>
            <a:ext cx="3668713" cy="5118100"/>
            <a:chOff x="7646267" y="801562"/>
            <a:chExt cx="3668713" cy="5118100"/>
          </a:xfrm>
        </p:grpSpPr>
        <p:grpSp>
          <p:nvGrpSpPr>
            <p:cNvPr id="459" name="Group 423">
              <a:extLst>
                <a:ext uri="{FF2B5EF4-FFF2-40B4-BE49-F238E27FC236}">
                  <a16:creationId xmlns:a16="http://schemas.microsoft.com/office/drawing/2014/main" id="{A4841B85-38B7-2D4B-8B88-1F35C663B600}"/>
                </a:ext>
              </a:extLst>
            </p:cNvPr>
            <p:cNvGrpSpPr>
              <a:grpSpLocks/>
            </p:cNvGrpSpPr>
            <p:nvPr/>
          </p:nvGrpSpPr>
          <p:grpSpPr bwMode="auto">
            <a:xfrm>
              <a:off x="8016155" y="801562"/>
              <a:ext cx="925513" cy="1054100"/>
              <a:chOff x="3566" y="550"/>
              <a:chExt cx="583" cy="664"/>
            </a:xfrm>
          </p:grpSpPr>
          <p:grpSp>
            <p:nvGrpSpPr>
              <p:cNvPr id="490" name="Group 353">
                <a:extLst>
                  <a:ext uri="{FF2B5EF4-FFF2-40B4-BE49-F238E27FC236}">
                    <a16:creationId xmlns:a16="http://schemas.microsoft.com/office/drawing/2014/main" id="{AFD4D502-A0F1-D149-A78A-D73A82AE8BEA}"/>
                  </a:ext>
                </a:extLst>
              </p:cNvPr>
              <p:cNvGrpSpPr>
                <a:grpSpLocks/>
              </p:cNvGrpSpPr>
              <p:nvPr/>
            </p:nvGrpSpPr>
            <p:grpSpPr bwMode="auto">
              <a:xfrm>
                <a:off x="3588" y="692"/>
                <a:ext cx="561" cy="522"/>
                <a:chOff x="-44" y="1473"/>
                <a:chExt cx="981" cy="1105"/>
              </a:xfrm>
            </p:grpSpPr>
            <p:pic>
              <p:nvPicPr>
                <p:cNvPr id="493" name="Picture 354" descr="desktop_computer_stylized_medium">
                  <a:extLst>
                    <a:ext uri="{FF2B5EF4-FFF2-40B4-BE49-F238E27FC236}">
                      <a16:creationId xmlns:a16="http://schemas.microsoft.com/office/drawing/2014/main" id="{40D93FD7-DFF9-2B4D-B3B7-4EC913BFD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Freeform 355">
                  <a:extLst>
                    <a:ext uri="{FF2B5EF4-FFF2-40B4-BE49-F238E27FC236}">
                      <a16:creationId xmlns:a16="http://schemas.microsoft.com/office/drawing/2014/main" id="{A72A10F8-9FD3-CC47-9469-090A81B9755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91" name="Rectangle 115">
                <a:extLst>
                  <a:ext uri="{FF2B5EF4-FFF2-40B4-BE49-F238E27FC236}">
                    <a16:creationId xmlns:a16="http://schemas.microsoft.com/office/drawing/2014/main" id="{D2C77E00-23F4-184B-A27D-C6B49F75B60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2" name="Text Box 116">
                <a:extLst>
                  <a:ext uri="{FF2B5EF4-FFF2-40B4-BE49-F238E27FC236}">
                    <a16:creationId xmlns:a16="http://schemas.microsoft.com/office/drawing/2014/main" id="{05F0290A-395C-4C46-87E1-FADC8794D6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0" name="Group 424">
              <a:extLst>
                <a:ext uri="{FF2B5EF4-FFF2-40B4-BE49-F238E27FC236}">
                  <a16:creationId xmlns:a16="http://schemas.microsoft.com/office/drawing/2014/main" id="{0A992F9B-3334-A546-963A-48B938222048}"/>
                </a:ext>
              </a:extLst>
            </p:cNvPr>
            <p:cNvGrpSpPr>
              <a:grpSpLocks/>
            </p:cNvGrpSpPr>
            <p:nvPr/>
          </p:nvGrpSpPr>
          <p:grpSpPr bwMode="auto">
            <a:xfrm>
              <a:off x="10052917" y="1617537"/>
              <a:ext cx="925513" cy="1054100"/>
              <a:chOff x="3566" y="550"/>
              <a:chExt cx="583" cy="664"/>
            </a:xfrm>
          </p:grpSpPr>
          <p:grpSp>
            <p:nvGrpSpPr>
              <p:cNvPr id="485" name="Group 425">
                <a:extLst>
                  <a:ext uri="{FF2B5EF4-FFF2-40B4-BE49-F238E27FC236}">
                    <a16:creationId xmlns:a16="http://schemas.microsoft.com/office/drawing/2014/main" id="{EB280194-5E79-4E47-B5D1-CEEB0FF6E43E}"/>
                  </a:ext>
                </a:extLst>
              </p:cNvPr>
              <p:cNvGrpSpPr>
                <a:grpSpLocks/>
              </p:cNvGrpSpPr>
              <p:nvPr/>
            </p:nvGrpSpPr>
            <p:grpSpPr bwMode="auto">
              <a:xfrm>
                <a:off x="3588" y="692"/>
                <a:ext cx="561" cy="522"/>
                <a:chOff x="-44" y="1473"/>
                <a:chExt cx="981" cy="1105"/>
              </a:xfrm>
            </p:grpSpPr>
            <p:pic>
              <p:nvPicPr>
                <p:cNvPr id="488" name="Picture 426" descr="desktop_computer_stylized_medium">
                  <a:extLst>
                    <a:ext uri="{FF2B5EF4-FFF2-40B4-BE49-F238E27FC236}">
                      <a16:creationId xmlns:a16="http://schemas.microsoft.com/office/drawing/2014/main" id="{95DD2938-B3F4-354F-AEEE-742FDF85FD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427">
                  <a:extLst>
                    <a:ext uri="{FF2B5EF4-FFF2-40B4-BE49-F238E27FC236}">
                      <a16:creationId xmlns:a16="http://schemas.microsoft.com/office/drawing/2014/main" id="{BD5151DD-FB70-C543-90A7-B0F10EB6BD0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6" name="Rectangle 115">
                <a:extLst>
                  <a:ext uri="{FF2B5EF4-FFF2-40B4-BE49-F238E27FC236}">
                    <a16:creationId xmlns:a16="http://schemas.microsoft.com/office/drawing/2014/main" id="{85717AA4-5337-0347-AD50-71DA1D854992}"/>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7" name="Text Box 116">
                <a:extLst>
                  <a:ext uri="{FF2B5EF4-FFF2-40B4-BE49-F238E27FC236}">
                    <a16:creationId xmlns:a16="http://schemas.microsoft.com/office/drawing/2014/main" id="{F3AA3464-AD31-9B4B-A076-587DC96DE069}"/>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1" name="Group 430">
              <a:extLst>
                <a:ext uri="{FF2B5EF4-FFF2-40B4-BE49-F238E27FC236}">
                  <a16:creationId xmlns:a16="http://schemas.microsoft.com/office/drawing/2014/main" id="{217AD242-63DC-3246-8983-194F60A7EA58}"/>
                </a:ext>
              </a:extLst>
            </p:cNvPr>
            <p:cNvGrpSpPr>
              <a:grpSpLocks/>
            </p:cNvGrpSpPr>
            <p:nvPr/>
          </p:nvGrpSpPr>
          <p:grpSpPr bwMode="auto">
            <a:xfrm>
              <a:off x="10389467" y="2379537"/>
              <a:ext cx="925513" cy="1054100"/>
              <a:chOff x="3566" y="550"/>
              <a:chExt cx="583" cy="664"/>
            </a:xfrm>
          </p:grpSpPr>
          <p:grpSp>
            <p:nvGrpSpPr>
              <p:cNvPr id="480" name="Group 431">
                <a:extLst>
                  <a:ext uri="{FF2B5EF4-FFF2-40B4-BE49-F238E27FC236}">
                    <a16:creationId xmlns:a16="http://schemas.microsoft.com/office/drawing/2014/main" id="{974C24FF-AF5F-3E4F-99B8-149696D509B6}"/>
                  </a:ext>
                </a:extLst>
              </p:cNvPr>
              <p:cNvGrpSpPr>
                <a:grpSpLocks/>
              </p:cNvGrpSpPr>
              <p:nvPr/>
            </p:nvGrpSpPr>
            <p:grpSpPr bwMode="auto">
              <a:xfrm>
                <a:off x="3588" y="692"/>
                <a:ext cx="561" cy="522"/>
                <a:chOff x="-44" y="1473"/>
                <a:chExt cx="981" cy="1105"/>
              </a:xfrm>
            </p:grpSpPr>
            <p:pic>
              <p:nvPicPr>
                <p:cNvPr id="483" name="Picture 432" descr="desktop_computer_stylized_medium">
                  <a:extLst>
                    <a:ext uri="{FF2B5EF4-FFF2-40B4-BE49-F238E27FC236}">
                      <a16:creationId xmlns:a16="http://schemas.microsoft.com/office/drawing/2014/main" id="{94FD5029-BA20-704F-8C99-9B3D77F96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4" name="Freeform 433">
                  <a:extLst>
                    <a:ext uri="{FF2B5EF4-FFF2-40B4-BE49-F238E27FC236}">
                      <a16:creationId xmlns:a16="http://schemas.microsoft.com/office/drawing/2014/main" id="{63FE5925-A7DE-BB48-8E9D-2F611B484C6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81" name="Rectangle 115">
                <a:extLst>
                  <a:ext uri="{FF2B5EF4-FFF2-40B4-BE49-F238E27FC236}">
                    <a16:creationId xmlns:a16="http://schemas.microsoft.com/office/drawing/2014/main" id="{7AA59CDE-1819-E74E-B35C-280552DE498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2" name="Text Box 116">
                <a:extLst>
                  <a:ext uri="{FF2B5EF4-FFF2-40B4-BE49-F238E27FC236}">
                    <a16:creationId xmlns:a16="http://schemas.microsoft.com/office/drawing/2014/main" id="{941C260D-0416-B942-8EC7-39E82157676F}"/>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2" name="Group 436">
              <a:extLst>
                <a:ext uri="{FF2B5EF4-FFF2-40B4-BE49-F238E27FC236}">
                  <a16:creationId xmlns:a16="http://schemas.microsoft.com/office/drawing/2014/main" id="{7C7726AC-BD2A-0D41-9985-169CF8BB6630}"/>
                </a:ext>
              </a:extLst>
            </p:cNvPr>
            <p:cNvGrpSpPr>
              <a:grpSpLocks/>
            </p:cNvGrpSpPr>
            <p:nvPr/>
          </p:nvGrpSpPr>
          <p:grpSpPr bwMode="auto">
            <a:xfrm>
              <a:off x="10257705" y="3427287"/>
              <a:ext cx="925513" cy="1054100"/>
              <a:chOff x="3566" y="550"/>
              <a:chExt cx="583" cy="664"/>
            </a:xfrm>
          </p:grpSpPr>
          <p:grpSp>
            <p:nvGrpSpPr>
              <p:cNvPr id="475" name="Group 437">
                <a:extLst>
                  <a:ext uri="{FF2B5EF4-FFF2-40B4-BE49-F238E27FC236}">
                    <a16:creationId xmlns:a16="http://schemas.microsoft.com/office/drawing/2014/main" id="{3B182536-5340-6041-A241-A859D9FD3438}"/>
                  </a:ext>
                </a:extLst>
              </p:cNvPr>
              <p:cNvGrpSpPr>
                <a:grpSpLocks/>
              </p:cNvGrpSpPr>
              <p:nvPr/>
            </p:nvGrpSpPr>
            <p:grpSpPr bwMode="auto">
              <a:xfrm>
                <a:off x="3588" y="692"/>
                <a:ext cx="561" cy="522"/>
                <a:chOff x="-44" y="1473"/>
                <a:chExt cx="981" cy="1105"/>
              </a:xfrm>
            </p:grpSpPr>
            <p:pic>
              <p:nvPicPr>
                <p:cNvPr id="478" name="Picture 438" descr="desktop_computer_stylized_medium">
                  <a:extLst>
                    <a:ext uri="{FF2B5EF4-FFF2-40B4-BE49-F238E27FC236}">
                      <a16:creationId xmlns:a16="http://schemas.microsoft.com/office/drawing/2014/main" id="{481C4835-370F-7644-B8B7-6521A79861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439">
                  <a:extLst>
                    <a:ext uri="{FF2B5EF4-FFF2-40B4-BE49-F238E27FC236}">
                      <a16:creationId xmlns:a16="http://schemas.microsoft.com/office/drawing/2014/main" id="{6E3E1766-B8F7-7441-8310-5BA46E231C22}"/>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6" name="Rectangle 115">
                <a:extLst>
                  <a:ext uri="{FF2B5EF4-FFF2-40B4-BE49-F238E27FC236}">
                    <a16:creationId xmlns:a16="http://schemas.microsoft.com/office/drawing/2014/main" id="{AC16B0B6-DEAD-0947-9235-51B6011023CB}"/>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7" name="Text Box 116">
                <a:extLst>
                  <a:ext uri="{FF2B5EF4-FFF2-40B4-BE49-F238E27FC236}">
                    <a16:creationId xmlns:a16="http://schemas.microsoft.com/office/drawing/2014/main" id="{DDD55D7A-2C9E-A146-81FE-681A98F3F80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3" name="Group 442">
              <a:extLst>
                <a:ext uri="{FF2B5EF4-FFF2-40B4-BE49-F238E27FC236}">
                  <a16:creationId xmlns:a16="http://schemas.microsoft.com/office/drawing/2014/main" id="{759437D6-E987-894D-862E-069CDBFFC0D8}"/>
                </a:ext>
              </a:extLst>
            </p:cNvPr>
            <p:cNvGrpSpPr>
              <a:grpSpLocks/>
            </p:cNvGrpSpPr>
            <p:nvPr/>
          </p:nvGrpSpPr>
          <p:grpSpPr bwMode="auto">
            <a:xfrm>
              <a:off x="7646267" y="4865562"/>
              <a:ext cx="925513" cy="1054100"/>
              <a:chOff x="3566" y="550"/>
              <a:chExt cx="583" cy="664"/>
            </a:xfrm>
          </p:grpSpPr>
          <p:grpSp>
            <p:nvGrpSpPr>
              <p:cNvPr id="470" name="Group 443">
                <a:extLst>
                  <a:ext uri="{FF2B5EF4-FFF2-40B4-BE49-F238E27FC236}">
                    <a16:creationId xmlns:a16="http://schemas.microsoft.com/office/drawing/2014/main" id="{D021EB12-4106-5D49-896F-C2B3F59B808C}"/>
                  </a:ext>
                </a:extLst>
              </p:cNvPr>
              <p:cNvGrpSpPr>
                <a:grpSpLocks/>
              </p:cNvGrpSpPr>
              <p:nvPr/>
            </p:nvGrpSpPr>
            <p:grpSpPr bwMode="auto">
              <a:xfrm>
                <a:off x="3588" y="692"/>
                <a:ext cx="561" cy="522"/>
                <a:chOff x="-44" y="1473"/>
                <a:chExt cx="981" cy="1105"/>
              </a:xfrm>
            </p:grpSpPr>
            <p:pic>
              <p:nvPicPr>
                <p:cNvPr id="473" name="Picture 444" descr="desktop_computer_stylized_medium">
                  <a:extLst>
                    <a:ext uri="{FF2B5EF4-FFF2-40B4-BE49-F238E27FC236}">
                      <a16:creationId xmlns:a16="http://schemas.microsoft.com/office/drawing/2014/main" id="{C1FE92BF-C380-984A-8786-0046B85D44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4" name="Freeform 445">
                  <a:extLst>
                    <a:ext uri="{FF2B5EF4-FFF2-40B4-BE49-F238E27FC236}">
                      <a16:creationId xmlns:a16="http://schemas.microsoft.com/office/drawing/2014/main" id="{EC0BFAF3-2E7D-9647-94C6-0E8121FA17C1}"/>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71" name="Rectangle 115">
                <a:extLst>
                  <a:ext uri="{FF2B5EF4-FFF2-40B4-BE49-F238E27FC236}">
                    <a16:creationId xmlns:a16="http://schemas.microsoft.com/office/drawing/2014/main" id="{0EE4B6E2-5850-3440-9D64-C4F95323957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Text Box 116">
                <a:extLst>
                  <a:ext uri="{FF2B5EF4-FFF2-40B4-BE49-F238E27FC236}">
                    <a16:creationId xmlns:a16="http://schemas.microsoft.com/office/drawing/2014/main" id="{4630A927-61B1-794F-B5F8-8FE57CCE3DDD}"/>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464" name="Group 448">
              <a:extLst>
                <a:ext uri="{FF2B5EF4-FFF2-40B4-BE49-F238E27FC236}">
                  <a16:creationId xmlns:a16="http://schemas.microsoft.com/office/drawing/2014/main" id="{515DE8BB-C137-2A4A-93F2-F5B0D57841F8}"/>
                </a:ext>
              </a:extLst>
            </p:cNvPr>
            <p:cNvGrpSpPr>
              <a:grpSpLocks/>
            </p:cNvGrpSpPr>
            <p:nvPr/>
          </p:nvGrpSpPr>
          <p:grpSpPr bwMode="auto">
            <a:xfrm>
              <a:off x="8374930" y="4246437"/>
              <a:ext cx="925513" cy="1054100"/>
              <a:chOff x="3566" y="550"/>
              <a:chExt cx="583" cy="664"/>
            </a:xfrm>
          </p:grpSpPr>
          <p:grpSp>
            <p:nvGrpSpPr>
              <p:cNvPr id="465" name="Group 449">
                <a:extLst>
                  <a:ext uri="{FF2B5EF4-FFF2-40B4-BE49-F238E27FC236}">
                    <a16:creationId xmlns:a16="http://schemas.microsoft.com/office/drawing/2014/main" id="{8057BAD2-00F7-A94E-A7F8-44AFC3CE28A9}"/>
                  </a:ext>
                </a:extLst>
              </p:cNvPr>
              <p:cNvGrpSpPr>
                <a:grpSpLocks/>
              </p:cNvGrpSpPr>
              <p:nvPr/>
            </p:nvGrpSpPr>
            <p:grpSpPr bwMode="auto">
              <a:xfrm>
                <a:off x="3588" y="692"/>
                <a:ext cx="561" cy="522"/>
                <a:chOff x="-44" y="1473"/>
                <a:chExt cx="981" cy="1105"/>
              </a:xfrm>
            </p:grpSpPr>
            <p:pic>
              <p:nvPicPr>
                <p:cNvPr id="468" name="Picture 450" descr="desktop_computer_stylized_medium">
                  <a:extLst>
                    <a:ext uri="{FF2B5EF4-FFF2-40B4-BE49-F238E27FC236}">
                      <a16:creationId xmlns:a16="http://schemas.microsoft.com/office/drawing/2014/main" id="{DA8399E4-9D09-8A45-9879-F4564EC5EF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9" name="Freeform 451">
                  <a:extLst>
                    <a:ext uri="{FF2B5EF4-FFF2-40B4-BE49-F238E27FC236}">
                      <a16:creationId xmlns:a16="http://schemas.microsoft.com/office/drawing/2014/main" id="{78EC18F8-DAAD-5B40-9CCE-F03A34A9B70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66" name="Rectangle 115">
                <a:extLst>
                  <a:ext uri="{FF2B5EF4-FFF2-40B4-BE49-F238E27FC236}">
                    <a16:creationId xmlns:a16="http://schemas.microsoft.com/office/drawing/2014/main" id="{9FD242AB-CF7E-5A41-A996-C099073211E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7" name="Text Box 116">
                <a:extLst>
                  <a:ext uri="{FF2B5EF4-FFF2-40B4-BE49-F238E27FC236}">
                    <a16:creationId xmlns:a16="http://schemas.microsoft.com/office/drawing/2014/main" id="{3C6A79A8-1567-FD40-9962-83B61094D5B0}"/>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21" name="Slide Number Placeholder 2">
            <a:extLst>
              <a:ext uri="{FF2B5EF4-FFF2-40B4-BE49-F238E27FC236}">
                <a16:creationId xmlns:a16="http://schemas.microsoft.com/office/drawing/2014/main" id="{949759AD-1D73-0346-A427-7818B3333AA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59</a:t>
            </a:fld>
            <a:endParaRPr lang="en-US" dirty="0"/>
          </a:p>
        </p:txBody>
      </p:sp>
    </p:spTree>
    <p:extLst>
      <p:ext uri="{BB962C8B-B14F-4D97-AF65-F5344CB8AC3E}">
        <p14:creationId xmlns:p14="http://schemas.microsoft.com/office/powerpoint/2010/main" val="2485812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dissolve">
                                      <p:cBhvr>
                                        <p:cTn id="7" dur="500"/>
                                        <p:tgtEl>
                                          <p:spTgt spid="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ssolve">
                                      <p:cBhvr>
                                        <p:cTn id="10" dur="5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
                                            <p:txEl>
                                              <p:pRg st="2" end="2"/>
                                            </p:txEl>
                                          </p:spTgt>
                                        </p:tgtEl>
                                        <p:attrNameLst>
                                          <p:attrName>style.visibility</p:attrName>
                                        </p:attrNameLst>
                                      </p:cBhvr>
                                      <p:to>
                                        <p:strVal val="visible"/>
                                      </p:to>
                                    </p:set>
                                    <p:animEffect transition="in" filter="dissolve">
                                      <p:cBhvr>
                                        <p:cTn id="15" dur="500"/>
                                        <p:tgtEl>
                                          <p:spTgt spid="8">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dissolve">
                                      <p:cBhvr>
                                        <p:cTn id="18" dur="500"/>
                                        <p:tgtEl>
                                          <p:spTgt spid="18"/>
                                        </p:tgtEl>
                                      </p:cBhvr>
                                    </p:animEffect>
                                  </p:childTnLst>
                                </p:cTn>
                              </p:par>
                              <p:par>
                                <p:cTn id="19" presetID="9" presetClass="entr" presetSubtype="0" fill="hold" nodeType="withEffect">
                                  <p:stCondLst>
                                    <p:cond delay="0"/>
                                  </p:stCondLst>
                                  <p:childTnLst>
                                    <p:set>
                                      <p:cBhvr>
                                        <p:cTn id="20" dur="1" fill="hold">
                                          <p:stCondLst>
                                            <p:cond delay="0"/>
                                          </p:stCondLst>
                                        </p:cTn>
                                        <p:tgtEl>
                                          <p:spTgt spid="433"/>
                                        </p:tgtEl>
                                        <p:attrNameLst>
                                          <p:attrName>style.visibility</p:attrName>
                                        </p:attrNameLst>
                                      </p:cBhvr>
                                      <p:to>
                                        <p:strVal val="visible"/>
                                      </p:to>
                                    </p:set>
                                    <p:animEffect transition="in" filter="dissolve">
                                      <p:cBhvr>
                                        <p:cTn id="21" dur="500"/>
                                        <p:tgtEl>
                                          <p:spTgt spid="43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8">
                                            <p:txEl>
                                              <p:pRg st="3" end="3"/>
                                            </p:txEl>
                                          </p:spTgt>
                                        </p:tgtEl>
                                        <p:attrNameLst>
                                          <p:attrName>style.visibility</p:attrName>
                                        </p:attrNameLst>
                                      </p:cBhvr>
                                      <p:to>
                                        <p:strVal val="visible"/>
                                      </p:to>
                                    </p:set>
                                    <p:animEffect transition="in" filter="dissolve">
                                      <p:cBhvr>
                                        <p:cTn id="26" dur="500"/>
                                        <p:tgtEl>
                                          <p:spTgt spid="8">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ssolve">
                                      <p:cBhvr>
                                        <p:cTn id="29" dur="500"/>
                                        <p:tgtEl>
                                          <p:spTgt spid="22"/>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8">
                                            <p:txEl>
                                              <p:pRg st="4" end="4"/>
                                            </p:txEl>
                                          </p:spTgt>
                                        </p:tgtEl>
                                        <p:attrNameLst>
                                          <p:attrName>style.visibility</p:attrName>
                                        </p:attrNameLst>
                                      </p:cBhvr>
                                      <p:to>
                                        <p:strVal val="visible"/>
                                      </p:to>
                                    </p:set>
                                    <p:animEffect transition="in" filter="dissolve">
                                      <p:cBhvr>
                                        <p:cTn id="34" dur="500"/>
                                        <p:tgtEl>
                                          <p:spTgt spid="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8">
                                            <p:txEl>
                                              <p:pRg st="5" end="5"/>
                                            </p:txEl>
                                          </p:spTgt>
                                        </p:tgtEl>
                                        <p:attrNameLst>
                                          <p:attrName>style.visibility</p:attrName>
                                        </p:attrNameLst>
                                      </p:cBhvr>
                                      <p:to>
                                        <p:strVal val="visible"/>
                                      </p:to>
                                    </p:set>
                                    <p:animEffect transition="in" filter="dissolve">
                                      <p:cBhvr>
                                        <p:cTn id="37" dur="500"/>
                                        <p:tgtEl>
                                          <p:spTgt spid="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8">
                                            <p:txEl>
                                              <p:pRg st="6" end="6"/>
                                            </p:txEl>
                                          </p:spTgt>
                                        </p:tgtEl>
                                        <p:attrNameLst>
                                          <p:attrName>style.visibility</p:attrName>
                                        </p:attrNameLst>
                                      </p:cBhvr>
                                      <p:to>
                                        <p:strVal val="visible"/>
                                      </p:to>
                                    </p:set>
                                    <p:animEffect transition="in" filter="dissolve">
                                      <p:cBhvr>
                                        <p:cTn id="40" dur="500"/>
                                        <p:tgtEl>
                                          <p:spTgt spid="8">
                                            <p:txEl>
                                              <p:pRg st="6" end="6"/>
                                            </p:txEl>
                                          </p:spTgt>
                                        </p:tgtEl>
                                      </p:cBhvr>
                                    </p:animEffect>
                                  </p:childTnLst>
                                </p:cTn>
                              </p:par>
                              <p:par>
                                <p:cTn id="41" presetID="9" presetClass="entr" presetSubtype="0" fill="hold" nodeType="withEffect">
                                  <p:stCondLst>
                                    <p:cond delay="0"/>
                                  </p:stCondLst>
                                  <p:childTnLst>
                                    <p:set>
                                      <p:cBhvr>
                                        <p:cTn id="42" dur="1" fill="hold">
                                          <p:stCondLst>
                                            <p:cond delay="0"/>
                                          </p:stCondLst>
                                        </p:cTn>
                                        <p:tgtEl>
                                          <p:spTgt spid="8">
                                            <p:txEl>
                                              <p:pRg st="7" end="7"/>
                                            </p:txEl>
                                          </p:spTgt>
                                        </p:tgtEl>
                                        <p:attrNameLst>
                                          <p:attrName>style.visibility</p:attrName>
                                        </p:attrNameLst>
                                      </p:cBhvr>
                                      <p:to>
                                        <p:strVal val="visible"/>
                                      </p:to>
                                    </p:set>
                                    <p:animEffect transition="in" filter="dissolve">
                                      <p:cBhvr>
                                        <p:cTn id="43" dur="500"/>
                                        <p:tgtEl>
                                          <p:spTgt spid="8">
                                            <p:txEl>
                                              <p:pRg st="7" end="7"/>
                                            </p:txEl>
                                          </p:spTgt>
                                        </p:tgtEl>
                                      </p:cBhvr>
                                    </p:animEffect>
                                  </p:childTnLst>
                                </p:cTn>
                              </p:par>
                              <p:par>
                                <p:cTn id="44" presetID="9" presetClass="entr" presetSubtype="0" fill="hold" nodeType="withEffect">
                                  <p:stCondLst>
                                    <p:cond delay="0"/>
                                  </p:stCondLst>
                                  <p:childTnLst>
                                    <p:set>
                                      <p:cBhvr>
                                        <p:cTn id="45" dur="1" fill="hold">
                                          <p:stCondLst>
                                            <p:cond delay="0"/>
                                          </p:stCondLst>
                                        </p:cTn>
                                        <p:tgtEl>
                                          <p:spTgt spid="8">
                                            <p:txEl>
                                              <p:pRg st="8" end="8"/>
                                            </p:txEl>
                                          </p:spTgt>
                                        </p:tgtEl>
                                        <p:attrNameLst>
                                          <p:attrName>style.visibility</p:attrName>
                                        </p:attrNameLst>
                                      </p:cBhvr>
                                      <p:to>
                                        <p:strVal val="visible"/>
                                      </p:to>
                                    </p:set>
                                    <p:animEffect transition="in" filter="dissolve">
                                      <p:cBhvr>
                                        <p:cTn id="46" dur="500"/>
                                        <p:tgtEl>
                                          <p:spTgt spid="8">
                                            <p:txEl>
                                              <p:pRg st="8" end="8"/>
                                            </p:txEl>
                                          </p:spTgt>
                                        </p:tgtEl>
                                      </p:cBhvr>
                                    </p:animEffect>
                                  </p:childTnLst>
                                </p:cTn>
                              </p:par>
                              <p:par>
                                <p:cTn id="47" presetID="9" presetClass="exit" presetSubtype="0" fill="hold" nodeType="withEffect">
                                  <p:stCondLst>
                                    <p:cond delay="0"/>
                                  </p:stCondLst>
                                  <p:childTnLst>
                                    <p:animEffect transition="out" filter="dissolve">
                                      <p:cBhvr>
                                        <p:cTn id="48" dur="500"/>
                                        <p:tgtEl>
                                          <p:spTgt spid="22"/>
                                        </p:tgtEl>
                                      </p:cBhvr>
                                    </p:animEffect>
                                    <p:set>
                                      <p:cBhvr>
                                        <p:cTn id="49" dur="1" fill="hold">
                                          <p:stCondLst>
                                            <p:cond delay="4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418">
            <a:extLst>
              <a:ext uri="{FF2B5EF4-FFF2-40B4-BE49-F238E27FC236}">
                <a16:creationId xmlns:a16="http://schemas.microsoft.com/office/drawing/2014/main" id="{BE0D451A-5CE4-4C4B-B3DF-A408288EDA0C}"/>
              </a:ext>
            </a:extLst>
          </p:cNvPr>
          <p:cNvGrpSpPr>
            <a:grpSpLocks/>
          </p:cNvGrpSpPr>
          <p:nvPr/>
        </p:nvGrpSpPr>
        <p:grpSpPr bwMode="auto">
          <a:xfrm>
            <a:off x="7205350" y="3289251"/>
            <a:ext cx="1458912" cy="933450"/>
            <a:chOff x="2889" y="1631"/>
            <a:chExt cx="980" cy="743"/>
          </a:xfrm>
        </p:grpSpPr>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3" name="Group 792">
            <a:extLst>
              <a:ext uri="{FF2B5EF4-FFF2-40B4-BE49-F238E27FC236}">
                <a16:creationId xmlns:a16="http://schemas.microsoft.com/office/drawing/2014/main" id="{93351559-0D4C-F04C-928E-5CDA57B5EB47}"/>
              </a:ext>
            </a:extLst>
          </p:cNvPr>
          <p:cNvGrpSpPr/>
          <p:nvPr/>
        </p:nvGrpSpPr>
        <p:grpSpPr>
          <a:xfrm>
            <a:off x="7493518" y="3325424"/>
            <a:ext cx="857739" cy="583764"/>
            <a:chOff x="7487144" y="3296104"/>
            <a:chExt cx="857739" cy="583764"/>
          </a:xfrm>
        </p:grpSpPr>
        <p:grpSp>
          <p:nvGrpSpPr>
            <p:cNvPr id="792" name="Group 791">
              <a:extLst>
                <a:ext uri="{FF2B5EF4-FFF2-40B4-BE49-F238E27FC236}">
                  <a16:creationId xmlns:a16="http://schemas.microsoft.com/office/drawing/2014/main" id="{084B6293-559E-5D43-AF2B-4CB5E09EC6C5}"/>
                </a:ext>
              </a:extLst>
            </p:cNvPr>
            <p:cNvGrpSpPr/>
            <p:nvPr/>
          </p:nvGrpSpPr>
          <p:grpSpPr>
            <a:xfrm>
              <a:off x="7487144" y="338982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85622" y="353782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797061" y="329610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 name="Rectangle 8">
            <a:extLst>
              <a:ext uri="{FF2B5EF4-FFF2-40B4-BE49-F238E27FC236}">
                <a16:creationId xmlns:a16="http://schemas.microsoft.com/office/drawing/2014/main" id="{04483029-0B46-154F-9CA3-FEA06875B8DB}"/>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41AB30C9-9641-104B-9006-CB16D4919778}"/>
              </a:ext>
            </a:extLst>
          </p:cNvPr>
          <p:cNvGrpSpPr/>
          <p:nvPr/>
        </p:nvGrpSpPr>
        <p:grpSpPr>
          <a:xfrm>
            <a:off x="7680324" y="1814171"/>
            <a:ext cx="2755429" cy="4250670"/>
            <a:chOff x="7680324" y="1814171"/>
            <a:chExt cx="2755429" cy="4250670"/>
          </a:xfrm>
        </p:grpSpPr>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8" name="Oval 637">
              <a:extLst>
                <a:ext uri="{FF2B5EF4-FFF2-40B4-BE49-F238E27FC236}">
                  <a16:creationId xmlns:a16="http://schemas.microsoft.com/office/drawing/2014/main" id="{C1E7801D-A747-164C-BE12-1FDEB3DFE743}"/>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flipV="1">
            <a:off x="8310623" y="5474824"/>
            <a:ext cx="1423686" cy="289367"/>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8370450" y="2297968"/>
            <a:ext cx="1700212" cy="3386138"/>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Client-server </a:t>
            </a:r>
            <a:r>
              <a:rPr lang="en-US" altLang="en-US" dirty="0">
                <a:ea typeface="ＭＳ Ｐゴシック" panose="020B0600070205080204" pitchFamily="34" charset="-128"/>
              </a:rPr>
              <a:t>p</a:t>
            </a:r>
            <a:r>
              <a:rPr lang="en-US" altLang="en-US" sz="4400" dirty="0">
                <a:ea typeface="ＭＳ Ｐゴシック" panose="020B0600070205080204" pitchFamily="34" charset="-128"/>
              </a:rPr>
              <a:t>aradigm</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always-on host</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permanent IP address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often in data centers, for scaling</a:t>
            </a:r>
          </a:p>
          <a:p>
            <a:pPr marL="352425" marR="0" lvl="0" indent="-222250" algn="l" defTabSz="914400" rtl="0" eaLnBrk="1" fontAlgn="auto" latinLnBrk="0" hangingPunct="1">
              <a:lnSpc>
                <a:spcPct val="90000"/>
              </a:lnSpc>
              <a:spcBef>
                <a:spcPct val="75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 communicate with server</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be intermittently connected</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have dynamic IP addresses</a:t>
            </a:r>
          </a:p>
          <a:p>
            <a:pPr marL="466725"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communicate directly with each other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examples: HTTP, IMAP, FTP</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1" name="Slide Number Placeholder 2">
            <a:extLst>
              <a:ext uri="{FF2B5EF4-FFF2-40B4-BE49-F238E27FC236}">
                <a16:creationId xmlns:a16="http://schemas.microsoft.com/office/drawing/2014/main" id="{96ECE80E-E07E-F54F-B7D9-AC2C33DC5BD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89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1" end="1"/>
                                            </p:txEl>
                                          </p:spTgt>
                                        </p:tgtEl>
                                        <p:attrNameLst>
                                          <p:attrName>style.visibility</p:attrName>
                                        </p:attrNameLst>
                                      </p:cBhvr>
                                      <p:to>
                                        <p:strVal val="visible"/>
                                      </p:to>
                                    </p:set>
                                    <p:animEffect transition="in" filter="dissolve">
                                      <p:cBhvr>
                                        <p:cTn id="7" dur="500"/>
                                        <p:tgtEl>
                                          <p:spTgt spid="6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2" end="2"/>
                                            </p:txEl>
                                          </p:spTgt>
                                        </p:tgtEl>
                                        <p:attrNameLst>
                                          <p:attrName>style.visibility</p:attrName>
                                        </p:attrNameLst>
                                      </p:cBhvr>
                                      <p:to>
                                        <p:strVal val="visible"/>
                                      </p:to>
                                    </p:set>
                                    <p:animEffect transition="in" filter="dissolve">
                                      <p:cBhvr>
                                        <p:cTn id="10" dur="500"/>
                                        <p:tgtEl>
                                          <p:spTgt spid="6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56">
                                            <p:txEl>
                                              <p:pRg st="3" end="3"/>
                                            </p:txEl>
                                          </p:spTgt>
                                        </p:tgtEl>
                                        <p:attrNameLst>
                                          <p:attrName>style.visibility</p:attrName>
                                        </p:attrNameLst>
                                      </p:cBhvr>
                                      <p:to>
                                        <p:strVal val="visible"/>
                                      </p:to>
                                    </p:set>
                                    <p:animEffect transition="in" filter="dissolve">
                                      <p:cBhvr>
                                        <p:cTn id="13" dur="500"/>
                                        <p:tgtEl>
                                          <p:spTgt spid="65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56">
                                            <p:txEl>
                                              <p:pRg st="5" end="5"/>
                                            </p:txEl>
                                          </p:spTgt>
                                        </p:tgtEl>
                                        <p:attrNameLst>
                                          <p:attrName>style.visibility</p:attrName>
                                        </p:attrNameLst>
                                      </p:cBhvr>
                                      <p:to>
                                        <p:strVal val="visible"/>
                                      </p:to>
                                    </p:set>
                                    <p:animEffect transition="in" filter="dissolve">
                                      <p:cBhvr>
                                        <p:cTn id="18" dur="500"/>
                                        <p:tgtEl>
                                          <p:spTgt spid="65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56">
                                            <p:txEl>
                                              <p:pRg st="6" end="6"/>
                                            </p:txEl>
                                          </p:spTgt>
                                        </p:tgtEl>
                                        <p:attrNameLst>
                                          <p:attrName>style.visibility</p:attrName>
                                        </p:attrNameLst>
                                      </p:cBhvr>
                                      <p:to>
                                        <p:strVal val="visible"/>
                                      </p:to>
                                    </p:set>
                                    <p:animEffect transition="in" filter="dissolve">
                                      <p:cBhvr>
                                        <p:cTn id="21" dur="500"/>
                                        <p:tgtEl>
                                          <p:spTgt spid="656">
                                            <p:txEl>
                                              <p:pRg st="6" end="6"/>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656">
                                            <p:txEl>
                                              <p:pRg st="7" end="7"/>
                                            </p:txEl>
                                          </p:spTgt>
                                        </p:tgtEl>
                                        <p:attrNameLst>
                                          <p:attrName>style.visibility</p:attrName>
                                        </p:attrNameLst>
                                      </p:cBhvr>
                                      <p:to>
                                        <p:strVal val="visible"/>
                                      </p:to>
                                    </p:set>
                                    <p:animEffect transition="in" filter="dissolve">
                                      <p:cBhvr>
                                        <p:cTn id="24" dur="500"/>
                                        <p:tgtEl>
                                          <p:spTgt spid="656">
                                            <p:txEl>
                                              <p:pRg st="7" end="7"/>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656">
                                            <p:txEl>
                                              <p:pRg st="8" end="8"/>
                                            </p:txEl>
                                          </p:spTgt>
                                        </p:tgtEl>
                                        <p:attrNameLst>
                                          <p:attrName>style.visibility</p:attrName>
                                        </p:attrNameLst>
                                      </p:cBhvr>
                                      <p:to>
                                        <p:strVal val="visible"/>
                                      </p:to>
                                    </p:set>
                                    <p:animEffect transition="in" filter="dissolve">
                                      <p:cBhvr>
                                        <p:cTn id="27" dur="500"/>
                                        <p:tgtEl>
                                          <p:spTgt spid="656">
                                            <p:txEl>
                                              <p:pRg st="8" end="8"/>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56">
                                            <p:txEl>
                                              <p:pRg st="9" end="9"/>
                                            </p:txEl>
                                          </p:spTgt>
                                        </p:tgtEl>
                                        <p:attrNameLst>
                                          <p:attrName>style.visibility</p:attrName>
                                        </p:attrNameLst>
                                      </p:cBhvr>
                                      <p:to>
                                        <p:strVal val="visible"/>
                                      </p:to>
                                    </p:set>
                                    <p:animEffect transition="in" filter="dissolve">
                                      <p:cBhvr>
                                        <p:cTn id="30" dur="500"/>
                                        <p:tgtEl>
                                          <p:spTgt spid="656">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E-mail: mail servers</a:t>
            </a:r>
            <a:endParaRPr lang="en-US" sz="4400" dirty="0"/>
          </a:p>
        </p:txBody>
      </p:sp>
      <p:grpSp>
        <p:nvGrpSpPr>
          <p:cNvPr id="224" name="Group 279">
            <a:extLst>
              <a:ext uri="{FF2B5EF4-FFF2-40B4-BE49-F238E27FC236}">
                <a16:creationId xmlns:a16="http://schemas.microsoft.com/office/drawing/2014/main" id="{85ECCB70-4CBD-8D41-8867-9839284C0E92}"/>
              </a:ext>
            </a:extLst>
          </p:cNvPr>
          <p:cNvGrpSpPr>
            <a:grpSpLocks/>
          </p:cNvGrpSpPr>
          <p:nvPr/>
        </p:nvGrpSpPr>
        <p:grpSpPr bwMode="auto">
          <a:xfrm>
            <a:off x="9926119" y="5308075"/>
            <a:ext cx="1736725" cy="973138"/>
            <a:chOff x="4458" y="3335"/>
            <a:chExt cx="1094" cy="613"/>
          </a:xfrm>
        </p:grpSpPr>
        <p:sp>
          <p:nvSpPr>
            <p:cNvPr id="225" name="Text Box 263">
              <a:extLst>
                <a:ext uri="{FF2B5EF4-FFF2-40B4-BE49-F238E27FC236}">
                  <a16:creationId xmlns:a16="http://schemas.microsoft.com/office/drawing/2014/main" id="{735C70AA-4D0B-3E4D-B47F-55C95E7B4826}"/>
                </a:ext>
              </a:extLst>
            </p:cNvPr>
            <p:cNvSpPr txBox="1">
              <a:spLocks noChangeArrowheads="1"/>
            </p:cNvSpPr>
            <p:nvPr/>
          </p:nvSpPr>
          <p:spPr bwMode="auto">
            <a:xfrm>
              <a:off x="4527" y="3715"/>
              <a:ext cx="87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mailbox</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26" name="Group 278">
              <a:extLst>
                <a:ext uri="{FF2B5EF4-FFF2-40B4-BE49-F238E27FC236}">
                  <a16:creationId xmlns:a16="http://schemas.microsoft.com/office/drawing/2014/main" id="{E130EDE1-DE49-BC4D-9A74-CEDC9FFF3A84}"/>
                </a:ext>
              </a:extLst>
            </p:cNvPr>
            <p:cNvGrpSpPr>
              <a:grpSpLocks/>
            </p:cNvGrpSpPr>
            <p:nvPr/>
          </p:nvGrpSpPr>
          <p:grpSpPr bwMode="auto">
            <a:xfrm>
              <a:off x="4458" y="3408"/>
              <a:ext cx="450" cy="120"/>
              <a:chOff x="4314" y="3444"/>
              <a:chExt cx="450" cy="120"/>
            </a:xfrm>
          </p:grpSpPr>
          <p:sp>
            <p:nvSpPr>
              <p:cNvPr id="229" name="Rectangle 264">
                <a:extLst>
                  <a:ext uri="{FF2B5EF4-FFF2-40B4-BE49-F238E27FC236}">
                    <a16:creationId xmlns:a16="http://schemas.microsoft.com/office/drawing/2014/main" id="{D8ED0CFE-E76B-584D-BA7F-B64E112A3AD7}"/>
                  </a:ext>
                </a:extLst>
              </p:cNvPr>
              <p:cNvSpPr>
                <a:spLocks noChangeArrowheads="1"/>
              </p:cNvSpPr>
              <p:nvPr/>
            </p:nvSpPr>
            <p:spPr bwMode="auto">
              <a:xfrm>
                <a:off x="4314" y="3444"/>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0" name="Line 265">
                <a:extLst>
                  <a:ext uri="{FF2B5EF4-FFF2-40B4-BE49-F238E27FC236}">
                    <a16:creationId xmlns:a16="http://schemas.microsoft.com/office/drawing/2014/main" id="{076E3A0A-DC0D-234E-ACFD-ED8D3EBB2805}"/>
                  </a:ext>
                </a:extLst>
              </p:cNvPr>
              <p:cNvSpPr>
                <a:spLocks noChangeShapeType="1"/>
              </p:cNvSpPr>
              <p:nvPr/>
            </p:nvSpPr>
            <p:spPr bwMode="auto">
              <a:xfrm>
                <a:off x="4363"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1" name="Line 266">
                <a:extLst>
                  <a:ext uri="{FF2B5EF4-FFF2-40B4-BE49-F238E27FC236}">
                    <a16:creationId xmlns:a16="http://schemas.microsoft.com/office/drawing/2014/main" id="{FAE63733-4DC0-C740-915D-E91FC7FD9E26}"/>
                  </a:ext>
                </a:extLst>
              </p:cNvPr>
              <p:cNvSpPr>
                <a:spLocks noChangeShapeType="1"/>
              </p:cNvSpPr>
              <p:nvPr/>
            </p:nvSpPr>
            <p:spPr bwMode="auto">
              <a:xfrm flipH="1">
                <a:off x="4472" y="3471"/>
                <a:ext cx="6"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2" name="Line 267">
                <a:extLst>
                  <a:ext uri="{FF2B5EF4-FFF2-40B4-BE49-F238E27FC236}">
                    <a16:creationId xmlns:a16="http://schemas.microsoft.com/office/drawing/2014/main" id="{9432E742-E38D-324E-8AE4-F24CFDAF4B38}"/>
                  </a:ext>
                </a:extLst>
              </p:cNvPr>
              <p:cNvSpPr>
                <a:spLocks noChangeShapeType="1"/>
              </p:cNvSpPr>
              <p:nvPr/>
            </p:nvSpPr>
            <p:spPr bwMode="auto">
              <a:xfrm>
                <a:off x="4527" y="347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3" name="Line 268">
                <a:extLst>
                  <a:ext uri="{FF2B5EF4-FFF2-40B4-BE49-F238E27FC236}">
                    <a16:creationId xmlns:a16="http://schemas.microsoft.com/office/drawing/2014/main" id="{BFE1C87F-4841-9248-85BA-C4E3AF7F1EF8}"/>
                  </a:ext>
                </a:extLst>
              </p:cNvPr>
              <p:cNvSpPr>
                <a:spLocks noChangeShapeType="1"/>
              </p:cNvSpPr>
              <p:nvPr/>
            </p:nvSpPr>
            <p:spPr bwMode="auto">
              <a:xfrm>
                <a:off x="4584"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4" name="Line 269">
                <a:extLst>
                  <a:ext uri="{FF2B5EF4-FFF2-40B4-BE49-F238E27FC236}">
                    <a16:creationId xmlns:a16="http://schemas.microsoft.com/office/drawing/2014/main" id="{856416DF-3745-DB4A-BFC9-169A06391467}"/>
                  </a:ext>
                </a:extLst>
              </p:cNvPr>
              <p:cNvSpPr>
                <a:spLocks noChangeShapeType="1"/>
              </p:cNvSpPr>
              <p:nvPr/>
            </p:nvSpPr>
            <p:spPr bwMode="auto">
              <a:xfrm>
                <a:off x="4645"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5" name="Line 270">
                <a:extLst>
                  <a:ext uri="{FF2B5EF4-FFF2-40B4-BE49-F238E27FC236}">
                    <a16:creationId xmlns:a16="http://schemas.microsoft.com/office/drawing/2014/main" id="{0DB9FDA2-2EA5-034B-903A-EBC13BC40F0C}"/>
                  </a:ext>
                </a:extLst>
              </p:cNvPr>
              <p:cNvSpPr>
                <a:spLocks noChangeShapeType="1"/>
              </p:cNvSpPr>
              <p:nvPr/>
            </p:nvSpPr>
            <p:spPr bwMode="auto">
              <a:xfrm>
                <a:off x="4701" y="3471"/>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36" name="Line 271">
                <a:extLst>
                  <a:ext uri="{FF2B5EF4-FFF2-40B4-BE49-F238E27FC236}">
                    <a16:creationId xmlns:a16="http://schemas.microsoft.com/office/drawing/2014/main" id="{F94A5742-E1B7-A64E-A807-9A41FFB1D4E1}"/>
                  </a:ext>
                </a:extLst>
              </p:cNvPr>
              <p:cNvSpPr>
                <a:spLocks noChangeShapeType="1"/>
              </p:cNvSpPr>
              <p:nvPr/>
            </p:nvSpPr>
            <p:spPr bwMode="auto">
              <a:xfrm>
                <a:off x="4416" y="3472"/>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27" name="Rectangle 272">
              <a:extLst>
                <a:ext uri="{FF2B5EF4-FFF2-40B4-BE49-F238E27FC236}">
                  <a16:creationId xmlns:a16="http://schemas.microsoft.com/office/drawing/2014/main" id="{FA709473-06C4-C847-B23D-5962F6EF8ABB}"/>
                </a:ext>
              </a:extLst>
            </p:cNvPr>
            <p:cNvSpPr>
              <a:spLocks noChangeArrowheads="1"/>
            </p:cNvSpPr>
            <p:nvPr/>
          </p:nvSpPr>
          <p:spPr bwMode="auto">
            <a:xfrm>
              <a:off x="4472" y="3779"/>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8" name="Text Box 277">
              <a:extLst>
                <a:ext uri="{FF2B5EF4-FFF2-40B4-BE49-F238E27FC236}">
                  <a16:creationId xmlns:a16="http://schemas.microsoft.com/office/drawing/2014/main" id="{6E499AE9-BC96-AA43-8A92-BB907E72E53A}"/>
                </a:ext>
              </a:extLst>
            </p:cNvPr>
            <p:cNvSpPr txBox="1">
              <a:spLocks noChangeArrowheads="1"/>
            </p:cNvSpPr>
            <p:nvPr/>
          </p:nvSpPr>
          <p:spPr bwMode="auto">
            <a:xfrm>
              <a:off x="4514" y="3335"/>
              <a:ext cx="1038"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outgoing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message queue</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7" name="Group 454">
            <a:extLst>
              <a:ext uri="{FF2B5EF4-FFF2-40B4-BE49-F238E27FC236}">
                <a16:creationId xmlns:a16="http://schemas.microsoft.com/office/drawing/2014/main" id="{FE2C87B1-0D29-6946-B29A-95FF8E6A0A50}"/>
              </a:ext>
            </a:extLst>
          </p:cNvPr>
          <p:cNvGrpSpPr>
            <a:grpSpLocks/>
          </p:cNvGrpSpPr>
          <p:nvPr/>
        </p:nvGrpSpPr>
        <p:grpSpPr bwMode="auto">
          <a:xfrm>
            <a:off x="7036667" y="801562"/>
            <a:ext cx="4278313" cy="5118100"/>
            <a:chOff x="2962" y="886"/>
            <a:chExt cx="2695" cy="3224"/>
          </a:xfrm>
        </p:grpSpPr>
        <p:grpSp>
          <p:nvGrpSpPr>
            <p:cNvPr id="238" name="Group 389">
              <a:extLst>
                <a:ext uri="{FF2B5EF4-FFF2-40B4-BE49-F238E27FC236}">
                  <a16:creationId xmlns:a16="http://schemas.microsoft.com/office/drawing/2014/main" id="{A13CA913-E4B3-254A-A935-ADB3F9E6EA19}"/>
                </a:ext>
              </a:extLst>
            </p:cNvPr>
            <p:cNvGrpSpPr>
              <a:grpSpLocks/>
            </p:cNvGrpSpPr>
            <p:nvPr/>
          </p:nvGrpSpPr>
          <p:grpSpPr bwMode="auto">
            <a:xfrm>
              <a:off x="4346" y="1756"/>
              <a:ext cx="301" cy="451"/>
              <a:chOff x="4140" y="429"/>
              <a:chExt cx="1425" cy="2396"/>
            </a:xfrm>
          </p:grpSpPr>
          <p:sp>
            <p:nvSpPr>
              <p:cNvPr id="401" name="Freeform 390">
                <a:extLst>
                  <a:ext uri="{FF2B5EF4-FFF2-40B4-BE49-F238E27FC236}">
                    <a16:creationId xmlns:a16="http://schemas.microsoft.com/office/drawing/2014/main" id="{6CCFD9B8-8C88-C24F-8883-4CF6367F462F}"/>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2" name="Rectangle 391">
                <a:extLst>
                  <a:ext uri="{FF2B5EF4-FFF2-40B4-BE49-F238E27FC236}">
                    <a16:creationId xmlns:a16="http://schemas.microsoft.com/office/drawing/2014/main" id="{43B4C051-EEAE-814E-99DE-21C8B8D4790D}"/>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3" name="Freeform 392">
                <a:extLst>
                  <a:ext uri="{FF2B5EF4-FFF2-40B4-BE49-F238E27FC236}">
                    <a16:creationId xmlns:a16="http://schemas.microsoft.com/office/drawing/2014/main" id="{2BC8E3DE-CCCA-1344-8BA5-2A15D443A891}"/>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4" name="Freeform 393">
                <a:extLst>
                  <a:ext uri="{FF2B5EF4-FFF2-40B4-BE49-F238E27FC236}">
                    <a16:creationId xmlns:a16="http://schemas.microsoft.com/office/drawing/2014/main" id="{E0152158-7133-BA4C-A8F5-ADB2FFBFF65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5" name="Rectangle 394">
                <a:extLst>
                  <a:ext uri="{FF2B5EF4-FFF2-40B4-BE49-F238E27FC236}">
                    <a16:creationId xmlns:a16="http://schemas.microsoft.com/office/drawing/2014/main" id="{E5FA410D-74EF-7742-BB99-1CFEB8EDEE0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6" name="Group 395">
                <a:extLst>
                  <a:ext uri="{FF2B5EF4-FFF2-40B4-BE49-F238E27FC236}">
                    <a16:creationId xmlns:a16="http://schemas.microsoft.com/office/drawing/2014/main" id="{AF72D040-96B4-8540-B83D-471812640A4C}"/>
                  </a:ext>
                </a:extLst>
              </p:cNvPr>
              <p:cNvGrpSpPr>
                <a:grpSpLocks/>
              </p:cNvGrpSpPr>
              <p:nvPr/>
            </p:nvGrpSpPr>
            <p:grpSpPr bwMode="auto">
              <a:xfrm>
                <a:off x="4749" y="668"/>
                <a:ext cx="581" cy="145"/>
                <a:chOff x="614" y="2568"/>
                <a:chExt cx="725" cy="139"/>
              </a:xfrm>
            </p:grpSpPr>
            <p:sp>
              <p:nvSpPr>
                <p:cNvPr id="431" name="AutoShape 396">
                  <a:extLst>
                    <a:ext uri="{FF2B5EF4-FFF2-40B4-BE49-F238E27FC236}">
                      <a16:creationId xmlns:a16="http://schemas.microsoft.com/office/drawing/2014/main" id="{F18E39D5-A4BF-264B-B7EA-F621A57FAD92}"/>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2" name="AutoShape 397">
                  <a:extLst>
                    <a:ext uri="{FF2B5EF4-FFF2-40B4-BE49-F238E27FC236}">
                      <a16:creationId xmlns:a16="http://schemas.microsoft.com/office/drawing/2014/main" id="{39716169-1014-2547-9B50-032A17A0DFE4}"/>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7" name="Rectangle 398">
                <a:extLst>
                  <a:ext uri="{FF2B5EF4-FFF2-40B4-BE49-F238E27FC236}">
                    <a16:creationId xmlns:a16="http://schemas.microsoft.com/office/drawing/2014/main" id="{28879B2B-7691-B842-8771-94E870C3EE2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08" name="Group 399">
                <a:extLst>
                  <a:ext uri="{FF2B5EF4-FFF2-40B4-BE49-F238E27FC236}">
                    <a16:creationId xmlns:a16="http://schemas.microsoft.com/office/drawing/2014/main" id="{2D972829-8A16-6E47-B717-3364C7BD9266}"/>
                  </a:ext>
                </a:extLst>
              </p:cNvPr>
              <p:cNvGrpSpPr>
                <a:grpSpLocks/>
              </p:cNvGrpSpPr>
              <p:nvPr/>
            </p:nvGrpSpPr>
            <p:grpSpPr bwMode="auto">
              <a:xfrm>
                <a:off x="4747" y="994"/>
                <a:ext cx="581" cy="134"/>
                <a:chOff x="614" y="2568"/>
                <a:chExt cx="725" cy="139"/>
              </a:xfrm>
            </p:grpSpPr>
            <p:sp>
              <p:nvSpPr>
                <p:cNvPr id="429" name="AutoShape 400">
                  <a:extLst>
                    <a:ext uri="{FF2B5EF4-FFF2-40B4-BE49-F238E27FC236}">
                      <a16:creationId xmlns:a16="http://schemas.microsoft.com/office/drawing/2014/main" id="{E60C4025-90B9-A647-863C-1FEFBD8A4151}"/>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30" name="AutoShape 401">
                  <a:extLst>
                    <a:ext uri="{FF2B5EF4-FFF2-40B4-BE49-F238E27FC236}">
                      <a16:creationId xmlns:a16="http://schemas.microsoft.com/office/drawing/2014/main" id="{5C30FC9A-5758-C543-9950-783F68617D39}"/>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09" name="Rectangle 402">
                <a:extLst>
                  <a:ext uri="{FF2B5EF4-FFF2-40B4-BE49-F238E27FC236}">
                    <a16:creationId xmlns:a16="http://schemas.microsoft.com/office/drawing/2014/main" id="{8DDE3471-A288-6245-884A-B0607E1F646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0" name="Rectangle 403">
                <a:extLst>
                  <a:ext uri="{FF2B5EF4-FFF2-40B4-BE49-F238E27FC236}">
                    <a16:creationId xmlns:a16="http://schemas.microsoft.com/office/drawing/2014/main" id="{7B5A163C-1F88-0443-87E9-51D1B2C39E8E}"/>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1" name="Group 404">
                <a:extLst>
                  <a:ext uri="{FF2B5EF4-FFF2-40B4-BE49-F238E27FC236}">
                    <a16:creationId xmlns:a16="http://schemas.microsoft.com/office/drawing/2014/main" id="{D7C44D5A-AB33-A744-B633-909E75E589C1}"/>
                  </a:ext>
                </a:extLst>
              </p:cNvPr>
              <p:cNvGrpSpPr>
                <a:grpSpLocks/>
              </p:cNvGrpSpPr>
              <p:nvPr/>
            </p:nvGrpSpPr>
            <p:grpSpPr bwMode="auto">
              <a:xfrm>
                <a:off x="4735" y="1627"/>
                <a:ext cx="582" cy="151"/>
                <a:chOff x="614" y="2568"/>
                <a:chExt cx="725" cy="139"/>
              </a:xfrm>
            </p:grpSpPr>
            <p:sp>
              <p:nvSpPr>
                <p:cNvPr id="427" name="AutoShape 405">
                  <a:extLst>
                    <a:ext uri="{FF2B5EF4-FFF2-40B4-BE49-F238E27FC236}">
                      <a16:creationId xmlns:a16="http://schemas.microsoft.com/office/drawing/2014/main" id="{BB140094-DC4B-CC48-B901-9AF64D80BCAF}"/>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8" name="AutoShape 406">
                  <a:extLst>
                    <a:ext uri="{FF2B5EF4-FFF2-40B4-BE49-F238E27FC236}">
                      <a16:creationId xmlns:a16="http://schemas.microsoft.com/office/drawing/2014/main" id="{43B72EE6-71A8-E947-8E6C-0468656DDA60}"/>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2" name="Freeform 407">
                <a:extLst>
                  <a:ext uri="{FF2B5EF4-FFF2-40B4-BE49-F238E27FC236}">
                    <a16:creationId xmlns:a16="http://schemas.microsoft.com/office/drawing/2014/main" id="{D8EE526A-D741-074E-8520-BBA303937B9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413" name="Group 408">
                <a:extLst>
                  <a:ext uri="{FF2B5EF4-FFF2-40B4-BE49-F238E27FC236}">
                    <a16:creationId xmlns:a16="http://schemas.microsoft.com/office/drawing/2014/main" id="{8DC6A1FE-670A-8F4C-B521-23ECDDF7E06E}"/>
                  </a:ext>
                </a:extLst>
              </p:cNvPr>
              <p:cNvGrpSpPr>
                <a:grpSpLocks/>
              </p:cNvGrpSpPr>
              <p:nvPr/>
            </p:nvGrpSpPr>
            <p:grpSpPr bwMode="auto">
              <a:xfrm>
                <a:off x="4739" y="1327"/>
                <a:ext cx="582" cy="139"/>
                <a:chOff x="614" y="2568"/>
                <a:chExt cx="725" cy="139"/>
              </a:xfrm>
            </p:grpSpPr>
            <p:sp>
              <p:nvSpPr>
                <p:cNvPr id="425" name="AutoShape 409">
                  <a:extLst>
                    <a:ext uri="{FF2B5EF4-FFF2-40B4-BE49-F238E27FC236}">
                      <a16:creationId xmlns:a16="http://schemas.microsoft.com/office/drawing/2014/main" id="{0F0B48EC-30B0-2447-9BE4-237A0F1D6CE0}"/>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6" name="AutoShape 410">
                  <a:extLst>
                    <a:ext uri="{FF2B5EF4-FFF2-40B4-BE49-F238E27FC236}">
                      <a16:creationId xmlns:a16="http://schemas.microsoft.com/office/drawing/2014/main" id="{9C1B49B1-17F4-994D-8ECA-C396B76F722C}"/>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414" name="Rectangle 411">
                <a:extLst>
                  <a:ext uri="{FF2B5EF4-FFF2-40B4-BE49-F238E27FC236}">
                    <a16:creationId xmlns:a16="http://schemas.microsoft.com/office/drawing/2014/main" id="{A0980C94-D527-BA41-8507-6B28776A9CEB}"/>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5" name="Freeform 412">
                <a:extLst>
                  <a:ext uri="{FF2B5EF4-FFF2-40B4-BE49-F238E27FC236}">
                    <a16:creationId xmlns:a16="http://schemas.microsoft.com/office/drawing/2014/main" id="{F0295E91-976F-C148-BFB3-59549C5388A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6" name="Freeform 413">
                <a:extLst>
                  <a:ext uri="{FF2B5EF4-FFF2-40B4-BE49-F238E27FC236}">
                    <a16:creationId xmlns:a16="http://schemas.microsoft.com/office/drawing/2014/main" id="{2C2F1597-CAE7-5248-BDE8-D6B16C5286F1}"/>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7" name="Oval 414">
                <a:extLst>
                  <a:ext uri="{FF2B5EF4-FFF2-40B4-BE49-F238E27FC236}">
                    <a16:creationId xmlns:a16="http://schemas.microsoft.com/office/drawing/2014/main" id="{914741F1-D3EA-3645-9C4D-9E5B4C95316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8" name="Freeform 415">
                <a:extLst>
                  <a:ext uri="{FF2B5EF4-FFF2-40B4-BE49-F238E27FC236}">
                    <a16:creationId xmlns:a16="http://schemas.microsoft.com/office/drawing/2014/main" id="{079F15E3-5A9F-844C-92CA-F9CBADE82E6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19" name="AutoShape 416">
                <a:extLst>
                  <a:ext uri="{FF2B5EF4-FFF2-40B4-BE49-F238E27FC236}">
                    <a16:creationId xmlns:a16="http://schemas.microsoft.com/office/drawing/2014/main" id="{25F2967B-CA00-2D49-B406-7209F80FBE93}"/>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0" name="AutoShape 417">
                <a:extLst>
                  <a:ext uri="{FF2B5EF4-FFF2-40B4-BE49-F238E27FC236}">
                    <a16:creationId xmlns:a16="http://schemas.microsoft.com/office/drawing/2014/main" id="{60A760B4-92D7-954E-A584-1C2A30FC6A0A}"/>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1" name="Oval 418">
                <a:extLst>
                  <a:ext uri="{FF2B5EF4-FFF2-40B4-BE49-F238E27FC236}">
                    <a16:creationId xmlns:a16="http://schemas.microsoft.com/office/drawing/2014/main" id="{A94E8FB4-D219-2843-94C1-6710451B99F5}"/>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2" name="Oval 419">
                <a:extLst>
                  <a:ext uri="{FF2B5EF4-FFF2-40B4-BE49-F238E27FC236}">
                    <a16:creationId xmlns:a16="http://schemas.microsoft.com/office/drawing/2014/main" id="{CBBF0878-886F-8240-BCA7-1F50627F077F}"/>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23" name="Oval 420">
                <a:extLst>
                  <a:ext uri="{FF2B5EF4-FFF2-40B4-BE49-F238E27FC236}">
                    <a16:creationId xmlns:a16="http://schemas.microsoft.com/office/drawing/2014/main" id="{722EEBED-10FC-6E4D-AABD-99355D382811}"/>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24" name="Rectangle 421">
                <a:extLst>
                  <a:ext uri="{FF2B5EF4-FFF2-40B4-BE49-F238E27FC236}">
                    <a16:creationId xmlns:a16="http://schemas.microsoft.com/office/drawing/2014/main" id="{92E23A4D-5618-484A-93AD-2343A39775D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39" name="Group 356">
              <a:extLst>
                <a:ext uri="{FF2B5EF4-FFF2-40B4-BE49-F238E27FC236}">
                  <a16:creationId xmlns:a16="http://schemas.microsoft.com/office/drawing/2014/main" id="{0FAAD616-9809-0F47-9C32-F28BCE96C450}"/>
                </a:ext>
              </a:extLst>
            </p:cNvPr>
            <p:cNvGrpSpPr>
              <a:grpSpLocks/>
            </p:cNvGrpSpPr>
            <p:nvPr/>
          </p:nvGrpSpPr>
          <p:grpSpPr bwMode="auto">
            <a:xfrm>
              <a:off x="3091" y="2634"/>
              <a:ext cx="301" cy="451"/>
              <a:chOff x="4140" y="429"/>
              <a:chExt cx="1425" cy="2396"/>
            </a:xfrm>
          </p:grpSpPr>
          <p:sp>
            <p:nvSpPr>
              <p:cNvPr id="369" name="Freeform 357">
                <a:extLst>
                  <a:ext uri="{FF2B5EF4-FFF2-40B4-BE49-F238E27FC236}">
                    <a16:creationId xmlns:a16="http://schemas.microsoft.com/office/drawing/2014/main" id="{2EB65E56-496B-EE43-A5BA-0034EDBB890B}"/>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0" name="Rectangle 358">
                <a:extLst>
                  <a:ext uri="{FF2B5EF4-FFF2-40B4-BE49-F238E27FC236}">
                    <a16:creationId xmlns:a16="http://schemas.microsoft.com/office/drawing/2014/main" id="{E623A3D2-E041-CF4A-AEB9-0E88006BF388}"/>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1" name="Freeform 359">
                <a:extLst>
                  <a:ext uri="{FF2B5EF4-FFF2-40B4-BE49-F238E27FC236}">
                    <a16:creationId xmlns:a16="http://schemas.microsoft.com/office/drawing/2014/main" id="{06D96649-1A4B-D349-BD4A-B3CA1C35716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2" name="Freeform 360">
                <a:extLst>
                  <a:ext uri="{FF2B5EF4-FFF2-40B4-BE49-F238E27FC236}">
                    <a16:creationId xmlns:a16="http://schemas.microsoft.com/office/drawing/2014/main" id="{8CB236BD-E7A4-F54C-A810-99FD583B411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3" name="Rectangle 361">
                <a:extLst>
                  <a:ext uri="{FF2B5EF4-FFF2-40B4-BE49-F238E27FC236}">
                    <a16:creationId xmlns:a16="http://schemas.microsoft.com/office/drawing/2014/main" id="{92C08DD8-675E-D34D-A84F-65A2DE10FF70}"/>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4" name="Group 362">
                <a:extLst>
                  <a:ext uri="{FF2B5EF4-FFF2-40B4-BE49-F238E27FC236}">
                    <a16:creationId xmlns:a16="http://schemas.microsoft.com/office/drawing/2014/main" id="{168D1B37-2023-2A4F-AEFF-7BCC580296C7}"/>
                  </a:ext>
                </a:extLst>
              </p:cNvPr>
              <p:cNvGrpSpPr>
                <a:grpSpLocks/>
              </p:cNvGrpSpPr>
              <p:nvPr/>
            </p:nvGrpSpPr>
            <p:grpSpPr bwMode="auto">
              <a:xfrm>
                <a:off x="4749" y="668"/>
                <a:ext cx="581" cy="145"/>
                <a:chOff x="614" y="2568"/>
                <a:chExt cx="725" cy="139"/>
              </a:xfrm>
            </p:grpSpPr>
            <p:sp>
              <p:nvSpPr>
                <p:cNvPr id="399" name="AutoShape 363">
                  <a:extLst>
                    <a:ext uri="{FF2B5EF4-FFF2-40B4-BE49-F238E27FC236}">
                      <a16:creationId xmlns:a16="http://schemas.microsoft.com/office/drawing/2014/main" id="{697647FE-4187-6C41-95DB-62B96522DA3A}"/>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00" name="AutoShape 364">
                  <a:extLst>
                    <a:ext uri="{FF2B5EF4-FFF2-40B4-BE49-F238E27FC236}">
                      <a16:creationId xmlns:a16="http://schemas.microsoft.com/office/drawing/2014/main" id="{64F362C9-3CBA-504B-95A3-38E06F0678DF}"/>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5" name="Rectangle 365">
                <a:extLst>
                  <a:ext uri="{FF2B5EF4-FFF2-40B4-BE49-F238E27FC236}">
                    <a16:creationId xmlns:a16="http://schemas.microsoft.com/office/drawing/2014/main" id="{94D546CA-749A-BC48-B20F-57C5A8077E74}"/>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6" name="Group 366">
                <a:extLst>
                  <a:ext uri="{FF2B5EF4-FFF2-40B4-BE49-F238E27FC236}">
                    <a16:creationId xmlns:a16="http://schemas.microsoft.com/office/drawing/2014/main" id="{1812EEBE-2662-1E46-B90F-2E97DD6FED46}"/>
                  </a:ext>
                </a:extLst>
              </p:cNvPr>
              <p:cNvGrpSpPr>
                <a:grpSpLocks/>
              </p:cNvGrpSpPr>
              <p:nvPr/>
            </p:nvGrpSpPr>
            <p:grpSpPr bwMode="auto">
              <a:xfrm>
                <a:off x="4747" y="994"/>
                <a:ext cx="581" cy="134"/>
                <a:chOff x="614" y="2568"/>
                <a:chExt cx="725" cy="139"/>
              </a:xfrm>
            </p:grpSpPr>
            <p:sp>
              <p:nvSpPr>
                <p:cNvPr id="397" name="AutoShape 367">
                  <a:extLst>
                    <a:ext uri="{FF2B5EF4-FFF2-40B4-BE49-F238E27FC236}">
                      <a16:creationId xmlns:a16="http://schemas.microsoft.com/office/drawing/2014/main" id="{5354875B-2A6A-B040-9309-A4A5A50F3BD6}"/>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8" name="AutoShape 368">
                  <a:extLst>
                    <a:ext uri="{FF2B5EF4-FFF2-40B4-BE49-F238E27FC236}">
                      <a16:creationId xmlns:a16="http://schemas.microsoft.com/office/drawing/2014/main" id="{7085F58B-EEE8-BE46-B008-54CF97C6078B}"/>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77" name="Rectangle 369">
                <a:extLst>
                  <a:ext uri="{FF2B5EF4-FFF2-40B4-BE49-F238E27FC236}">
                    <a16:creationId xmlns:a16="http://schemas.microsoft.com/office/drawing/2014/main" id="{AB889316-958A-3944-8776-456DA75AA7FD}"/>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78" name="Rectangle 370">
                <a:extLst>
                  <a:ext uri="{FF2B5EF4-FFF2-40B4-BE49-F238E27FC236}">
                    <a16:creationId xmlns:a16="http://schemas.microsoft.com/office/drawing/2014/main" id="{28A61210-9BA6-1B42-99F0-0AA06313718A}"/>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79" name="Group 371">
                <a:extLst>
                  <a:ext uri="{FF2B5EF4-FFF2-40B4-BE49-F238E27FC236}">
                    <a16:creationId xmlns:a16="http://schemas.microsoft.com/office/drawing/2014/main" id="{2D18D821-27B1-1C41-BCE9-F6BAA81749A0}"/>
                  </a:ext>
                </a:extLst>
              </p:cNvPr>
              <p:cNvGrpSpPr>
                <a:grpSpLocks/>
              </p:cNvGrpSpPr>
              <p:nvPr/>
            </p:nvGrpSpPr>
            <p:grpSpPr bwMode="auto">
              <a:xfrm>
                <a:off x="4735" y="1627"/>
                <a:ext cx="582" cy="151"/>
                <a:chOff x="614" y="2568"/>
                <a:chExt cx="725" cy="139"/>
              </a:xfrm>
            </p:grpSpPr>
            <p:sp>
              <p:nvSpPr>
                <p:cNvPr id="395" name="AutoShape 372">
                  <a:extLst>
                    <a:ext uri="{FF2B5EF4-FFF2-40B4-BE49-F238E27FC236}">
                      <a16:creationId xmlns:a16="http://schemas.microsoft.com/office/drawing/2014/main" id="{B58EE831-7F05-9245-A127-DD8BBE0CAE1B}"/>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6" name="AutoShape 373">
                  <a:extLst>
                    <a:ext uri="{FF2B5EF4-FFF2-40B4-BE49-F238E27FC236}">
                      <a16:creationId xmlns:a16="http://schemas.microsoft.com/office/drawing/2014/main" id="{85C001D1-A6CB-AF4D-AEBE-CA0F781AACFA}"/>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0" name="Freeform 374">
                <a:extLst>
                  <a:ext uri="{FF2B5EF4-FFF2-40B4-BE49-F238E27FC236}">
                    <a16:creationId xmlns:a16="http://schemas.microsoft.com/office/drawing/2014/main" id="{B8F2D608-6D10-E648-961C-502BF52F29F5}"/>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81" name="Group 375">
                <a:extLst>
                  <a:ext uri="{FF2B5EF4-FFF2-40B4-BE49-F238E27FC236}">
                    <a16:creationId xmlns:a16="http://schemas.microsoft.com/office/drawing/2014/main" id="{EA90B984-0232-2446-8671-DE7D83867631}"/>
                  </a:ext>
                </a:extLst>
              </p:cNvPr>
              <p:cNvGrpSpPr>
                <a:grpSpLocks/>
              </p:cNvGrpSpPr>
              <p:nvPr/>
            </p:nvGrpSpPr>
            <p:grpSpPr bwMode="auto">
              <a:xfrm>
                <a:off x="4739" y="1327"/>
                <a:ext cx="582" cy="139"/>
                <a:chOff x="614" y="2568"/>
                <a:chExt cx="725" cy="139"/>
              </a:xfrm>
            </p:grpSpPr>
            <p:sp>
              <p:nvSpPr>
                <p:cNvPr id="393" name="AutoShape 376">
                  <a:extLst>
                    <a:ext uri="{FF2B5EF4-FFF2-40B4-BE49-F238E27FC236}">
                      <a16:creationId xmlns:a16="http://schemas.microsoft.com/office/drawing/2014/main" id="{6EB17013-082B-8046-B555-12F5A15CDDD5}"/>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4" name="AutoShape 377">
                  <a:extLst>
                    <a:ext uri="{FF2B5EF4-FFF2-40B4-BE49-F238E27FC236}">
                      <a16:creationId xmlns:a16="http://schemas.microsoft.com/office/drawing/2014/main" id="{A70DD0EF-6EE9-E241-AB7E-EB4BDADA2EA5}"/>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82" name="Rectangle 378">
                <a:extLst>
                  <a:ext uri="{FF2B5EF4-FFF2-40B4-BE49-F238E27FC236}">
                    <a16:creationId xmlns:a16="http://schemas.microsoft.com/office/drawing/2014/main" id="{06B18518-E7AE-2941-AC96-4C9A6B0F0A7E}"/>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3" name="Freeform 379">
                <a:extLst>
                  <a:ext uri="{FF2B5EF4-FFF2-40B4-BE49-F238E27FC236}">
                    <a16:creationId xmlns:a16="http://schemas.microsoft.com/office/drawing/2014/main" id="{C884ECAB-FBB2-1146-9BA8-9234C107623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4" name="Freeform 380">
                <a:extLst>
                  <a:ext uri="{FF2B5EF4-FFF2-40B4-BE49-F238E27FC236}">
                    <a16:creationId xmlns:a16="http://schemas.microsoft.com/office/drawing/2014/main" id="{86ACC5C0-75DC-D644-9593-987029E24B3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5" name="Oval 381">
                <a:extLst>
                  <a:ext uri="{FF2B5EF4-FFF2-40B4-BE49-F238E27FC236}">
                    <a16:creationId xmlns:a16="http://schemas.microsoft.com/office/drawing/2014/main" id="{8F3063A0-8C29-3F4C-BBB6-E5C3DB20465B}"/>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6" name="Freeform 382">
                <a:extLst>
                  <a:ext uri="{FF2B5EF4-FFF2-40B4-BE49-F238E27FC236}">
                    <a16:creationId xmlns:a16="http://schemas.microsoft.com/office/drawing/2014/main" id="{458BBF01-F7B3-7C4A-9F9B-C150FEACFE4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7" name="AutoShape 383">
                <a:extLst>
                  <a:ext uri="{FF2B5EF4-FFF2-40B4-BE49-F238E27FC236}">
                    <a16:creationId xmlns:a16="http://schemas.microsoft.com/office/drawing/2014/main" id="{F09EBB6E-D725-9948-A7CD-454E0B2D099C}"/>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8" name="AutoShape 384">
                <a:extLst>
                  <a:ext uri="{FF2B5EF4-FFF2-40B4-BE49-F238E27FC236}">
                    <a16:creationId xmlns:a16="http://schemas.microsoft.com/office/drawing/2014/main" id="{02BBEBA8-A2A8-6940-9840-37361C65A6CB}"/>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9" name="Oval 385">
                <a:extLst>
                  <a:ext uri="{FF2B5EF4-FFF2-40B4-BE49-F238E27FC236}">
                    <a16:creationId xmlns:a16="http://schemas.microsoft.com/office/drawing/2014/main" id="{6CD76452-9A37-284A-AC19-94EAEBD63819}"/>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0" name="Oval 386">
                <a:extLst>
                  <a:ext uri="{FF2B5EF4-FFF2-40B4-BE49-F238E27FC236}">
                    <a16:creationId xmlns:a16="http://schemas.microsoft.com/office/drawing/2014/main" id="{1E726A08-C3CF-E243-B6EC-2B48F6CD7C61}"/>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91" name="Oval 387">
                <a:extLst>
                  <a:ext uri="{FF2B5EF4-FFF2-40B4-BE49-F238E27FC236}">
                    <a16:creationId xmlns:a16="http://schemas.microsoft.com/office/drawing/2014/main" id="{EA8C927A-FBE1-A045-983E-D27E291B72F4}"/>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92" name="Rectangle 388">
                <a:extLst>
                  <a:ext uri="{FF2B5EF4-FFF2-40B4-BE49-F238E27FC236}">
                    <a16:creationId xmlns:a16="http://schemas.microsoft.com/office/drawing/2014/main" id="{C8D6AC43-68AF-D54D-86AA-6781530920F1}"/>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0" name="Group 320">
              <a:extLst>
                <a:ext uri="{FF2B5EF4-FFF2-40B4-BE49-F238E27FC236}">
                  <a16:creationId xmlns:a16="http://schemas.microsoft.com/office/drawing/2014/main" id="{BCA856A3-13D3-2047-A080-FFDA86B41EEC}"/>
                </a:ext>
              </a:extLst>
            </p:cNvPr>
            <p:cNvGrpSpPr>
              <a:grpSpLocks/>
            </p:cNvGrpSpPr>
            <p:nvPr/>
          </p:nvGrpSpPr>
          <p:grpSpPr bwMode="auto">
            <a:xfrm>
              <a:off x="3105" y="1159"/>
              <a:ext cx="301" cy="451"/>
              <a:chOff x="4140" y="429"/>
              <a:chExt cx="1425" cy="2396"/>
            </a:xfrm>
          </p:grpSpPr>
          <p:sp>
            <p:nvSpPr>
              <p:cNvPr id="337" name="Freeform 321">
                <a:extLst>
                  <a:ext uri="{FF2B5EF4-FFF2-40B4-BE49-F238E27FC236}">
                    <a16:creationId xmlns:a16="http://schemas.microsoft.com/office/drawing/2014/main" id="{E9C36205-9E0D-2941-8A7D-957488780FE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8" name="Rectangle 322">
                <a:extLst>
                  <a:ext uri="{FF2B5EF4-FFF2-40B4-BE49-F238E27FC236}">
                    <a16:creationId xmlns:a16="http://schemas.microsoft.com/office/drawing/2014/main" id="{DC6B3BB4-B3F9-6649-8059-F6509EF98FF2}"/>
                  </a:ext>
                </a:extLst>
              </p:cNvPr>
              <p:cNvSpPr>
                <a:spLocks noChangeArrowheads="1"/>
              </p:cNvSpPr>
              <p:nvPr/>
            </p:nvSpPr>
            <p:spPr bwMode="auto">
              <a:xfrm>
                <a:off x="4206" y="429"/>
                <a:ext cx="1046"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9" name="Freeform 323">
                <a:extLst>
                  <a:ext uri="{FF2B5EF4-FFF2-40B4-BE49-F238E27FC236}">
                    <a16:creationId xmlns:a16="http://schemas.microsoft.com/office/drawing/2014/main" id="{95CD3C72-5158-C545-A42A-E0769B6870C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0" name="Freeform 324">
                <a:extLst>
                  <a:ext uri="{FF2B5EF4-FFF2-40B4-BE49-F238E27FC236}">
                    <a16:creationId xmlns:a16="http://schemas.microsoft.com/office/drawing/2014/main" id="{1090F3E0-60AF-444E-8E42-17F66B71A6D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1" name="Rectangle 325">
                <a:extLst>
                  <a:ext uri="{FF2B5EF4-FFF2-40B4-BE49-F238E27FC236}">
                    <a16:creationId xmlns:a16="http://schemas.microsoft.com/office/drawing/2014/main" id="{3E522ADC-77DE-624F-87AA-FAECC92070FC}"/>
                  </a:ext>
                </a:extLst>
              </p:cNvPr>
              <p:cNvSpPr>
                <a:spLocks noChangeArrowheads="1"/>
              </p:cNvSpPr>
              <p:nvPr/>
            </p:nvSpPr>
            <p:spPr bwMode="auto">
              <a:xfrm>
                <a:off x="4211" y="695"/>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2" name="Group 326">
                <a:extLst>
                  <a:ext uri="{FF2B5EF4-FFF2-40B4-BE49-F238E27FC236}">
                    <a16:creationId xmlns:a16="http://schemas.microsoft.com/office/drawing/2014/main" id="{9A881071-53C4-854C-B41F-14CD734AB8D9}"/>
                  </a:ext>
                </a:extLst>
              </p:cNvPr>
              <p:cNvGrpSpPr>
                <a:grpSpLocks/>
              </p:cNvGrpSpPr>
              <p:nvPr/>
            </p:nvGrpSpPr>
            <p:grpSpPr bwMode="auto">
              <a:xfrm>
                <a:off x="4749" y="668"/>
                <a:ext cx="581" cy="145"/>
                <a:chOff x="614" y="2568"/>
                <a:chExt cx="725" cy="139"/>
              </a:xfrm>
            </p:grpSpPr>
            <p:sp>
              <p:nvSpPr>
                <p:cNvPr id="367" name="AutoShape 327">
                  <a:extLst>
                    <a:ext uri="{FF2B5EF4-FFF2-40B4-BE49-F238E27FC236}">
                      <a16:creationId xmlns:a16="http://schemas.microsoft.com/office/drawing/2014/main" id="{5EC42EDF-C001-704E-BAAE-2375ABBC886E}"/>
                    </a:ext>
                  </a:extLst>
                </p:cNvPr>
                <p:cNvSpPr>
                  <a:spLocks noChangeArrowheads="1"/>
                </p:cNvSpPr>
                <p:nvPr/>
              </p:nvSpPr>
              <p:spPr bwMode="auto">
                <a:xfrm>
                  <a:off x="616" y="2568"/>
                  <a:ext cx="721"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8" name="AutoShape 328">
                  <a:extLst>
                    <a:ext uri="{FF2B5EF4-FFF2-40B4-BE49-F238E27FC236}">
                      <a16:creationId xmlns:a16="http://schemas.microsoft.com/office/drawing/2014/main" id="{D887905D-58B1-9A4E-A16A-32F0BF16C0DB}"/>
                    </a:ext>
                  </a:extLst>
                </p:cNvPr>
                <p:cNvSpPr>
                  <a:spLocks noChangeArrowheads="1"/>
                </p:cNvSpPr>
                <p:nvPr/>
              </p:nvSpPr>
              <p:spPr bwMode="auto">
                <a:xfrm>
                  <a:off x="634" y="2583"/>
                  <a:ext cx="685"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3" name="Rectangle 329">
                <a:extLst>
                  <a:ext uri="{FF2B5EF4-FFF2-40B4-BE49-F238E27FC236}">
                    <a16:creationId xmlns:a16="http://schemas.microsoft.com/office/drawing/2014/main" id="{36A11B0A-F86E-BE46-B4B2-5F605E896F79}"/>
                  </a:ext>
                </a:extLst>
              </p:cNvPr>
              <p:cNvSpPr>
                <a:spLocks noChangeArrowheads="1"/>
              </p:cNvSpPr>
              <p:nvPr/>
            </p:nvSpPr>
            <p:spPr bwMode="auto">
              <a:xfrm>
                <a:off x="4225" y="101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4" name="Group 330">
                <a:extLst>
                  <a:ext uri="{FF2B5EF4-FFF2-40B4-BE49-F238E27FC236}">
                    <a16:creationId xmlns:a16="http://schemas.microsoft.com/office/drawing/2014/main" id="{0D898D3E-53D5-FA42-B3ED-1A902F554505}"/>
                  </a:ext>
                </a:extLst>
              </p:cNvPr>
              <p:cNvGrpSpPr>
                <a:grpSpLocks/>
              </p:cNvGrpSpPr>
              <p:nvPr/>
            </p:nvGrpSpPr>
            <p:grpSpPr bwMode="auto">
              <a:xfrm>
                <a:off x="4747" y="994"/>
                <a:ext cx="581" cy="134"/>
                <a:chOff x="614" y="2568"/>
                <a:chExt cx="725" cy="139"/>
              </a:xfrm>
            </p:grpSpPr>
            <p:sp>
              <p:nvSpPr>
                <p:cNvPr id="365" name="AutoShape 331">
                  <a:extLst>
                    <a:ext uri="{FF2B5EF4-FFF2-40B4-BE49-F238E27FC236}">
                      <a16:creationId xmlns:a16="http://schemas.microsoft.com/office/drawing/2014/main" id="{140CF4C1-2936-734F-BC64-690AD15BC614}"/>
                    </a:ext>
                  </a:extLst>
                </p:cNvPr>
                <p:cNvSpPr>
                  <a:spLocks noChangeArrowheads="1"/>
                </p:cNvSpPr>
                <p:nvPr/>
              </p:nvSpPr>
              <p:spPr bwMode="auto">
                <a:xfrm>
                  <a:off x="613" y="2566"/>
                  <a:ext cx="727" cy="143"/>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6" name="AutoShape 332">
                  <a:extLst>
                    <a:ext uri="{FF2B5EF4-FFF2-40B4-BE49-F238E27FC236}">
                      <a16:creationId xmlns:a16="http://schemas.microsoft.com/office/drawing/2014/main" id="{25379ADE-E4A2-3644-A2E3-CEB92CF3E141}"/>
                    </a:ext>
                  </a:extLst>
                </p:cNvPr>
                <p:cNvSpPr>
                  <a:spLocks noChangeArrowheads="1"/>
                </p:cNvSpPr>
                <p:nvPr/>
              </p:nvSpPr>
              <p:spPr bwMode="auto">
                <a:xfrm>
                  <a:off x="630" y="2583"/>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5" name="Rectangle 333">
                <a:extLst>
                  <a:ext uri="{FF2B5EF4-FFF2-40B4-BE49-F238E27FC236}">
                    <a16:creationId xmlns:a16="http://schemas.microsoft.com/office/drawing/2014/main" id="{58B982F1-2C06-C64E-8596-911105974409}"/>
                  </a:ext>
                </a:extLst>
              </p:cNvPr>
              <p:cNvSpPr>
                <a:spLocks noChangeArrowheads="1"/>
              </p:cNvSpPr>
              <p:nvPr/>
            </p:nvSpPr>
            <p:spPr bwMode="auto">
              <a:xfrm>
                <a:off x="4216" y="1359"/>
                <a:ext cx="597"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46" name="Rectangle 334">
                <a:extLst>
                  <a:ext uri="{FF2B5EF4-FFF2-40B4-BE49-F238E27FC236}">
                    <a16:creationId xmlns:a16="http://schemas.microsoft.com/office/drawing/2014/main" id="{EC5379D6-711E-1046-B80F-16F89DE4F0E4}"/>
                  </a:ext>
                </a:extLst>
              </p:cNvPr>
              <p:cNvSpPr>
                <a:spLocks noChangeArrowheads="1"/>
              </p:cNvSpPr>
              <p:nvPr/>
            </p:nvSpPr>
            <p:spPr bwMode="auto">
              <a:xfrm>
                <a:off x="4230" y="1656"/>
                <a:ext cx="592" cy="48"/>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7" name="Group 335">
                <a:extLst>
                  <a:ext uri="{FF2B5EF4-FFF2-40B4-BE49-F238E27FC236}">
                    <a16:creationId xmlns:a16="http://schemas.microsoft.com/office/drawing/2014/main" id="{62B6A9C1-9ECF-E740-8210-537B54075D58}"/>
                  </a:ext>
                </a:extLst>
              </p:cNvPr>
              <p:cNvGrpSpPr>
                <a:grpSpLocks/>
              </p:cNvGrpSpPr>
              <p:nvPr/>
            </p:nvGrpSpPr>
            <p:grpSpPr bwMode="auto">
              <a:xfrm>
                <a:off x="4735" y="1627"/>
                <a:ext cx="582" cy="151"/>
                <a:chOff x="614" y="2568"/>
                <a:chExt cx="725" cy="139"/>
              </a:xfrm>
            </p:grpSpPr>
            <p:sp>
              <p:nvSpPr>
                <p:cNvPr id="363" name="AutoShape 336">
                  <a:extLst>
                    <a:ext uri="{FF2B5EF4-FFF2-40B4-BE49-F238E27FC236}">
                      <a16:creationId xmlns:a16="http://schemas.microsoft.com/office/drawing/2014/main" id="{9D8FBAA6-1137-6844-B6C0-8AE8A997B6BA}"/>
                    </a:ext>
                  </a:extLst>
                </p:cNvPr>
                <p:cNvSpPr>
                  <a:spLocks noChangeArrowheads="1"/>
                </p:cNvSpPr>
                <p:nvPr/>
              </p:nvSpPr>
              <p:spPr bwMode="auto">
                <a:xfrm>
                  <a:off x="616" y="2570"/>
                  <a:ext cx="725"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4" name="AutoShape 337">
                  <a:extLst>
                    <a:ext uri="{FF2B5EF4-FFF2-40B4-BE49-F238E27FC236}">
                      <a16:creationId xmlns:a16="http://schemas.microsoft.com/office/drawing/2014/main" id="{69F4B76F-7829-E94B-BEA3-FD8D128BDFA8}"/>
                    </a:ext>
                  </a:extLst>
                </p:cNvPr>
                <p:cNvSpPr>
                  <a:spLocks noChangeArrowheads="1"/>
                </p:cNvSpPr>
                <p:nvPr/>
              </p:nvSpPr>
              <p:spPr bwMode="auto">
                <a:xfrm>
                  <a:off x="634" y="2585"/>
                  <a:ext cx="690"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48" name="Freeform 338">
                <a:extLst>
                  <a:ext uri="{FF2B5EF4-FFF2-40B4-BE49-F238E27FC236}">
                    <a16:creationId xmlns:a16="http://schemas.microsoft.com/office/drawing/2014/main" id="{22A5C20A-B311-014E-A689-CAD61456A39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349" name="Group 339">
                <a:extLst>
                  <a:ext uri="{FF2B5EF4-FFF2-40B4-BE49-F238E27FC236}">
                    <a16:creationId xmlns:a16="http://schemas.microsoft.com/office/drawing/2014/main" id="{925CE1AB-BA57-3848-BF71-4F28A97B45CA}"/>
                  </a:ext>
                </a:extLst>
              </p:cNvPr>
              <p:cNvGrpSpPr>
                <a:grpSpLocks/>
              </p:cNvGrpSpPr>
              <p:nvPr/>
            </p:nvGrpSpPr>
            <p:grpSpPr bwMode="auto">
              <a:xfrm>
                <a:off x="4739" y="1327"/>
                <a:ext cx="582" cy="139"/>
                <a:chOff x="614" y="2568"/>
                <a:chExt cx="725" cy="139"/>
              </a:xfrm>
            </p:grpSpPr>
            <p:sp>
              <p:nvSpPr>
                <p:cNvPr id="361" name="AutoShape 340">
                  <a:extLst>
                    <a:ext uri="{FF2B5EF4-FFF2-40B4-BE49-F238E27FC236}">
                      <a16:creationId xmlns:a16="http://schemas.microsoft.com/office/drawing/2014/main" id="{B07E1427-3B3F-6340-A5C6-DEFB2FDEA81A}"/>
                    </a:ext>
                  </a:extLst>
                </p:cNvPr>
                <p:cNvSpPr>
                  <a:spLocks noChangeArrowheads="1"/>
                </p:cNvSpPr>
                <p:nvPr/>
              </p:nvSpPr>
              <p:spPr bwMode="auto">
                <a:xfrm>
                  <a:off x="629" y="2568"/>
                  <a:ext cx="702" cy="138"/>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2" name="AutoShape 341">
                  <a:extLst>
                    <a:ext uri="{FF2B5EF4-FFF2-40B4-BE49-F238E27FC236}">
                      <a16:creationId xmlns:a16="http://schemas.microsoft.com/office/drawing/2014/main" id="{E9341EDB-352E-324A-895B-0C91268DFA76}"/>
                    </a:ext>
                  </a:extLst>
                </p:cNvPr>
                <p:cNvSpPr>
                  <a:spLocks noChangeArrowheads="1"/>
                </p:cNvSpPr>
                <p:nvPr/>
              </p:nvSpPr>
              <p:spPr bwMode="auto">
                <a:xfrm>
                  <a:off x="634" y="2584"/>
                  <a:ext cx="672"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350" name="Rectangle 342">
                <a:extLst>
                  <a:ext uri="{FF2B5EF4-FFF2-40B4-BE49-F238E27FC236}">
                    <a16:creationId xmlns:a16="http://schemas.microsoft.com/office/drawing/2014/main" id="{11D2D091-BAD4-0641-8566-710F8617E386}"/>
                  </a:ext>
                </a:extLst>
              </p:cNvPr>
              <p:cNvSpPr>
                <a:spLocks noChangeArrowheads="1"/>
              </p:cNvSpPr>
              <p:nvPr/>
            </p:nvSpPr>
            <p:spPr bwMode="auto">
              <a:xfrm>
                <a:off x="5248" y="429"/>
                <a:ext cx="71"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1" name="Freeform 343">
                <a:extLst>
                  <a:ext uri="{FF2B5EF4-FFF2-40B4-BE49-F238E27FC236}">
                    <a16:creationId xmlns:a16="http://schemas.microsoft.com/office/drawing/2014/main" id="{3E9A5AE3-2D61-1346-98F1-082A92E96473}"/>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2" name="Freeform 344">
                <a:extLst>
                  <a:ext uri="{FF2B5EF4-FFF2-40B4-BE49-F238E27FC236}">
                    <a16:creationId xmlns:a16="http://schemas.microsoft.com/office/drawing/2014/main" id="{C88A9B02-44A8-734D-A285-32FD607BA8C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3" name="Oval 345">
                <a:extLst>
                  <a:ext uri="{FF2B5EF4-FFF2-40B4-BE49-F238E27FC236}">
                    <a16:creationId xmlns:a16="http://schemas.microsoft.com/office/drawing/2014/main" id="{F7E578EC-80CB-5240-8CD1-30DCB354983E}"/>
                  </a:ext>
                </a:extLst>
              </p:cNvPr>
              <p:cNvSpPr>
                <a:spLocks noChangeArrowheads="1"/>
              </p:cNvSpPr>
              <p:nvPr/>
            </p:nvSpPr>
            <p:spPr bwMode="auto">
              <a:xfrm>
                <a:off x="5518" y="2612"/>
                <a:ext cx="47" cy="96"/>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4" name="Freeform 346">
                <a:extLst>
                  <a:ext uri="{FF2B5EF4-FFF2-40B4-BE49-F238E27FC236}">
                    <a16:creationId xmlns:a16="http://schemas.microsoft.com/office/drawing/2014/main" id="{01251E70-248C-C54E-995F-050E4B38D1B5}"/>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5" name="AutoShape 347">
                <a:extLst>
                  <a:ext uri="{FF2B5EF4-FFF2-40B4-BE49-F238E27FC236}">
                    <a16:creationId xmlns:a16="http://schemas.microsoft.com/office/drawing/2014/main" id="{8EDCF461-339C-BE45-B223-F7FF2FF53016}"/>
                  </a:ext>
                </a:extLst>
              </p:cNvPr>
              <p:cNvSpPr>
                <a:spLocks noChangeArrowheads="1"/>
              </p:cNvSpPr>
              <p:nvPr/>
            </p:nvSpPr>
            <p:spPr bwMode="auto">
              <a:xfrm>
                <a:off x="4140" y="2676"/>
                <a:ext cx="1198" cy="149"/>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41BCC026-3C31-E047-BE6D-95F125EFBEA1}"/>
                  </a:ext>
                </a:extLst>
              </p:cNvPr>
              <p:cNvSpPr>
                <a:spLocks noChangeArrowheads="1"/>
              </p:cNvSpPr>
              <p:nvPr/>
            </p:nvSpPr>
            <p:spPr bwMode="auto">
              <a:xfrm>
                <a:off x="4206" y="2713"/>
                <a:ext cx="1070" cy="80"/>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7" name="Oval 349">
                <a:extLst>
                  <a:ext uri="{FF2B5EF4-FFF2-40B4-BE49-F238E27FC236}">
                    <a16:creationId xmlns:a16="http://schemas.microsoft.com/office/drawing/2014/main" id="{BDE395A6-533C-B447-98EC-373FD11B4943}"/>
                  </a:ext>
                </a:extLst>
              </p:cNvPr>
              <p:cNvSpPr>
                <a:spLocks noChangeArrowheads="1"/>
              </p:cNvSpPr>
              <p:nvPr/>
            </p:nvSpPr>
            <p:spPr bwMode="auto">
              <a:xfrm>
                <a:off x="4306" y="2384"/>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58" name="Oval 350">
                <a:extLst>
                  <a:ext uri="{FF2B5EF4-FFF2-40B4-BE49-F238E27FC236}">
                    <a16:creationId xmlns:a16="http://schemas.microsoft.com/office/drawing/2014/main" id="{B4DADC3A-2C8C-F346-B8B8-136C0D22C487}"/>
                  </a:ext>
                </a:extLst>
              </p:cNvPr>
              <p:cNvSpPr>
                <a:spLocks noChangeArrowheads="1"/>
              </p:cNvSpPr>
              <p:nvPr/>
            </p:nvSpPr>
            <p:spPr bwMode="auto">
              <a:xfrm>
                <a:off x="4486" y="2384"/>
                <a:ext cx="161"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359" name="Oval 351">
                <a:extLst>
                  <a:ext uri="{FF2B5EF4-FFF2-40B4-BE49-F238E27FC236}">
                    <a16:creationId xmlns:a16="http://schemas.microsoft.com/office/drawing/2014/main" id="{38987EEB-88F2-1244-9E1C-2C362707F83E}"/>
                  </a:ext>
                </a:extLst>
              </p:cNvPr>
              <p:cNvSpPr>
                <a:spLocks noChangeArrowheads="1"/>
              </p:cNvSpPr>
              <p:nvPr/>
            </p:nvSpPr>
            <p:spPr bwMode="auto">
              <a:xfrm>
                <a:off x="4661" y="2379"/>
                <a:ext cx="161"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60" name="Rectangle 352">
                <a:extLst>
                  <a:ext uri="{FF2B5EF4-FFF2-40B4-BE49-F238E27FC236}">
                    <a16:creationId xmlns:a16="http://schemas.microsoft.com/office/drawing/2014/main" id="{AAD9CA5F-C3CC-4E40-B45E-D06325400A1A}"/>
                  </a:ext>
                </a:extLst>
              </p:cNvPr>
              <p:cNvSpPr>
                <a:spLocks noChangeArrowheads="1"/>
              </p:cNvSpPr>
              <p:nvPr/>
            </p:nvSpPr>
            <p:spPr bwMode="auto">
              <a:xfrm>
                <a:off x="5063" y="1837"/>
                <a:ext cx="85" cy="760"/>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1" name="Line 9">
              <a:extLst>
                <a:ext uri="{FF2B5EF4-FFF2-40B4-BE49-F238E27FC236}">
                  <a16:creationId xmlns:a16="http://schemas.microsoft.com/office/drawing/2014/main" id="{9E3D4712-7ACE-524B-B065-8A439F0D26A4}"/>
                </a:ext>
              </a:extLst>
            </p:cNvPr>
            <p:cNvSpPr>
              <a:spLocks noChangeShapeType="1"/>
            </p:cNvSpPr>
            <p:nvPr/>
          </p:nvSpPr>
          <p:spPr bwMode="auto">
            <a:xfrm>
              <a:off x="3734" y="1642"/>
              <a:ext cx="708" cy="498"/>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2" name="Group 19">
              <a:extLst>
                <a:ext uri="{FF2B5EF4-FFF2-40B4-BE49-F238E27FC236}">
                  <a16:creationId xmlns:a16="http://schemas.microsoft.com/office/drawing/2014/main" id="{B7732DA7-70D9-1240-BF36-777385ECC696}"/>
                </a:ext>
              </a:extLst>
            </p:cNvPr>
            <p:cNvGrpSpPr>
              <a:grpSpLocks/>
            </p:cNvGrpSpPr>
            <p:nvPr/>
          </p:nvGrpSpPr>
          <p:grpSpPr bwMode="auto">
            <a:xfrm>
              <a:off x="4466" y="1881"/>
              <a:ext cx="510" cy="661"/>
              <a:chOff x="4296" y="2627"/>
              <a:chExt cx="510" cy="661"/>
            </a:xfrm>
          </p:grpSpPr>
          <p:sp>
            <p:nvSpPr>
              <p:cNvPr id="322" name="Rectangle 20">
                <a:extLst>
                  <a:ext uri="{FF2B5EF4-FFF2-40B4-BE49-F238E27FC236}">
                    <a16:creationId xmlns:a16="http://schemas.microsoft.com/office/drawing/2014/main" id="{7EF39355-B61B-E84C-B3EA-87B8386C9CFF}"/>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3" name="Text Box 21">
                <a:extLst>
                  <a:ext uri="{FF2B5EF4-FFF2-40B4-BE49-F238E27FC236}">
                    <a16:creationId xmlns:a16="http://schemas.microsoft.com/office/drawing/2014/main" id="{26712A7D-44B8-304E-A5C8-D984194E694B}"/>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4" name="Rectangle 22">
                <a:extLst>
                  <a:ext uri="{FF2B5EF4-FFF2-40B4-BE49-F238E27FC236}">
                    <a16:creationId xmlns:a16="http://schemas.microsoft.com/office/drawing/2014/main" id="{7D10463C-95E2-7A40-B36D-B52E7D083D19}"/>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5" name="Line 23">
                <a:extLst>
                  <a:ext uri="{FF2B5EF4-FFF2-40B4-BE49-F238E27FC236}">
                    <a16:creationId xmlns:a16="http://schemas.microsoft.com/office/drawing/2014/main" id="{68F9A836-2CFD-7B42-A92E-BE9292B82AD9}"/>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6" name="Line 24">
                <a:extLst>
                  <a:ext uri="{FF2B5EF4-FFF2-40B4-BE49-F238E27FC236}">
                    <a16:creationId xmlns:a16="http://schemas.microsoft.com/office/drawing/2014/main" id="{1779996E-0F2D-8442-BDA2-3F87ED9983FC}"/>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7" name="Line 25">
                <a:extLst>
                  <a:ext uri="{FF2B5EF4-FFF2-40B4-BE49-F238E27FC236}">
                    <a16:creationId xmlns:a16="http://schemas.microsoft.com/office/drawing/2014/main" id="{40E69C7B-2F1A-5E44-95A1-0FA6ED855812}"/>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8" name="Line 26">
                <a:extLst>
                  <a:ext uri="{FF2B5EF4-FFF2-40B4-BE49-F238E27FC236}">
                    <a16:creationId xmlns:a16="http://schemas.microsoft.com/office/drawing/2014/main" id="{CFC35C20-DD29-644F-933D-922B8557DBE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9" name="Line 27">
                <a:extLst>
                  <a:ext uri="{FF2B5EF4-FFF2-40B4-BE49-F238E27FC236}">
                    <a16:creationId xmlns:a16="http://schemas.microsoft.com/office/drawing/2014/main" id="{43DE343D-639B-8043-A638-7551BBFABD22}"/>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0" name="Line 28">
                <a:extLst>
                  <a:ext uri="{FF2B5EF4-FFF2-40B4-BE49-F238E27FC236}">
                    <a16:creationId xmlns:a16="http://schemas.microsoft.com/office/drawing/2014/main" id="{73CAB6AE-7763-9144-9C11-A01FC53341DB}"/>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1" name="Line 29">
                <a:extLst>
                  <a:ext uri="{FF2B5EF4-FFF2-40B4-BE49-F238E27FC236}">
                    <a16:creationId xmlns:a16="http://schemas.microsoft.com/office/drawing/2014/main" id="{04D1B335-C850-7F4C-B4D0-A23B2568D00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2" name="Rectangle 30">
                <a:extLst>
                  <a:ext uri="{FF2B5EF4-FFF2-40B4-BE49-F238E27FC236}">
                    <a16:creationId xmlns:a16="http://schemas.microsoft.com/office/drawing/2014/main" id="{D75BC7AF-5CB3-C249-8C45-6520E20D06A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3" name="Rectangle 31">
                <a:extLst>
                  <a:ext uri="{FF2B5EF4-FFF2-40B4-BE49-F238E27FC236}">
                    <a16:creationId xmlns:a16="http://schemas.microsoft.com/office/drawing/2014/main" id="{74DAAAB9-27DF-DA4B-872B-8B29FE6DD3B9}"/>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4" name="Rectangle 32">
                <a:extLst>
                  <a:ext uri="{FF2B5EF4-FFF2-40B4-BE49-F238E27FC236}">
                    <a16:creationId xmlns:a16="http://schemas.microsoft.com/office/drawing/2014/main" id="{5F99C941-D513-9148-ABE9-3B9B588B292C}"/>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5" name="Rectangle 33">
                <a:extLst>
                  <a:ext uri="{FF2B5EF4-FFF2-40B4-BE49-F238E27FC236}">
                    <a16:creationId xmlns:a16="http://schemas.microsoft.com/office/drawing/2014/main" id="{3651F20B-728B-344C-B4AD-749B1DEACD30}"/>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36" name="Rectangle 34">
                <a:extLst>
                  <a:ext uri="{FF2B5EF4-FFF2-40B4-BE49-F238E27FC236}">
                    <a16:creationId xmlns:a16="http://schemas.microsoft.com/office/drawing/2014/main" id="{7164AE9B-5D5E-3949-A3F4-DED08F720F10}"/>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3" name="Group 60">
              <a:extLst>
                <a:ext uri="{FF2B5EF4-FFF2-40B4-BE49-F238E27FC236}">
                  <a16:creationId xmlns:a16="http://schemas.microsoft.com/office/drawing/2014/main" id="{5A333144-1730-0C4F-A832-56ED7E3B8DBB}"/>
                </a:ext>
              </a:extLst>
            </p:cNvPr>
            <p:cNvGrpSpPr>
              <a:grpSpLocks/>
            </p:cNvGrpSpPr>
            <p:nvPr/>
          </p:nvGrpSpPr>
          <p:grpSpPr bwMode="auto">
            <a:xfrm>
              <a:off x="3206" y="2763"/>
              <a:ext cx="510" cy="661"/>
              <a:chOff x="4296" y="2627"/>
              <a:chExt cx="510" cy="661"/>
            </a:xfrm>
          </p:grpSpPr>
          <p:sp>
            <p:nvSpPr>
              <p:cNvPr id="307" name="Rectangle 61">
                <a:extLst>
                  <a:ext uri="{FF2B5EF4-FFF2-40B4-BE49-F238E27FC236}">
                    <a16:creationId xmlns:a16="http://schemas.microsoft.com/office/drawing/2014/main" id="{9395864E-A9B4-5342-82A1-DE3B8AFE9218}"/>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8" name="Text Box 62">
                <a:extLst>
                  <a:ext uri="{FF2B5EF4-FFF2-40B4-BE49-F238E27FC236}">
                    <a16:creationId xmlns:a16="http://schemas.microsoft.com/office/drawing/2014/main" id="{5AACD721-3312-0F4C-BAF3-B6F1B5616C96}"/>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9" name="Rectangle 63">
                <a:extLst>
                  <a:ext uri="{FF2B5EF4-FFF2-40B4-BE49-F238E27FC236}">
                    <a16:creationId xmlns:a16="http://schemas.microsoft.com/office/drawing/2014/main" id="{93B2530E-F2E5-1041-B7D2-9465CE4EADCD}"/>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0" name="Line 64">
                <a:extLst>
                  <a:ext uri="{FF2B5EF4-FFF2-40B4-BE49-F238E27FC236}">
                    <a16:creationId xmlns:a16="http://schemas.microsoft.com/office/drawing/2014/main" id="{894E865A-3431-FD4B-96A5-C97DAAC7A611}"/>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1" name="Line 65">
                <a:extLst>
                  <a:ext uri="{FF2B5EF4-FFF2-40B4-BE49-F238E27FC236}">
                    <a16:creationId xmlns:a16="http://schemas.microsoft.com/office/drawing/2014/main" id="{3CA43AF7-D356-4142-A618-06DCB23282BE}"/>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2" name="Line 66">
                <a:extLst>
                  <a:ext uri="{FF2B5EF4-FFF2-40B4-BE49-F238E27FC236}">
                    <a16:creationId xmlns:a16="http://schemas.microsoft.com/office/drawing/2014/main" id="{4F8E4FC5-0A2A-4849-97E6-425A5D2E696A}"/>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3" name="Line 67">
                <a:extLst>
                  <a:ext uri="{FF2B5EF4-FFF2-40B4-BE49-F238E27FC236}">
                    <a16:creationId xmlns:a16="http://schemas.microsoft.com/office/drawing/2014/main" id="{343125A4-6A3A-F943-89E3-12B16C09D277}"/>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4" name="Line 68">
                <a:extLst>
                  <a:ext uri="{FF2B5EF4-FFF2-40B4-BE49-F238E27FC236}">
                    <a16:creationId xmlns:a16="http://schemas.microsoft.com/office/drawing/2014/main" id="{D4CB6017-5831-FA48-815B-BE92970244C9}"/>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5" name="Line 69">
                <a:extLst>
                  <a:ext uri="{FF2B5EF4-FFF2-40B4-BE49-F238E27FC236}">
                    <a16:creationId xmlns:a16="http://schemas.microsoft.com/office/drawing/2014/main" id="{E4754EF7-D910-814B-8B41-2FD2BAA878B3}"/>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6" name="Line 70">
                <a:extLst>
                  <a:ext uri="{FF2B5EF4-FFF2-40B4-BE49-F238E27FC236}">
                    <a16:creationId xmlns:a16="http://schemas.microsoft.com/office/drawing/2014/main" id="{F137C288-EF55-D540-A997-85FA917D7318}"/>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7" name="Rectangle 71">
                <a:extLst>
                  <a:ext uri="{FF2B5EF4-FFF2-40B4-BE49-F238E27FC236}">
                    <a16:creationId xmlns:a16="http://schemas.microsoft.com/office/drawing/2014/main" id="{F56FC77C-FB59-7F4E-B825-2A488EF8C8AC}"/>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8" name="Rectangle 72">
                <a:extLst>
                  <a:ext uri="{FF2B5EF4-FFF2-40B4-BE49-F238E27FC236}">
                    <a16:creationId xmlns:a16="http://schemas.microsoft.com/office/drawing/2014/main" id="{F41D8631-6A74-BA42-8A05-01D02E0EAA23}"/>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19" name="Rectangle 73">
                <a:extLst>
                  <a:ext uri="{FF2B5EF4-FFF2-40B4-BE49-F238E27FC236}">
                    <a16:creationId xmlns:a16="http://schemas.microsoft.com/office/drawing/2014/main" id="{C73BF6A9-3054-FB43-A0C0-EB576EBF15A1}"/>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0" name="Rectangle 74">
                <a:extLst>
                  <a:ext uri="{FF2B5EF4-FFF2-40B4-BE49-F238E27FC236}">
                    <a16:creationId xmlns:a16="http://schemas.microsoft.com/office/drawing/2014/main" id="{944FDC84-5A12-CC42-9A23-A92DDF6AE032}"/>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21" name="Rectangle 75">
                <a:extLst>
                  <a:ext uri="{FF2B5EF4-FFF2-40B4-BE49-F238E27FC236}">
                    <a16:creationId xmlns:a16="http://schemas.microsoft.com/office/drawing/2014/main" id="{88D6DBF9-99B2-4544-BF6D-329E89DCB6E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6">
              <a:extLst>
                <a:ext uri="{FF2B5EF4-FFF2-40B4-BE49-F238E27FC236}">
                  <a16:creationId xmlns:a16="http://schemas.microsoft.com/office/drawing/2014/main" id="{57000094-DC40-484B-A0CA-146FA733FEE9}"/>
                </a:ext>
              </a:extLst>
            </p:cNvPr>
            <p:cNvGrpSpPr>
              <a:grpSpLocks/>
            </p:cNvGrpSpPr>
            <p:nvPr/>
          </p:nvGrpSpPr>
          <p:grpSpPr bwMode="auto">
            <a:xfrm>
              <a:off x="3206" y="1347"/>
              <a:ext cx="510" cy="661"/>
              <a:chOff x="4296" y="2627"/>
              <a:chExt cx="510" cy="661"/>
            </a:xfrm>
          </p:grpSpPr>
          <p:sp>
            <p:nvSpPr>
              <p:cNvPr id="292" name="Rectangle 97">
                <a:extLst>
                  <a:ext uri="{FF2B5EF4-FFF2-40B4-BE49-F238E27FC236}">
                    <a16:creationId xmlns:a16="http://schemas.microsoft.com/office/drawing/2014/main" id="{23688015-1451-B649-A136-19DFE598C309}"/>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3" name="Text Box 98">
                <a:extLst>
                  <a:ext uri="{FF2B5EF4-FFF2-40B4-BE49-F238E27FC236}">
                    <a16:creationId xmlns:a16="http://schemas.microsoft.com/office/drawing/2014/main" id="{8D2FAA41-802D-714B-9684-49001E0C1669}"/>
                  </a:ext>
                </a:extLst>
              </p:cNvPr>
              <p:cNvSpPr txBox="1">
                <a:spLocks noChangeArrowheads="1"/>
              </p:cNvSpPr>
              <p:nvPr/>
            </p:nvSpPr>
            <p:spPr bwMode="auto">
              <a:xfrm>
                <a:off x="4298" y="2627"/>
                <a:ext cx="48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server</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4" name="Rectangle 99">
                <a:extLst>
                  <a:ext uri="{FF2B5EF4-FFF2-40B4-BE49-F238E27FC236}">
                    <a16:creationId xmlns:a16="http://schemas.microsoft.com/office/drawing/2014/main" id="{A4CCD107-61E7-3242-85D1-3EAFC1B4790B}"/>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5" name="Line 100">
                <a:extLst>
                  <a:ext uri="{FF2B5EF4-FFF2-40B4-BE49-F238E27FC236}">
                    <a16:creationId xmlns:a16="http://schemas.microsoft.com/office/drawing/2014/main" id="{2743033E-E6A8-F646-99FA-C57B67EFD0CF}"/>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6" name="Line 101">
                <a:extLst>
                  <a:ext uri="{FF2B5EF4-FFF2-40B4-BE49-F238E27FC236}">
                    <a16:creationId xmlns:a16="http://schemas.microsoft.com/office/drawing/2014/main" id="{2C5C87C8-3EB9-C345-8455-9601CC8BF268}"/>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7" name="Line 102">
                <a:extLst>
                  <a:ext uri="{FF2B5EF4-FFF2-40B4-BE49-F238E27FC236}">
                    <a16:creationId xmlns:a16="http://schemas.microsoft.com/office/drawing/2014/main" id="{61F561F5-A8AF-F046-8A1B-EB72756DC9E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8" name="Line 103">
                <a:extLst>
                  <a:ext uri="{FF2B5EF4-FFF2-40B4-BE49-F238E27FC236}">
                    <a16:creationId xmlns:a16="http://schemas.microsoft.com/office/drawing/2014/main" id="{189B5DCD-C8CD-4049-BF55-784B4932C7C6}"/>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9" name="Line 104">
                <a:extLst>
                  <a:ext uri="{FF2B5EF4-FFF2-40B4-BE49-F238E27FC236}">
                    <a16:creationId xmlns:a16="http://schemas.microsoft.com/office/drawing/2014/main" id="{51E021BF-BE11-C748-8956-6CE4588C2A3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0" name="Line 105">
                <a:extLst>
                  <a:ext uri="{FF2B5EF4-FFF2-40B4-BE49-F238E27FC236}">
                    <a16:creationId xmlns:a16="http://schemas.microsoft.com/office/drawing/2014/main" id="{4B929A3B-B815-E441-922D-EA14E8C14CA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1" name="Line 106">
                <a:extLst>
                  <a:ext uri="{FF2B5EF4-FFF2-40B4-BE49-F238E27FC236}">
                    <a16:creationId xmlns:a16="http://schemas.microsoft.com/office/drawing/2014/main" id="{5A282BD2-5338-3E4D-8636-9D489C73E761}"/>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2" name="Rectangle 107">
                <a:extLst>
                  <a:ext uri="{FF2B5EF4-FFF2-40B4-BE49-F238E27FC236}">
                    <a16:creationId xmlns:a16="http://schemas.microsoft.com/office/drawing/2014/main" id="{8E194D1F-5621-4E4F-9797-A2C32D688059}"/>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3" name="Rectangle 108">
                <a:extLst>
                  <a:ext uri="{FF2B5EF4-FFF2-40B4-BE49-F238E27FC236}">
                    <a16:creationId xmlns:a16="http://schemas.microsoft.com/office/drawing/2014/main" id="{AD50D80A-F8D2-514C-87E9-4ACA4207A64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4" name="Rectangle 109">
                <a:extLst>
                  <a:ext uri="{FF2B5EF4-FFF2-40B4-BE49-F238E27FC236}">
                    <a16:creationId xmlns:a16="http://schemas.microsoft.com/office/drawing/2014/main" id="{2275F6D3-E63F-C04C-A0DE-16B4A48427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5" name="Rectangle 110">
                <a:extLst>
                  <a:ext uri="{FF2B5EF4-FFF2-40B4-BE49-F238E27FC236}">
                    <a16:creationId xmlns:a16="http://schemas.microsoft.com/office/drawing/2014/main" id="{48706195-34DD-A541-88E3-15F1D1F4A881}"/>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06" name="Rectangle 111">
                <a:extLst>
                  <a:ext uri="{FF2B5EF4-FFF2-40B4-BE49-F238E27FC236}">
                    <a16:creationId xmlns:a16="http://schemas.microsoft.com/office/drawing/2014/main" id="{3F644955-990A-3D46-8B8D-8C68D095DA28}"/>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45" name="Line 117">
              <a:extLst>
                <a:ext uri="{FF2B5EF4-FFF2-40B4-BE49-F238E27FC236}">
                  <a16:creationId xmlns:a16="http://schemas.microsoft.com/office/drawing/2014/main" id="{14A97E77-F498-9E42-8702-8B7F5D1AC532}"/>
                </a:ext>
              </a:extLst>
            </p:cNvPr>
            <p:cNvSpPr>
              <a:spLocks noChangeShapeType="1"/>
            </p:cNvSpPr>
            <p:nvPr/>
          </p:nvSpPr>
          <p:spPr bwMode="auto">
            <a:xfrm flipV="1">
              <a:off x="3734" y="2350"/>
              <a:ext cx="708" cy="684"/>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Line 118">
              <a:extLst>
                <a:ext uri="{FF2B5EF4-FFF2-40B4-BE49-F238E27FC236}">
                  <a16:creationId xmlns:a16="http://schemas.microsoft.com/office/drawing/2014/main" id="{32DA8ECF-6761-E64E-A313-7489BEF95F7B}"/>
                </a:ext>
              </a:extLst>
            </p:cNvPr>
            <p:cNvSpPr>
              <a:spLocks noChangeShapeType="1"/>
            </p:cNvSpPr>
            <p:nvPr/>
          </p:nvSpPr>
          <p:spPr bwMode="auto">
            <a:xfrm flipH="1" flipV="1">
              <a:off x="3266" y="2020"/>
              <a:ext cx="0" cy="786"/>
            </a:xfrm>
            <a:prstGeom prst="line">
              <a:avLst/>
            </a:prstGeom>
            <a:noFill/>
            <a:ln w="28575">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47" name="Group 119">
              <a:extLst>
                <a:ext uri="{FF2B5EF4-FFF2-40B4-BE49-F238E27FC236}">
                  <a16:creationId xmlns:a16="http://schemas.microsoft.com/office/drawing/2014/main" id="{BA52A921-FC7C-6043-901B-354417734653}"/>
                </a:ext>
              </a:extLst>
            </p:cNvPr>
            <p:cNvGrpSpPr>
              <a:grpSpLocks/>
            </p:cNvGrpSpPr>
            <p:nvPr/>
          </p:nvGrpSpPr>
          <p:grpSpPr bwMode="auto">
            <a:xfrm>
              <a:off x="3799" y="2535"/>
              <a:ext cx="641" cy="330"/>
              <a:chOff x="3749" y="2537"/>
              <a:chExt cx="641" cy="330"/>
            </a:xfrm>
          </p:grpSpPr>
          <p:sp>
            <p:nvSpPr>
              <p:cNvPr id="290" name="Rectangle 120">
                <a:extLst>
                  <a:ext uri="{FF2B5EF4-FFF2-40B4-BE49-F238E27FC236}">
                    <a16:creationId xmlns:a16="http://schemas.microsoft.com/office/drawing/2014/main" id="{0C8E9259-98F2-604F-A4C6-3A7F488FCCBC}"/>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91" name="Text Box 121">
                <a:extLst>
                  <a:ext uri="{FF2B5EF4-FFF2-40B4-BE49-F238E27FC236}">
                    <a16:creationId xmlns:a16="http://schemas.microsoft.com/office/drawing/2014/main" id="{211C72D2-CB25-324F-AB81-6EE0282F0E95}"/>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8" name="Group 122">
              <a:extLst>
                <a:ext uri="{FF2B5EF4-FFF2-40B4-BE49-F238E27FC236}">
                  <a16:creationId xmlns:a16="http://schemas.microsoft.com/office/drawing/2014/main" id="{0C8CF91C-30A4-724C-9B71-2A06A2948780}"/>
                </a:ext>
              </a:extLst>
            </p:cNvPr>
            <p:cNvGrpSpPr>
              <a:grpSpLocks/>
            </p:cNvGrpSpPr>
            <p:nvPr/>
          </p:nvGrpSpPr>
          <p:grpSpPr bwMode="auto">
            <a:xfrm>
              <a:off x="3775" y="1743"/>
              <a:ext cx="641" cy="330"/>
              <a:chOff x="3749" y="2537"/>
              <a:chExt cx="641" cy="330"/>
            </a:xfrm>
          </p:grpSpPr>
          <p:sp>
            <p:nvSpPr>
              <p:cNvPr id="288" name="Rectangle 123">
                <a:extLst>
                  <a:ext uri="{FF2B5EF4-FFF2-40B4-BE49-F238E27FC236}">
                    <a16:creationId xmlns:a16="http://schemas.microsoft.com/office/drawing/2014/main" id="{FCECD58F-F77F-CE4B-B35E-A96DEDC7E697}"/>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9" name="Text Box 124">
                <a:extLst>
                  <a:ext uri="{FF2B5EF4-FFF2-40B4-BE49-F238E27FC236}">
                    <a16:creationId xmlns:a16="http://schemas.microsoft.com/office/drawing/2014/main" id="{AF84BA8D-FF6F-3247-901E-8E6B18720FED}"/>
                  </a:ext>
                </a:extLst>
              </p:cNvPr>
              <p:cNvSpPr txBox="1">
                <a:spLocks noChangeArrowheads="1"/>
              </p:cNvSpPr>
              <p:nvPr/>
            </p:nvSpPr>
            <p:spPr bwMode="auto">
              <a:xfrm>
                <a:off x="3749" y="2537"/>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49" name="Group 125">
              <a:extLst>
                <a:ext uri="{FF2B5EF4-FFF2-40B4-BE49-F238E27FC236}">
                  <a16:creationId xmlns:a16="http://schemas.microsoft.com/office/drawing/2014/main" id="{58DC277B-7AA7-2E40-B727-BF4769AC136C}"/>
                </a:ext>
              </a:extLst>
            </p:cNvPr>
            <p:cNvGrpSpPr>
              <a:grpSpLocks/>
            </p:cNvGrpSpPr>
            <p:nvPr/>
          </p:nvGrpSpPr>
          <p:grpSpPr bwMode="auto">
            <a:xfrm>
              <a:off x="2962" y="2151"/>
              <a:ext cx="641" cy="330"/>
              <a:chOff x="3770" y="2495"/>
              <a:chExt cx="641" cy="330"/>
            </a:xfrm>
          </p:grpSpPr>
          <p:sp>
            <p:nvSpPr>
              <p:cNvPr id="286" name="Rectangle 126">
                <a:extLst>
                  <a:ext uri="{FF2B5EF4-FFF2-40B4-BE49-F238E27FC236}">
                    <a16:creationId xmlns:a16="http://schemas.microsoft.com/office/drawing/2014/main" id="{2816DCBF-A1AF-E048-B956-3F1809C0D71D}"/>
                  </a:ext>
                </a:extLst>
              </p:cNvPr>
              <p:cNvSpPr>
                <a:spLocks noChangeArrowheads="1"/>
              </p:cNvSpPr>
              <p:nvPr/>
            </p:nvSpPr>
            <p:spPr bwMode="auto">
              <a:xfrm>
                <a:off x="3798" y="2580"/>
                <a:ext cx="540" cy="19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7" name="Text Box 127">
                <a:extLst>
                  <a:ext uri="{FF2B5EF4-FFF2-40B4-BE49-F238E27FC236}">
                    <a16:creationId xmlns:a16="http://schemas.microsoft.com/office/drawing/2014/main" id="{63B15CD0-9983-6A4B-9279-804A5439A9E3}"/>
                  </a:ext>
                </a:extLst>
              </p:cNvPr>
              <p:cNvSpPr txBox="1">
                <a:spLocks noChangeArrowheads="1"/>
              </p:cNvSpPr>
              <p:nvPr/>
            </p:nvSpPr>
            <p:spPr bwMode="auto">
              <a:xfrm>
                <a:off x="3770" y="2495"/>
                <a:ext cx="641"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p>
            </p:txBody>
          </p:sp>
        </p:grpSp>
        <p:grpSp>
          <p:nvGrpSpPr>
            <p:cNvPr id="250" name="Group 423">
              <a:extLst>
                <a:ext uri="{FF2B5EF4-FFF2-40B4-BE49-F238E27FC236}">
                  <a16:creationId xmlns:a16="http://schemas.microsoft.com/office/drawing/2014/main" id="{30BA0251-F53A-8C4F-97BA-8DC51407C806}"/>
                </a:ext>
              </a:extLst>
            </p:cNvPr>
            <p:cNvGrpSpPr>
              <a:grpSpLocks/>
            </p:cNvGrpSpPr>
            <p:nvPr/>
          </p:nvGrpSpPr>
          <p:grpSpPr bwMode="auto">
            <a:xfrm>
              <a:off x="3579" y="886"/>
              <a:ext cx="583" cy="664"/>
              <a:chOff x="3566" y="550"/>
              <a:chExt cx="583" cy="664"/>
            </a:xfrm>
          </p:grpSpPr>
          <p:grpSp>
            <p:nvGrpSpPr>
              <p:cNvPr id="281" name="Group 353">
                <a:extLst>
                  <a:ext uri="{FF2B5EF4-FFF2-40B4-BE49-F238E27FC236}">
                    <a16:creationId xmlns:a16="http://schemas.microsoft.com/office/drawing/2014/main" id="{08E25960-F839-D945-AEB0-EBA43385EDC3}"/>
                  </a:ext>
                </a:extLst>
              </p:cNvPr>
              <p:cNvGrpSpPr>
                <a:grpSpLocks/>
              </p:cNvGrpSpPr>
              <p:nvPr/>
            </p:nvGrpSpPr>
            <p:grpSpPr bwMode="auto">
              <a:xfrm>
                <a:off x="3588" y="692"/>
                <a:ext cx="561" cy="522"/>
                <a:chOff x="-44" y="1473"/>
                <a:chExt cx="981" cy="1105"/>
              </a:xfrm>
            </p:grpSpPr>
            <p:pic>
              <p:nvPicPr>
                <p:cNvPr id="284" name="Picture 354" descr="desktop_computer_stylized_medium">
                  <a:extLst>
                    <a:ext uri="{FF2B5EF4-FFF2-40B4-BE49-F238E27FC236}">
                      <a16:creationId xmlns:a16="http://schemas.microsoft.com/office/drawing/2014/main" id="{A8E24158-A20D-2643-9568-7E2B6A9A8F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Freeform 355">
                  <a:extLst>
                    <a:ext uri="{FF2B5EF4-FFF2-40B4-BE49-F238E27FC236}">
                      <a16:creationId xmlns:a16="http://schemas.microsoft.com/office/drawing/2014/main" id="{7C66E8C3-2156-B443-A62B-AB5FE62DD48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82" name="Rectangle 115">
                <a:extLst>
                  <a:ext uri="{FF2B5EF4-FFF2-40B4-BE49-F238E27FC236}">
                    <a16:creationId xmlns:a16="http://schemas.microsoft.com/office/drawing/2014/main" id="{A8808CF7-A20F-6048-A5C3-5948802EC13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83" name="Text Box 116">
                <a:extLst>
                  <a:ext uri="{FF2B5EF4-FFF2-40B4-BE49-F238E27FC236}">
                    <a16:creationId xmlns:a16="http://schemas.microsoft.com/office/drawing/2014/main" id="{3615B133-7ADF-B149-A5EF-D48A09950BEA}"/>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1" name="Group 424">
              <a:extLst>
                <a:ext uri="{FF2B5EF4-FFF2-40B4-BE49-F238E27FC236}">
                  <a16:creationId xmlns:a16="http://schemas.microsoft.com/office/drawing/2014/main" id="{45EE4567-07D2-9B44-B152-A79DBA14304E}"/>
                </a:ext>
              </a:extLst>
            </p:cNvPr>
            <p:cNvGrpSpPr>
              <a:grpSpLocks/>
            </p:cNvGrpSpPr>
            <p:nvPr/>
          </p:nvGrpSpPr>
          <p:grpSpPr bwMode="auto">
            <a:xfrm>
              <a:off x="4862" y="1400"/>
              <a:ext cx="583" cy="664"/>
              <a:chOff x="3566" y="550"/>
              <a:chExt cx="583" cy="664"/>
            </a:xfrm>
          </p:grpSpPr>
          <p:grpSp>
            <p:nvGrpSpPr>
              <p:cNvPr id="276" name="Group 425">
                <a:extLst>
                  <a:ext uri="{FF2B5EF4-FFF2-40B4-BE49-F238E27FC236}">
                    <a16:creationId xmlns:a16="http://schemas.microsoft.com/office/drawing/2014/main" id="{E722A2E6-A5F4-6C41-B802-1B3176A5427A}"/>
                  </a:ext>
                </a:extLst>
              </p:cNvPr>
              <p:cNvGrpSpPr>
                <a:grpSpLocks/>
              </p:cNvGrpSpPr>
              <p:nvPr/>
            </p:nvGrpSpPr>
            <p:grpSpPr bwMode="auto">
              <a:xfrm>
                <a:off x="3588" y="692"/>
                <a:ext cx="561" cy="522"/>
                <a:chOff x="-44" y="1473"/>
                <a:chExt cx="981" cy="1105"/>
              </a:xfrm>
            </p:grpSpPr>
            <p:pic>
              <p:nvPicPr>
                <p:cNvPr id="279" name="Picture 426" descr="desktop_computer_stylized_medium">
                  <a:extLst>
                    <a:ext uri="{FF2B5EF4-FFF2-40B4-BE49-F238E27FC236}">
                      <a16:creationId xmlns:a16="http://schemas.microsoft.com/office/drawing/2014/main" id="{8B6EAA10-F9D8-724F-94C8-D4E4B57A04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Freeform 427">
                  <a:extLst>
                    <a:ext uri="{FF2B5EF4-FFF2-40B4-BE49-F238E27FC236}">
                      <a16:creationId xmlns:a16="http://schemas.microsoft.com/office/drawing/2014/main" id="{1E93A55D-6DF6-C544-9512-0E02D9C496CF}"/>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7" name="Rectangle 115">
                <a:extLst>
                  <a:ext uri="{FF2B5EF4-FFF2-40B4-BE49-F238E27FC236}">
                    <a16:creationId xmlns:a16="http://schemas.microsoft.com/office/drawing/2014/main" id="{1B535841-0794-1B43-AB50-A8A2B89E469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8" name="Text Box 116">
                <a:extLst>
                  <a:ext uri="{FF2B5EF4-FFF2-40B4-BE49-F238E27FC236}">
                    <a16:creationId xmlns:a16="http://schemas.microsoft.com/office/drawing/2014/main" id="{08BD580D-BB58-674F-BF51-73AD02F8ED1B}"/>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2" name="Group 430">
              <a:extLst>
                <a:ext uri="{FF2B5EF4-FFF2-40B4-BE49-F238E27FC236}">
                  <a16:creationId xmlns:a16="http://schemas.microsoft.com/office/drawing/2014/main" id="{34A2D0BA-C196-4942-B7CA-678581CB5104}"/>
                </a:ext>
              </a:extLst>
            </p:cNvPr>
            <p:cNvGrpSpPr>
              <a:grpSpLocks/>
            </p:cNvGrpSpPr>
            <p:nvPr/>
          </p:nvGrpSpPr>
          <p:grpSpPr bwMode="auto">
            <a:xfrm>
              <a:off x="5074" y="1880"/>
              <a:ext cx="583" cy="664"/>
              <a:chOff x="3566" y="550"/>
              <a:chExt cx="583" cy="664"/>
            </a:xfrm>
          </p:grpSpPr>
          <p:grpSp>
            <p:nvGrpSpPr>
              <p:cNvPr id="271" name="Group 431">
                <a:extLst>
                  <a:ext uri="{FF2B5EF4-FFF2-40B4-BE49-F238E27FC236}">
                    <a16:creationId xmlns:a16="http://schemas.microsoft.com/office/drawing/2014/main" id="{BE03D0A5-F5D7-9948-B7EA-FA5E6ADA2BBE}"/>
                  </a:ext>
                </a:extLst>
              </p:cNvPr>
              <p:cNvGrpSpPr>
                <a:grpSpLocks/>
              </p:cNvGrpSpPr>
              <p:nvPr/>
            </p:nvGrpSpPr>
            <p:grpSpPr bwMode="auto">
              <a:xfrm>
                <a:off x="3588" y="692"/>
                <a:ext cx="561" cy="522"/>
                <a:chOff x="-44" y="1473"/>
                <a:chExt cx="981" cy="1105"/>
              </a:xfrm>
            </p:grpSpPr>
            <p:pic>
              <p:nvPicPr>
                <p:cNvPr id="274" name="Picture 432" descr="desktop_computer_stylized_medium">
                  <a:extLst>
                    <a:ext uri="{FF2B5EF4-FFF2-40B4-BE49-F238E27FC236}">
                      <a16:creationId xmlns:a16="http://schemas.microsoft.com/office/drawing/2014/main" id="{CE464295-B889-1B47-A8D7-3556B2AAAD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Freeform 433">
                  <a:extLst>
                    <a:ext uri="{FF2B5EF4-FFF2-40B4-BE49-F238E27FC236}">
                      <a16:creationId xmlns:a16="http://schemas.microsoft.com/office/drawing/2014/main" id="{C77332B6-93C9-A042-A591-13DCD23AA5A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72" name="Rectangle 115">
                <a:extLst>
                  <a:ext uri="{FF2B5EF4-FFF2-40B4-BE49-F238E27FC236}">
                    <a16:creationId xmlns:a16="http://schemas.microsoft.com/office/drawing/2014/main" id="{F6E9263B-5B99-914A-B779-F129D9C75626}"/>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73" name="Text Box 116">
                <a:extLst>
                  <a:ext uri="{FF2B5EF4-FFF2-40B4-BE49-F238E27FC236}">
                    <a16:creationId xmlns:a16="http://schemas.microsoft.com/office/drawing/2014/main" id="{E6ADB34B-0590-DF41-A12D-070F82E8AE8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3" name="Group 436">
              <a:extLst>
                <a:ext uri="{FF2B5EF4-FFF2-40B4-BE49-F238E27FC236}">
                  <a16:creationId xmlns:a16="http://schemas.microsoft.com/office/drawing/2014/main" id="{1E0B8E86-E363-7347-AAB0-795D10C2D288}"/>
                </a:ext>
              </a:extLst>
            </p:cNvPr>
            <p:cNvGrpSpPr>
              <a:grpSpLocks/>
            </p:cNvGrpSpPr>
            <p:nvPr/>
          </p:nvGrpSpPr>
          <p:grpSpPr bwMode="auto">
            <a:xfrm>
              <a:off x="4991" y="2540"/>
              <a:ext cx="583" cy="664"/>
              <a:chOff x="3566" y="550"/>
              <a:chExt cx="583" cy="664"/>
            </a:xfrm>
          </p:grpSpPr>
          <p:grpSp>
            <p:nvGrpSpPr>
              <p:cNvPr id="266" name="Group 437">
                <a:extLst>
                  <a:ext uri="{FF2B5EF4-FFF2-40B4-BE49-F238E27FC236}">
                    <a16:creationId xmlns:a16="http://schemas.microsoft.com/office/drawing/2014/main" id="{AC5F831C-0C35-C549-B51D-4296B8B8B9F6}"/>
                  </a:ext>
                </a:extLst>
              </p:cNvPr>
              <p:cNvGrpSpPr>
                <a:grpSpLocks/>
              </p:cNvGrpSpPr>
              <p:nvPr/>
            </p:nvGrpSpPr>
            <p:grpSpPr bwMode="auto">
              <a:xfrm>
                <a:off x="3588" y="692"/>
                <a:ext cx="561" cy="522"/>
                <a:chOff x="-44" y="1473"/>
                <a:chExt cx="981" cy="1105"/>
              </a:xfrm>
            </p:grpSpPr>
            <p:pic>
              <p:nvPicPr>
                <p:cNvPr id="269" name="Picture 438" descr="desktop_computer_stylized_medium">
                  <a:extLst>
                    <a:ext uri="{FF2B5EF4-FFF2-40B4-BE49-F238E27FC236}">
                      <a16:creationId xmlns:a16="http://schemas.microsoft.com/office/drawing/2014/main" id="{AD14A203-3912-324B-BE4F-9D6A4285CE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Freeform 439">
                  <a:extLst>
                    <a:ext uri="{FF2B5EF4-FFF2-40B4-BE49-F238E27FC236}">
                      <a16:creationId xmlns:a16="http://schemas.microsoft.com/office/drawing/2014/main" id="{9E88436B-4E0D-D149-A214-D937D45DEA00}"/>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7" name="Rectangle 115">
                <a:extLst>
                  <a:ext uri="{FF2B5EF4-FFF2-40B4-BE49-F238E27FC236}">
                    <a16:creationId xmlns:a16="http://schemas.microsoft.com/office/drawing/2014/main" id="{0DEA31A9-2C76-564E-B16F-DBD697177EAD}"/>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8" name="Text Box 116">
                <a:extLst>
                  <a:ext uri="{FF2B5EF4-FFF2-40B4-BE49-F238E27FC236}">
                    <a16:creationId xmlns:a16="http://schemas.microsoft.com/office/drawing/2014/main" id="{7655A215-ADF5-8C47-8D04-DDBF56AFD738}"/>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4" name="Group 442">
              <a:extLst>
                <a:ext uri="{FF2B5EF4-FFF2-40B4-BE49-F238E27FC236}">
                  <a16:creationId xmlns:a16="http://schemas.microsoft.com/office/drawing/2014/main" id="{30600299-25CF-4A4E-8A3B-15590AC954A1}"/>
                </a:ext>
              </a:extLst>
            </p:cNvPr>
            <p:cNvGrpSpPr>
              <a:grpSpLocks/>
            </p:cNvGrpSpPr>
            <p:nvPr/>
          </p:nvGrpSpPr>
          <p:grpSpPr bwMode="auto">
            <a:xfrm>
              <a:off x="3346" y="3446"/>
              <a:ext cx="583" cy="664"/>
              <a:chOff x="3566" y="550"/>
              <a:chExt cx="583" cy="664"/>
            </a:xfrm>
          </p:grpSpPr>
          <p:grpSp>
            <p:nvGrpSpPr>
              <p:cNvPr id="261" name="Group 443">
                <a:extLst>
                  <a:ext uri="{FF2B5EF4-FFF2-40B4-BE49-F238E27FC236}">
                    <a16:creationId xmlns:a16="http://schemas.microsoft.com/office/drawing/2014/main" id="{116521D6-39B6-ED4D-BF9D-4EDC84BB43B2}"/>
                  </a:ext>
                </a:extLst>
              </p:cNvPr>
              <p:cNvGrpSpPr>
                <a:grpSpLocks/>
              </p:cNvGrpSpPr>
              <p:nvPr/>
            </p:nvGrpSpPr>
            <p:grpSpPr bwMode="auto">
              <a:xfrm>
                <a:off x="3588" y="692"/>
                <a:ext cx="561" cy="522"/>
                <a:chOff x="-44" y="1473"/>
                <a:chExt cx="981" cy="1105"/>
              </a:xfrm>
            </p:grpSpPr>
            <p:pic>
              <p:nvPicPr>
                <p:cNvPr id="264" name="Picture 444" descr="desktop_computer_stylized_medium">
                  <a:extLst>
                    <a:ext uri="{FF2B5EF4-FFF2-40B4-BE49-F238E27FC236}">
                      <a16:creationId xmlns:a16="http://schemas.microsoft.com/office/drawing/2014/main" id="{B764D5A2-AAF9-6F4A-AD12-7AF1E69A92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Freeform 445">
                  <a:extLst>
                    <a:ext uri="{FF2B5EF4-FFF2-40B4-BE49-F238E27FC236}">
                      <a16:creationId xmlns:a16="http://schemas.microsoft.com/office/drawing/2014/main" id="{1CF12910-951A-5444-81F3-DDC16C9510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62" name="Rectangle 115">
                <a:extLst>
                  <a:ext uri="{FF2B5EF4-FFF2-40B4-BE49-F238E27FC236}">
                    <a16:creationId xmlns:a16="http://schemas.microsoft.com/office/drawing/2014/main" id="{E6B060FF-D007-3348-A6C9-A56534FB0EB9}"/>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Text Box 116">
                <a:extLst>
                  <a:ext uri="{FF2B5EF4-FFF2-40B4-BE49-F238E27FC236}">
                    <a16:creationId xmlns:a16="http://schemas.microsoft.com/office/drawing/2014/main" id="{D67C13D0-AC42-8E4B-9B42-5CEAC1302871}"/>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55" name="Group 448">
              <a:extLst>
                <a:ext uri="{FF2B5EF4-FFF2-40B4-BE49-F238E27FC236}">
                  <a16:creationId xmlns:a16="http://schemas.microsoft.com/office/drawing/2014/main" id="{8E0DD129-7A33-3E4A-8455-FC51B1CF677D}"/>
                </a:ext>
              </a:extLst>
            </p:cNvPr>
            <p:cNvGrpSpPr>
              <a:grpSpLocks/>
            </p:cNvGrpSpPr>
            <p:nvPr/>
          </p:nvGrpSpPr>
          <p:grpSpPr bwMode="auto">
            <a:xfrm>
              <a:off x="3805" y="3056"/>
              <a:ext cx="583" cy="664"/>
              <a:chOff x="3566" y="550"/>
              <a:chExt cx="583" cy="664"/>
            </a:xfrm>
          </p:grpSpPr>
          <p:grpSp>
            <p:nvGrpSpPr>
              <p:cNvPr id="256" name="Group 449">
                <a:extLst>
                  <a:ext uri="{FF2B5EF4-FFF2-40B4-BE49-F238E27FC236}">
                    <a16:creationId xmlns:a16="http://schemas.microsoft.com/office/drawing/2014/main" id="{90AB032A-A3B7-3748-9489-8C4F91558160}"/>
                  </a:ext>
                </a:extLst>
              </p:cNvPr>
              <p:cNvGrpSpPr>
                <a:grpSpLocks/>
              </p:cNvGrpSpPr>
              <p:nvPr/>
            </p:nvGrpSpPr>
            <p:grpSpPr bwMode="auto">
              <a:xfrm>
                <a:off x="3588" y="692"/>
                <a:ext cx="561" cy="522"/>
                <a:chOff x="-44" y="1473"/>
                <a:chExt cx="981" cy="1105"/>
              </a:xfrm>
            </p:grpSpPr>
            <p:pic>
              <p:nvPicPr>
                <p:cNvPr id="259" name="Picture 450" descr="desktop_computer_stylized_medium">
                  <a:extLst>
                    <a:ext uri="{FF2B5EF4-FFF2-40B4-BE49-F238E27FC236}">
                      <a16:creationId xmlns:a16="http://schemas.microsoft.com/office/drawing/2014/main" id="{DE476DC9-0E4F-314D-82DF-D6027FE6D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451">
                  <a:extLst>
                    <a:ext uri="{FF2B5EF4-FFF2-40B4-BE49-F238E27FC236}">
                      <a16:creationId xmlns:a16="http://schemas.microsoft.com/office/drawing/2014/main" id="{234ABE2F-A8B4-8542-94E8-78DDE67E3E2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B0E02959-4482-944E-9351-976262974C1F}"/>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53D455CA-494C-3941-B909-EFE07A9B71F3}"/>
                  </a:ext>
                </a:extLst>
              </p:cNvPr>
              <p:cNvSpPr txBox="1">
                <a:spLocks noChangeArrowheads="1"/>
              </p:cNvSpPr>
              <p:nvPr/>
            </p:nvSpPr>
            <p:spPr bwMode="auto">
              <a:xfrm>
                <a:off x="3566" y="550"/>
                <a:ext cx="453"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agent</a:t>
                </a:r>
                <a:endParaRPr kumimoji="0" lang="en-US" altLang="en-US" sz="2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216" name="Rectangle 3">
            <a:extLst>
              <a:ext uri="{FF2B5EF4-FFF2-40B4-BE49-F238E27FC236}">
                <a16:creationId xmlns:a16="http://schemas.microsoft.com/office/drawing/2014/main" id="{D5E2CE3F-09DC-EA40-ABE5-ED6ACF8FB8D5}"/>
              </a:ext>
            </a:extLst>
          </p:cNvPr>
          <p:cNvSpPr txBox="1">
            <a:spLocks noChangeArrowheads="1"/>
          </p:cNvSpPr>
          <p:nvPr/>
        </p:nvSpPr>
        <p:spPr>
          <a:xfrm>
            <a:off x="660265" y="1387147"/>
            <a:ext cx="567403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mail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mailbox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contains incoming messages for user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message queue</a:t>
            </a: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 outgoing (to be sent) mail messages</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 protocol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between mail servers to send email messages</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client: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mail server</a:t>
            </a:r>
          </a:p>
          <a:p>
            <a:pPr marL="411163" marR="0" lvl="0"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ja-JP"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“server”: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receiving mail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35D9358-DFF3-6B4F-B793-C73142424C20}"/>
              </a:ext>
            </a:extLst>
          </p:cNvPr>
          <p:cNvGrpSpPr/>
          <p:nvPr/>
        </p:nvGrpSpPr>
        <p:grpSpPr>
          <a:xfrm>
            <a:off x="7171111" y="1995054"/>
            <a:ext cx="3710247" cy="3732412"/>
            <a:chOff x="7171111" y="1995054"/>
            <a:chExt cx="3710247" cy="3732412"/>
          </a:xfrm>
        </p:grpSpPr>
        <p:sp>
          <p:nvSpPr>
            <p:cNvPr id="4" name="Oval 3">
              <a:extLst>
                <a:ext uri="{FF2B5EF4-FFF2-40B4-BE49-F238E27FC236}">
                  <a16:creationId xmlns:a16="http://schemas.microsoft.com/office/drawing/2014/main" id="{BBE430A9-6EC8-E04E-AC1F-E5B6080D4994}"/>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8" name="Oval 217">
              <a:extLst>
                <a:ext uri="{FF2B5EF4-FFF2-40B4-BE49-F238E27FC236}">
                  <a16:creationId xmlns:a16="http://schemas.microsoft.com/office/drawing/2014/main" id="{7240D5A6-234E-E146-AB2C-E5F301108500}"/>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Oval 218">
              <a:extLst>
                <a:ext uri="{FF2B5EF4-FFF2-40B4-BE49-F238E27FC236}">
                  <a16:creationId xmlns:a16="http://schemas.microsoft.com/office/drawing/2014/main" id="{BD61EF7B-A2A1-9B4E-A736-BF8BBEA6BDD9}"/>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Oval 219">
              <a:extLst>
                <a:ext uri="{FF2B5EF4-FFF2-40B4-BE49-F238E27FC236}">
                  <a16:creationId xmlns:a16="http://schemas.microsoft.com/office/drawing/2014/main" id="{8259EEA6-9689-C04D-BD3F-CF04D4B88165}"/>
                </a:ext>
              </a:extLst>
            </p:cNvPr>
            <p:cNvSpPr/>
            <p:nvPr/>
          </p:nvSpPr>
          <p:spPr>
            <a:xfrm>
              <a:off x="9651074" y="529520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2" name="Group 221">
            <a:extLst>
              <a:ext uri="{FF2B5EF4-FFF2-40B4-BE49-F238E27FC236}">
                <a16:creationId xmlns:a16="http://schemas.microsoft.com/office/drawing/2014/main" id="{F01800ED-B4E3-D244-99D3-D843C53AC930}"/>
              </a:ext>
            </a:extLst>
          </p:cNvPr>
          <p:cNvGrpSpPr/>
          <p:nvPr/>
        </p:nvGrpSpPr>
        <p:grpSpPr>
          <a:xfrm>
            <a:off x="7223758" y="2263832"/>
            <a:ext cx="3272445" cy="4031670"/>
            <a:chOff x="7171111" y="1995054"/>
            <a:chExt cx="3272445" cy="4031670"/>
          </a:xfrm>
        </p:grpSpPr>
        <p:sp>
          <p:nvSpPr>
            <p:cNvPr id="433" name="Oval 432">
              <a:extLst>
                <a:ext uri="{FF2B5EF4-FFF2-40B4-BE49-F238E27FC236}">
                  <a16:creationId xmlns:a16="http://schemas.microsoft.com/office/drawing/2014/main" id="{1AE66534-1742-4D4D-A771-2684958A7DEB}"/>
                </a:ext>
              </a:extLst>
            </p:cNvPr>
            <p:cNvSpPr/>
            <p:nvPr/>
          </p:nvSpPr>
          <p:spPr>
            <a:xfrm>
              <a:off x="7215447" y="1995054"/>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Oval 433">
              <a:extLst>
                <a:ext uri="{FF2B5EF4-FFF2-40B4-BE49-F238E27FC236}">
                  <a16:creationId xmlns:a16="http://schemas.microsoft.com/office/drawing/2014/main" id="{89210E69-0F0D-A54E-BE3D-5898333A054A}"/>
                </a:ext>
              </a:extLst>
            </p:cNvPr>
            <p:cNvSpPr/>
            <p:nvPr/>
          </p:nvSpPr>
          <p:spPr>
            <a:xfrm>
              <a:off x="9213272" y="2862348"/>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5" name="Oval 434">
              <a:extLst>
                <a:ext uri="{FF2B5EF4-FFF2-40B4-BE49-F238E27FC236}">
                  <a16:creationId xmlns:a16="http://schemas.microsoft.com/office/drawing/2014/main" id="{D90FA906-1714-D741-9807-A174108A555D}"/>
                </a:ext>
              </a:extLst>
            </p:cNvPr>
            <p:cNvSpPr/>
            <p:nvPr/>
          </p:nvSpPr>
          <p:spPr>
            <a:xfrm>
              <a:off x="7171111" y="4261656"/>
              <a:ext cx="1230284"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6" name="Oval 435">
              <a:extLst>
                <a:ext uri="{FF2B5EF4-FFF2-40B4-BE49-F238E27FC236}">
                  <a16:creationId xmlns:a16="http://schemas.microsoft.com/office/drawing/2014/main" id="{FC5F6C4F-12A6-3249-823E-31B999516BF6}"/>
                </a:ext>
              </a:extLst>
            </p:cNvPr>
            <p:cNvSpPr/>
            <p:nvPr/>
          </p:nvSpPr>
          <p:spPr>
            <a:xfrm>
              <a:off x="9590116" y="5594462"/>
              <a:ext cx="759227" cy="432262"/>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2E7737B7-4792-4C4D-ADC2-1233AEC89C9C}"/>
              </a:ext>
            </a:extLst>
          </p:cNvPr>
          <p:cNvGrpSpPr/>
          <p:nvPr/>
        </p:nvGrpSpPr>
        <p:grpSpPr>
          <a:xfrm>
            <a:off x="6988233" y="2128058"/>
            <a:ext cx="2391295" cy="1864822"/>
            <a:chOff x="6988233" y="2128058"/>
            <a:chExt cx="2391295" cy="1864822"/>
          </a:xfrm>
        </p:grpSpPr>
        <p:sp>
          <p:nvSpPr>
            <p:cNvPr id="6" name="Oval 5">
              <a:extLst>
                <a:ext uri="{FF2B5EF4-FFF2-40B4-BE49-F238E27FC236}">
                  <a16:creationId xmlns:a16="http://schemas.microsoft.com/office/drawing/2014/main" id="{59B212E0-3D25-5C48-91EF-9330F70E0B9C}"/>
                </a:ext>
              </a:extLst>
            </p:cNvPr>
            <p:cNvSpPr/>
            <p:nvPr/>
          </p:nvSpPr>
          <p:spPr>
            <a:xfrm>
              <a:off x="8262851" y="212805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7" name="Oval 436">
              <a:extLst>
                <a:ext uri="{FF2B5EF4-FFF2-40B4-BE49-F238E27FC236}">
                  <a16:creationId xmlns:a16="http://schemas.microsoft.com/office/drawing/2014/main" id="{E403B798-6196-3C4A-B374-5D484B4CC8E5}"/>
                </a:ext>
              </a:extLst>
            </p:cNvPr>
            <p:cNvSpPr/>
            <p:nvPr/>
          </p:nvSpPr>
          <p:spPr>
            <a:xfrm>
              <a:off x="8298873" y="3377738"/>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8" name="Oval 437">
              <a:extLst>
                <a:ext uri="{FF2B5EF4-FFF2-40B4-BE49-F238E27FC236}">
                  <a16:creationId xmlns:a16="http://schemas.microsoft.com/office/drawing/2014/main" id="{C60CAC5E-6F7C-8B4C-90CB-74107EEAC9E4}"/>
                </a:ext>
              </a:extLst>
            </p:cNvPr>
            <p:cNvSpPr/>
            <p:nvPr/>
          </p:nvSpPr>
          <p:spPr>
            <a:xfrm>
              <a:off x="6988233" y="2781993"/>
              <a:ext cx="1080655" cy="615142"/>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9" name="Slide Number Placeholder 2">
            <a:extLst>
              <a:ext uri="{FF2B5EF4-FFF2-40B4-BE49-F238E27FC236}">
                <a16:creationId xmlns:a16="http://schemas.microsoft.com/office/drawing/2014/main" id="{01EA6896-ADAC-0A4A-9F59-CC5D8AE36554}"/>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60</a:t>
            </a:fld>
            <a:endParaRPr lang="en-US" dirty="0"/>
          </a:p>
        </p:txBody>
      </p:sp>
    </p:spTree>
    <p:extLst>
      <p:ext uri="{BB962C8B-B14F-4D97-AF65-F5344CB8AC3E}">
        <p14:creationId xmlns:p14="http://schemas.microsoft.com/office/powerpoint/2010/main" val="235506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6">
                                            <p:txEl>
                                              <p:pRg st="1" end="1"/>
                                            </p:txEl>
                                          </p:spTgt>
                                        </p:tgtEl>
                                        <p:attrNameLst>
                                          <p:attrName>style.visibility</p:attrName>
                                        </p:attrNameLst>
                                      </p:cBhvr>
                                      <p:to>
                                        <p:strVal val="visible"/>
                                      </p:to>
                                    </p:set>
                                    <p:animEffect transition="in" filter="dissolve">
                                      <p:cBhvr>
                                        <p:cTn id="7" dur="500"/>
                                        <p:tgtEl>
                                          <p:spTgt spid="21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22"/>
                                        </p:tgtEl>
                                        <p:attrNameLst>
                                          <p:attrName>style.visibility</p:attrName>
                                        </p:attrNameLst>
                                      </p:cBhvr>
                                      <p:to>
                                        <p:strVal val="visible"/>
                                      </p:to>
                                    </p:set>
                                    <p:animEffect transition="in" filter="dissolve">
                                      <p:cBhvr>
                                        <p:cTn id="10" dur="500"/>
                                        <p:tgtEl>
                                          <p:spTgt spid="222"/>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16">
                                            <p:txEl>
                                              <p:pRg st="2" end="2"/>
                                            </p:txEl>
                                          </p:spTgt>
                                        </p:tgtEl>
                                        <p:attrNameLst>
                                          <p:attrName>style.visibility</p:attrName>
                                        </p:attrNameLst>
                                      </p:cBhvr>
                                      <p:to>
                                        <p:strVal val="visible"/>
                                      </p:to>
                                    </p:set>
                                    <p:animEffect transition="in" filter="dissolve">
                                      <p:cBhvr>
                                        <p:cTn id="15" dur="500"/>
                                        <p:tgtEl>
                                          <p:spTgt spid="216">
                                            <p:txEl>
                                              <p:pRg st="2" end="2"/>
                                            </p:txEl>
                                          </p:spTgt>
                                        </p:tgtEl>
                                      </p:cBhvr>
                                    </p:animEffect>
                                  </p:childTnLst>
                                </p:cTn>
                              </p:par>
                              <p:par>
                                <p:cTn id="16" presetID="9" presetClass="exit" presetSubtype="0" fill="hold" nodeType="withEffect">
                                  <p:stCondLst>
                                    <p:cond delay="0"/>
                                  </p:stCondLst>
                                  <p:childTnLst>
                                    <p:animEffect transition="out" filter="dissolve">
                                      <p:cBhvr>
                                        <p:cTn id="17" dur="500"/>
                                        <p:tgtEl>
                                          <p:spTgt spid="222"/>
                                        </p:tgtEl>
                                      </p:cBhvr>
                                    </p:animEffect>
                                    <p:set>
                                      <p:cBhvr>
                                        <p:cTn id="18" dur="1" fill="hold">
                                          <p:stCondLst>
                                            <p:cond delay="499"/>
                                          </p:stCondLst>
                                        </p:cTn>
                                        <p:tgtEl>
                                          <p:spTgt spid="222"/>
                                        </p:tgtEl>
                                        <p:attrNameLst>
                                          <p:attrName>style.visibility</p:attrName>
                                        </p:attrNameLst>
                                      </p:cBhvr>
                                      <p:to>
                                        <p:strVal val="hidden"/>
                                      </p:to>
                                    </p:set>
                                  </p:childTnLst>
                                </p:cTn>
                              </p:par>
                              <p:par>
                                <p:cTn id="19" presetID="9"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16">
                                            <p:txEl>
                                              <p:pRg st="3" end="3"/>
                                            </p:txEl>
                                          </p:spTgt>
                                        </p:tgtEl>
                                        <p:attrNameLst>
                                          <p:attrName>style.visibility</p:attrName>
                                        </p:attrNameLst>
                                      </p:cBhvr>
                                      <p:to>
                                        <p:strVal val="visible"/>
                                      </p:to>
                                    </p:set>
                                    <p:animEffect transition="in" filter="dissolve">
                                      <p:cBhvr>
                                        <p:cTn id="26" dur="500"/>
                                        <p:tgtEl>
                                          <p:spTgt spid="216">
                                            <p:txEl>
                                              <p:pRg st="3" end="3"/>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216">
                                            <p:txEl>
                                              <p:pRg st="4" end="4"/>
                                            </p:txEl>
                                          </p:spTgt>
                                        </p:tgtEl>
                                        <p:attrNameLst>
                                          <p:attrName>style.visibility</p:attrName>
                                        </p:attrNameLst>
                                      </p:cBhvr>
                                      <p:to>
                                        <p:strVal val="visible"/>
                                      </p:to>
                                    </p:set>
                                    <p:animEffect transition="in" filter="dissolve">
                                      <p:cBhvr>
                                        <p:cTn id="29" dur="500"/>
                                        <p:tgtEl>
                                          <p:spTgt spid="216">
                                            <p:txEl>
                                              <p:pRg st="4" end="4"/>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216">
                                            <p:txEl>
                                              <p:pRg st="5" end="5"/>
                                            </p:txEl>
                                          </p:spTgt>
                                        </p:tgtEl>
                                        <p:attrNameLst>
                                          <p:attrName>style.visibility</p:attrName>
                                        </p:attrNameLst>
                                      </p:cBhvr>
                                      <p:to>
                                        <p:strVal val="visible"/>
                                      </p:to>
                                    </p:set>
                                    <p:animEffect transition="in" filter="dissolve">
                                      <p:cBhvr>
                                        <p:cTn id="32" dur="500"/>
                                        <p:tgtEl>
                                          <p:spTgt spid="216">
                                            <p:txEl>
                                              <p:pRg st="5" end="5"/>
                                            </p:txEl>
                                          </p:spTgt>
                                        </p:tgtEl>
                                      </p:cBhvr>
                                    </p:animEffect>
                                  </p:childTnLst>
                                </p:cTn>
                              </p:par>
                              <p:par>
                                <p:cTn id="33" presetID="9" presetClass="entr" presetSubtype="0" fill="hold" nodeType="with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par>
                                <p:cTn id="36" presetID="9" presetClass="exit" presetSubtype="0" fill="hold" nodeType="withEffect">
                                  <p:stCondLst>
                                    <p:cond delay="0"/>
                                  </p:stCondLst>
                                  <p:childTnLst>
                                    <p:animEffect transition="out" filter="dissolve">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SMTP RFC </a:t>
            </a:r>
            <a:r>
              <a:rPr lang="en-US" altLang="en-US" sz="3200" dirty="0">
                <a:cs typeface="Calibri" panose="020F0502020204030204" pitchFamily="34" charset="0"/>
              </a:rPr>
              <a:t>(5321)</a:t>
            </a:r>
            <a:endParaRPr lang="en-US" sz="4400" dirty="0"/>
          </a:p>
        </p:txBody>
      </p:sp>
      <p:sp>
        <p:nvSpPr>
          <p:cNvPr id="215" name="Rectangle 3">
            <a:extLst>
              <a:ext uri="{FF2B5EF4-FFF2-40B4-BE49-F238E27FC236}">
                <a16:creationId xmlns:a16="http://schemas.microsoft.com/office/drawing/2014/main" id="{38D73E7D-6683-3B49-B9F1-F60777D45BFB}"/>
              </a:ext>
            </a:extLst>
          </p:cNvPr>
          <p:cNvSpPr txBox="1">
            <a:spLocks noChangeArrowheads="1"/>
          </p:cNvSpPr>
          <p:nvPr/>
        </p:nvSpPr>
        <p:spPr>
          <a:xfrm>
            <a:off x="693827" y="1364343"/>
            <a:ext cx="688738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uses TCP to reliably transfer email message from client (mail server initiating connection) to server, port 25</a:t>
            </a:r>
          </a:p>
          <a:p>
            <a:pPr marL="695325" marR="0" lvl="1"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direct transfer: sending server (acting like client) to receiving server</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three phases of transfer</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 (greeting)</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 of messages</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closure</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command/response interaction (like HTTP)</a:t>
            </a:r>
            <a:endPar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commands: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ASCII text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response: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status code and phrase</a:t>
            </a:r>
          </a:p>
        </p:txBody>
      </p:sp>
      <p:sp>
        <p:nvSpPr>
          <p:cNvPr id="5" name="Line 15">
            <a:extLst>
              <a:ext uri="{FF2B5EF4-FFF2-40B4-BE49-F238E27FC236}">
                <a16:creationId xmlns:a16="http://schemas.microsoft.com/office/drawing/2014/main" id="{9DD85366-88DE-C542-88D9-20C49121DBDB}"/>
              </a:ext>
            </a:extLst>
          </p:cNvPr>
          <p:cNvSpPr>
            <a:spLocks noChangeShapeType="1"/>
          </p:cNvSpPr>
          <p:nvPr/>
        </p:nvSpPr>
        <p:spPr bwMode="auto">
          <a:xfrm>
            <a:off x="9759590" y="1806759"/>
            <a:ext cx="0" cy="4494287"/>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Line 16">
            <a:extLst>
              <a:ext uri="{FF2B5EF4-FFF2-40B4-BE49-F238E27FC236}">
                <a16:creationId xmlns:a16="http://schemas.microsoft.com/office/drawing/2014/main" id="{7FC5AA52-7805-5447-B85E-FDF51CDDE3EF}"/>
              </a:ext>
            </a:extLst>
          </p:cNvPr>
          <p:cNvSpPr>
            <a:spLocks noChangeShapeType="1"/>
          </p:cNvSpPr>
          <p:nvPr/>
        </p:nvSpPr>
        <p:spPr bwMode="auto">
          <a:xfrm>
            <a:off x="11450277" y="1800409"/>
            <a:ext cx="0" cy="4450761"/>
          </a:xfrm>
          <a:prstGeom prst="line">
            <a:avLst/>
          </a:prstGeom>
          <a:noFill/>
          <a:ln w="9525">
            <a:solidFill>
              <a:srgbClr val="FF0000"/>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Line 17">
            <a:extLst>
              <a:ext uri="{FF2B5EF4-FFF2-40B4-BE49-F238E27FC236}">
                <a16:creationId xmlns:a16="http://schemas.microsoft.com/office/drawing/2014/main" id="{35C19D9B-6414-7C40-AE68-D886427A018E}"/>
              </a:ext>
            </a:extLst>
          </p:cNvPr>
          <p:cNvSpPr>
            <a:spLocks noChangeShapeType="1"/>
          </p:cNvSpPr>
          <p:nvPr/>
        </p:nvSpPr>
        <p:spPr bwMode="auto">
          <a:xfrm>
            <a:off x="9773877" y="2038535"/>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18">
            <a:extLst>
              <a:ext uri="{FF2B5EF4-FFF2-40B4-BE49-F238E27FC236}">
                <a16:creationId xmlns:a16="http://schemas.microsoft.com/office/drawing/2014/main" id="{07450D17-7F6B-0642-8980-25D2524CF940}"/>
              </a:ext>
            </a:extLst>
          </p:cNvPr>
          <p:cNvSpPr>
            <a:spLocks noChangeShapeType="1"/>
          </p:cNvSpPr>
          <p:nvPr/>
        </p:nvSpPr>
        <p:spPr bwMode="auto">
          <a:xfrm flipH="1">
            <a:off x="9776216" y="2443434"/>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19">
            <a:extLst>
              <a:ext uri="{FF2B5EF4-FFF2-40B4-BE49-F238E27FC236}">
                <a16:creationId xmlns:a16="http://schemas.microsoft.com/office/drawing/2014/main" id="{0BF8BD6C-738E-9C48-AE64-45C8CCA0DADB}"/>
              </a:ext>
            </a:extLst>
          </p:cNvPr>
          <p:cNvSpPr>
            <a:spLocks noChangeShapeType="1"/>
          </p:cNvSpPr>
          <p:nvPr/>
        </p:nvSpPr>
        <p:spPr bwMode="auto">
          <a:xfrm>
            <a:off x="9784153" y="295143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23">
            <a:extLst>
              <a:ext uri="{FF2B5EF4-FFF2-40B4-BE49-F238E27FC236}">
                <a16:creationId xmlns:a16="http://schemas.microsoft.com/office/drawing/2014/main" id="{7FDF6CF0-39AA-704E-A46D-6894CBE86170}"/>
              </a:ext>
            </a:extLst>
          </p:cNvPr>
          <p:cNvSpPr>
            <a:spLocks noChangeShapeType="1"/>
          </p:cNvSpPr>
          <p:nvPr/>
        </p:nvSpPr>
        <p:spPr bwMode="auto">
          <a:xfrm>
            <a:off x="9369065" y="2013135"/>
            <a:ext cx="390525" cy="158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Text Box 24">
            <a:extLst>
              <a:ext uri="{FF2B5EF4-FFF2-40B4-BE49-F238E27FC236}">
                <a16:creationId xmlns:a16="http://schemas.microsoft.com/office/drawing/2014/main" id="{0D81911D-90C6-0740-89E6-FCC1C8669E31}"/>
              </a:ext>
            </a:extLst>
          </p:cNvPr>
          <p:cNvSpPr txBox="1">
            <a:spLocks noChangeArrowheads="1"/>
          </p:cNvSpPr>
          <p:nvPr/>
        </p:nvSpPr>
        <p:spPr bwMode="auto">
          <a:xfrm>
            <a:off x="8029576" y="1681861"/>
            <a:ext cx="1363707"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 TCP</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a:t>
            </a:r>
          </a:p>
        </p:txBody>
      </p:sp>
      <p:sp>
        <p:nvSpPr>
          <p:cNvPr id="15" name="AutoShape 25">
            <a:extLst>
              <a:ext uri="{FF2B5EF4-FFF2-40B4-BE49-F238E27FC236}">
                <a16:creationId xmlns:a16="http://schemas.microsoft.com/office/drawing/2014/main" id="{D39D69F5-CE1C-8841-A745-AB48B82D86C3}"/>
              </a:ext>
            </a:extLst>
          </p:cNvPr>
          <p:cNvSpPr>
            <a:spLocks/>
          </p:cNvSpPr>
          <p:nvPr/>
        </p:nvSpPr>
        <p:spPr bwMode="auto">
          <a:xfrm>
            <a:off x="9504002" y="2063935"/>
            <a:ext cx="128588" cy="803275"/>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 name="Text Box 26">
            <a:extLst>
              <a:ext uri="{FF2B5EF4-FFF2-40B4-BE49-F238E27FC236}">
                <a16:creationId xmlns:a16="http://schemas.microsoft.com/office/drawing/2014/main" id="{22E819B2-D05E-114A-A16B-079A0196AEAF}"/>
              </a:ext>
            </a:extLst>
          </p:cNvPr>
          <p:cNvSpPr txBox="1">
            <a:spLocks noChangeArrowheads="1"/>
          </p:cNvSpPr>
          <p:nvPr/>
        </p:nvSpPr>
        <p:spPr bwMode="auto">
          <a:xfrm>
            <a:off x="9038028" y="2241821"/>
            <a:ext cx="575222"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RTT</a:t>
            </a:r>
          </a:p>
        </p:txBody>
      </p:sp>
      <p:sp>
        <p:nvSpPr>
          <p:cNvPr id="17" name="Line 27">
            <a:extLst>
              <a:ext uri="{FF2B5EF4-FFF2-40B4-BE49-F238E27FC236}">
                <a16:creationId xmlns:a16="http://schemas.microsoft.com/office/drawing/2014/main" id="{DED47AD4-A4E5-D643-BEC4-36C82849822C}"/>
              </a:ext>
            </a:extLst>
          </p:cNvPr>
          <p:cNvSpPr>
            <a:spLocks noChangeShapeType="1"/>
          </p:cNvSpPr>
          <p:nvPr/>
        </p:nvSpPr>
        <p:spPr bwMode="auto">
          <a:xfrm>
            <a:off x="9434903" y="2884759"/>
            <a:ext cx="354013"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Text Box 37">
            <a:extLst>
              <a:ext uri="{FF2B5EF4-FFF2-40B4-BE49-F238E27FC236}">
                <a16:creationId xmlns:a16="http://schemas.microsoft.com/office/drawing/2014/main" id="{F2867BB2-60F5-864A-8E27-42D477CE115C}"/>
              </a:ext>
            </a:extLst>
          </p:cNvPr>
          <p:cNvSpPr txBox="1">
            <a:spLocks noChangeArrowheads="1"/>
          </p:cNvSpPr>
          <p:nvPr/>
        </p:nvSpPr>
        <p:spPr bwMode="auto">
          <a:xfrm>
            <a:off x="9733670" y="5983183"/>
            <a:ext cx="663964" cy="35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a:t>
            </a:r>
          </a:p>
        </p:txBody>
      </p:sp>
      <p:grpSp>
        <p:nvGrpSpPr>
          <p:cNvPr id="25" name="Group 43">
            <a:extLst>
              <a:ext uri="{FF2B5EF4-FFF2-40B4-BE49-F238E27FC236}">
                <a16:creationId xmlns:a16="http://schemas.microsoft.com/office/drawing/2014/main" id="{3D5C236C-8782-D645-9D62-5F8367661898}"/>
              </a:ext>
            </a:extLst>
          </p:cNvPr>
          <p:cNvGrpSpPr>
            <a:grpSpLocks/>
          </p:cNvGrpSpPr>
          <p:nvPr/>
        </p:nvGrpSpPr>
        <p:grpSpPr bwMode="auto">
          <a:xfrm>
            <a:off x="11321502" y="1113906"/>
            <a:ext cx="302736" cy="620580"/>
            <a:chOff x="4140" y="429"/>
            <a:chExt cx="1425" cy="2396"/>
          </a:xfrm>
        </p:grpSpPr>
        <p:sp>
          <p:nvSpPr>
            <p:cNvPr id="26" name="Freeform 44">
              <a:extLst>
                <a:ext uri="{FF2B5EF4-FFF2-40B4-BE49-F238E27FC236}">
                  <a16:creationId xmlns:a16="http://schemas.microsoft.com/office/drawing/2014/main" id="{3D7FD269-66F0-3A46-BC26-B1B48C1EC0C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Rectangle 45">
              <a:extLst>
                <a:ext uri="{FF2B5EF4-FFF2-40B4-BE49-F238E27FC236}">
                  <a16:creationId xmlns:a16="http://schemas.microsoft.com/office/drawing/2014/main" id="{499BD07C-348D-EE47-8262-97587EBC3BE4}"/>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8" name="Freeform 46">
              <a:extLst>
                <a:ext uri="{FF2B5EF4-FFF2-40B4-BE49-F238E27FC236}">
                  <a16:creationId xmlns:a16="http://schemas.microsoft.com/office/drawing/2014/main" id="{6ADDA8D7-383A-D440-BC8C-29623DD1965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Freeform 47">
              <a:extLst>
                <a:ext uri="{FF2B5EF4-FFF2-40B4-BE49-F238E27FC236}">
                  <a16:creationId xmlns:a16="http://schemas.microsoft.com/office/drawing/2014/main" id="{221B896F-4BCD-BC48-AD88-C33440B17FAA}"/>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Rectangle 48">
              <a:extLst>
                <a:ext uri="{FF2B5EF4-FFF2-40B4-BE49-F238E27FC236}">
                  <a16:creationId xmlns:a16="http://schemas.microsoft.com/office/drawing/2014/main" id="{4E3B542B-3515-614D-AC0F-5446B6428548}"/>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1" name="Group 49">
              <a:extLst>
                <a:ext uri="{FF2B5EF4-FFF2-40B4-BE49-F238E27FC236}">
                  <a16:creationId xmlns:a16="http://schemas.microsoft.com/office/drawing/2014/main" id="{3F1A063C-0F0D-D342-925F-8A37EF918AAB}"/>
                </a:ext>
              </a:extLst>
            </p:cNvPr>
            <p:cNvGrpSpPr>
              <a:grpSpLocks/>
            </p:cNvGrpSpPr>
            <p:nvPr/>
          </p:nvGrpSpPr>
          <p:grpSpPr bwMode="auto">
            <a:xfrm>
              <a:off x="4749" y="668"/>
              <a:ext cx="581" cy="145"/>
              <a:chOff x="614" y="2568"/>
              <a:chExt cx="725" cy="139"/>
            </a:xfrm>
          </p:grpSpPr>
          <p:sp>
            <p:nvSpPr>
              <p:cNvPr id="56" name="AutoShape 50">
                <a:extLst>
                  <a:ext uri="{FF2B5EF4-FFF2-40B4-BE49-F238E27FC236}">
                    <a16:creationId xmlns:a16="http://schemas.microsoft.com/office/drawing/2014/main" id="{365C2571-C0AC-DD4F-8C0B-E0135B6B3B26}"/>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7" name="AutoShape 51">
                <a:extLst>
                  <a:ext uri="{FF2B5EF4-FFF2-40B4-BE49-F238E27FC236}">
                    <a16:creationId xmlns:a16="http://schemas.microsoft.com/office/drawing/2014/main" id="{2E2E375F-F5BB-7048-98A7-F203988115E5}"/>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2" name="Rectangle 52">
              <a:extLst>
                <a:ext uri="{FF2B5EF4-FFF2-40B4-BE49-F238E27FC236}">
                  <a16:creationId xmlns:a16="http://schemas.microsoft.com/office/drawing/2014/main" id="{599276A5-9097-4F48-BD66-F55248A53C1E}"/>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3" name="Group 53">
              <a:extLst>
                <a:ext uri="{FF2B5EF4-FFF2-40B4-BE49-F238E27FC236}">
                  <a16:creationId xmlns:a16="http://schemas.microsoft.com/office/drawing/2014/main" id="{E8493614-E5BF-3C4B-A69C-B0D2B204F313}"/>
                </a:ext>
              </a:extLst>
            </p:cNvPr>
            <p:cNvGrpSpPr>
              <a:grpSpLocks/>
            </p:cNvGrpSpPr>
            <p:nvPr/>
          </p:nvGrpSpPr>
          <p:grpSpPr bwMode="auto">
            <a:xfrm>
              <a:off x="4747" y="994"/>
              <a:ext cx="581" cy="134"/>
              <a:chOff x="614" y="2568"/>
              <a:chExt cx="725" cy="139"/>
            </a:xfrm>
          </p:grpSpPr>
          <p:sp>
            <p:nvSpPr>
              <p:cNvPr id="54" name="AutoShape 54">
                <a:extLst>
                  <a:ext uri="{FF2B5EF4-FFF2-40B4-BE49-F238E27FC236}">
                    <a16:creationId xmlns:a16="http://schemas.microsoft.com/office/drawing/2014/main" id="{53114F52-1575-9749-8952-D2DCC610E22E}"/>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AutoShape 55">
                <a:extLst>
                  <a:ext uri="{FF2B5EF4-FFF2-40B4-BE49-F238E27FC236}">
                    <a16:creationId xmlns:a16="http://schemas.microsoft.com/office/drawing/2014/main" id="{DB62F37B-A7AE-8743-A129-954FFFE6206F}"/>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4" name="Rectangle 56">
              <a:extLst>
                <a:ext uri="{FF2B5EF4-FFF2-40B4-BE49-F238E27FC236}">
                  <a16:creationId xmlns:a16="http://schemas.microsoft.com/office/drawing/2014/main" id="{2D963FA1-A98D-9146-9517-70D64C4EADD9}"/>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5" name="Rectangle 57">
              <a:extLst>
                <a:ext uri="{FF2B5EF4-FFF2-40B4-BE49-F238E27FC236}">
                  <a16:creationId xmlns:a16="http://schemas.microsoft.com/office/drawing/2014/main" id="{7B009C8F-02A4-8847-B0EA-D16645DBBFDB}"/>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6" name="Group 58">
              <a:extLst>
                <a:ext uri="{FF2B5EF4-FFF2-40B4-BE49-F238E27FC236}">
                  <a16:creationId xmlns:a16="http://schemas.microsoft.com/office/drawing/2014/main" id="{B1F1EC6C-CC95-F941-9E85-C17672F09480}"/>
                </a:ext>
              </a:extLst>
            </p:cNvPr>
            <p:cNvGrpSpPr>
              <a:grpSpLocks/>
            </p:cNvGrpSpPr>
            <p:nvPr/>
          </p:nvGrpSpPr>
          <p:grpSpPr bwMode="auto">
            <a:xfrm>
              <a:off x="4735" y="1627"/>
              <a:ext cx="582" cy="151"/>
              <a:chOff x="614" y="2568"/>
              <a:chExt cx="725" cy="139"/>
            </a:xfrm>
          </p:grpSpPr>
          <p:sp>
            <p:nvSpPr>
              <p:cNvPr id="52" name="AutoShape 59">
                <a:extLst>
                  <a:ext uri="{FF2B5EF4-FFF2-40B4-BE49-F238E27FC236}">
                    <a16:creationId xmlns:a16="http://schemas.microsoft.com/office/drawing/2014/main" id="{7CAD6A00-FCBF-E349-9263-787D78926056}"/>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3" name="AutoShape 60">
                <a:extLst>
                  <a:ext uri="{FF2B5EF4-FFF2-40B4-BE49-F238E27FC236}">
                    <a16:creationId xmlns:a16="http://schemas.microsoft.com/office/drawing/2014/main" id="{8338FE16-5897-AD45-8114-892D80B4C04F}"/>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7" name="Freeform 61">
              <a:extLst>
                <a:ext uri="{FF2B5EF4-FFF2-40B4-BE49-F238E27FC236}">
                  <a16:creationId xmlns:a16="http://schemas.microsoft.com/office/drawing/2014/main" id="{3BECD43D-8173-6E4A-B0C1-C8A765BA3FD6}"/>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62">
              <a:extLst>
                <a:ext uri="{FF2B5EF4-FFF2-40B4-BE49-F238E27FC236}">
                  <a16:creationId xmlns:a16="http://schemas.microsoft.com/office/drawing/2014/main" id="{75BFA42A-D868-E642-8EE5-F73001FC89A8}"/>
                </a:ext>
              </a:extLst>
            </p:cNvPr>
            <p:cNvGrpSpPr>
              <a:grpSpLocks/>
            </p:cNvGrpSpPr>
            <p:nvPr/>
          </p:nvGrpSpPr>
          <p:grpSpPr bwMode="auto">
            <a:xfrm>
              <a:off x="4739" y="1327"/>
              <a:ext cx="582" cy="139"/>
              <a:chOff x="614" y="2568"/>
              <a:chExt cx="725" cy="139"/>
            </a:xfrm>
          </p:grpSpPr>
          <p:sp>
            <p:nvSpPr>
              <p:cNvPr id="50" name="AutoShape 63">
                <a:extLst>
                  <a:ext uri="{FF2B5EF4-FFF2-40B4-BE49-F238E27FC236}">
                    <a16:creationId xmlns:a16="http://schemas.microsoft.com/office/drawing/2014/main" id="{76ACB339-3800-EF48-8BAE-12EDC0FAB248}"/>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AutoShape 64">
                <a:extLst>
                  <a:ext uri="{FF2B5EF4-FFF2-40B4-BE49-F238E27FC236}">
                    <a16:creationId xmlns:a16="http://schemas.microsoft.com/office/drawing/2014/main" id="{8E15701E-130D-7A4D-939B-7886ED0C9F93}"/>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39" name="Rectangle 65">
              <a:extLst>
                <a:ext uri="{FF2B5EF4-FFF2-40B4-BE49-F238E27FC236}">
                  <a16:creationId xmlns:a16="http://schemas.microsoft.com/office/drawing/2014/main" id="{6CCE6F19-24CA-4043-A2B7-7D60C738C543}"/>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0" name="Freeform 66">
              <a:extLst>
                <a:ext uri="{FF2B5EF4-FFF2-40B4-BE49-F238E27FC236}">
                  <a16:creationId xmlns:a16="http://schemas.microsoft.com/office/drawing/2014/main" id="{2A28341F-5DEB-B44C-88F8-74F23A6359FF}"/>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67">
              <a:extLst>
                <a:ext uri="{FF2B5EF4-FFF2-40B4-BE49-F238E27FC236}">
                  <a16:creationId xmlns:a16="http://schemas.microsoft.com/office/drawing/2014/main" id="{EDFA6B41-9630-9F47-ABC3-C7388288304B}"/>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Oval 68">
              <a:extLst>
                <a:ext uri="{FF2B5EF4-FFF2-40B4-BE49-F238E27FC236}">
                  <a16:creationId xmlns:a16="http://schemas.microsoft.com/office/drawing/2014/main" id="{1C7176F1-ECE1-E74E-B7C8-7797741E6F18}"/>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3" name="Freeform 69">
              <a:extLst>
                <a:ext uri="{FF2B5EF4-FFF2-40B4-BE49-F238E27FC236}">
                  <a16:creationId xmlns:a16="http://schemas.microsoft.com/office/drawing/2014/main" id="{D66AA0EC-BC6B-344B-B4D6-64442E95A48F}"/>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AutoShape 70">
              <a:extLst>
                <a:ext uri="{FF2B5EF4-FFF2-40B4-BE49-F238E27FC236}">
                  <a16:creationId xmlns:a16="http://schemas.microsoft.com/office/drawing/2014/main" id="{832E4567-4C68-074B-AEA6-ACB828E35355}"/>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AutoShape 71">
              <a:extLst>
                <a:ext uri="{FF2B5EF4-FFF2-40B4-BE49-F238E27FC236}">
                  <a16:creationId xmlns:a16="http://schemas.microsoft.com/office/drawing/2014/main" id="{67F8A755-B9EC-9F49-95FB-E4F398021999}"/>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6" name="Oval 72">
              <a:extLst>
                <a:ext uri="{FF2B5EF4-FFF2-40B4-BE49-F238E27FC236}">
                  <a16:creationId xmlns:a16="http://schemas.microsoft.com/office/drawing/2014/main" id="{5906629E-4506-1E4E-9123-6965F605C253}"/>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7" name="Oval 73">
              <a:extLst>
                <a:ext uri="{FF2B5EF4-FFF2-40B4-BE49-F238E27FC236}">
                  <a16:creationId xmlns:a16="http://schemas.microsoft.com/office/drawing/2014/main" id="{83F45A09-1088-1D46-AED8-76F1B32CDFEA}"/>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48" name="Oval 74">
              <a:extLst>
                <a:ext uri="{FF2B5EF4-FFF2-40B4-BE49-F238E27FC236}">
                  <a16:creationId xmlns:a16="http://schemas.microsoft.com/office/drawing/2014/main" id="{D16667B0-47FC-D643-9889-1EEC853A4AE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75">
              <a:extLst>
                <a:ext uri="{FF2B5EF4-FFF2-40B4-BE49-F238E27FC236}">
                  <a16:creationId xmlns:a16="http://schemas.microsoft.com/office/drawing/2014/main" id="{22A86370-93A8-014B-BBD6-F67C8EED8E9E}"/>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63" name="Group 43">
            <a:extLst>
              <a:ext uri="{FF2B5EF4-FFF2-40B4-BE49-F238E27FC236}">
                <a16:creationId xmlns:a16="http://schemas.microsoft.com/office/drawing/2014/main" id="{36A665F7-DA44-AD4B-B7B6-65FA291092CF}"/>
              </a:ext>
            </a:extLst>
          </p:cNvPr>
          <p:cNvGrpSpPr>
            <a:grpSpLocks/>
          </p:cNvGrpSpPr>
          <p:nvPr/>
        </p:nvGrpSpPr>
        <p:grpSpPr bwMode="auto">
          <a:xfrm>
            <a:off x="9628476" y="1133303"/>
            <a:ext cx="302736" cy="620580"/>
            <a:chOff x="4140" y="429"/>
            <a:chExt cx="1425" cy="2396"/>
          </a:xfrm>
        </p:grpSpPr>
        <p:sp>
          <p:nvSpPr>
            <p:cNvPr id="64" name="Freeform 44">
              <a:extLst>
                <a:ext uri="{FF2B5EF4-FFF2-40B4-BE49-F238E27FC236}">
                  <a16:creationId xmlns:a16="http://schemas.microsoft.com/office/drawing/2014/main" id="{720EF6ED-B248-674A-99A4-96E903A6294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Rectangle 45">
              <a:extLst>
                <a:ext uri="{FF2B5EF4-FFF2-40B4-BE49-F238E27FC236}">
                  <a16:creationId xmlns:a16="http://schemas.microsoft.com/office/drawing/2014/main" id="{38AB1A91-FBEE-3141-9930-02B3EF189F6A}"/>
                </a:ext>
              </a:extLst>
            </p:cNvPr>
            <p:cNvSpPr>
              <a:spLocks noChangeArrowheads="1"/>
            </p:cNvSpPr>
            <p:nvPr/>
          </p:nvSpPr>
          <p:spPr bwMode="auto">
            <a:xfrm>
              <a:off x="4204" y="429"/>
              <a:ext cx="1051"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6" name="Freeform 46">
              <a:extLst>
                <a:ext uri="{FF2B5EF4-FFF2-40B4-BE49-F238E27FC236}">
                  <a16:creationId xmlns:a16="http://schemas.microsoft.com/office/drawing/2014/main" id="{413C4E64-9257-904B-843E-0AFF647C2E7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47">
              <a:extLst>
                <a:ext uri="{FF2B5EF4-FFF2-40B4-BE49-F238E27FC236}">
                  <a16:creationId xmlns:a16="http://schemas.microsoft.com/office/drawing/2014/main" id="{7FC7B94F-54BF-D841-ADBC-E458F9F0FF3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Rectangle 48">
              <a:extLst>
                <a:ext uri="{FF2B5EF4-FFF2-40B4-BE49-F238E27FC236}">
                  <a16:creationId xmlns:a16="http://schemas.microsoft.com/office/drawing/2014/main" id="{EB1624E1-0701-0F40-AE26-BDCD5DCEA593}"/>
                </a:ext>
              </a:extLst>
            </p:cNvPr>
            <p:cNvSpPr>
              <a:spLocks noChangeArrowheads="1"/>
            </p:cNvSpPr>
            <p:nvPr/>
          </p:nvSpPr>
          <p:spPr bwMode="auto">
            <a:xfrm>
              <a:off x="4209" y="690"/>
              <a:ext cx="598"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9" name="Group 49">
              <a:extLst>
                <a:ext uri="{FF2B5EF4-FFF2-40B4-BE49-F238E27FC236}">
                  <a16:creationId xmlns:a16="http://schemas.microsoft.com/office/drawing/2014/main" id="{CAC021DC-E11F-DC42-9412-BD2C0C399BE8}"/>
                </a:ext>
              </a:extLst>
            </p:cNvPr>
            <p:cNvGrpSpPr>
              <a:grpSpLocks/>
            </p:cNvGrpSpPr>
            <p:nvPr/>
          </p:nvGrpSpPr>
          <p:grpSpPr bwMode="auto">
            <a:xfrm>
              <a:off x="4749" y="668"/>
              <a:ext cx="581" cy="145"/>
              <a:chOff x="614" y="2568"/>
              <a:chExt cx="725" cy="139"/>
            </a:xfrm>
          </p:grpSpPr>
          <p:sp>
            <p:nvSpPr>
              <p:cNvPr id="94" name="AutoShape 50">
                <a:extLst>
                  <a:ext uri="{FF2B5EF4-FFF2-40B4-BE49-F238E27FC236}">
                    <a16:creationId xmlns:a16="http://schemas.microsoft.com/office/drawing/2014/main" id="{8D780C67-4BAA-7E49-96F5-16CC58563780}"/>
                  </a:ext>
                </a:extLst>
              </p:cNvPr>
              <p:cNvSpPr>
                <a:spLocks noChangeArrowheads="1"/>
              </p:cNvSpPr>
              <p:nvPr/>
            </p:nvSpPr>
            <p:spPr bwMode="auto">
              <a:xfrm>
                <a:off x="613" y="2568"/>
                <a:ext cx="726"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5" name="AutoShape 51">
                <a:extLst>
                  <a:ext uri="{FF2B5EF4-FFF2-40B4-BE49-F238E27FC236}">
                    <a16:creationId xmlns:a16="http://schemas.microsoft.com/office/drawing/2014/main" id="{78C123FD-3471-EF45-B37D-E3820834817A}"/>
                  </a:ext>
                </a:extLst>
              </p:cNvPr>
              <p:cNvSpPr>
                <a:spLocks noChangeArrowheads="1"/>
              </p:cNvSpPr>
              <p:nvPr/>
            </p:nvSpPr>
            <p:spPr bwMode="auto">
              <a:xfrm>
                <a:off x="627"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0" name="Rectangle 52">
              <a:extLst>
                <a:ext uri="{FF2B5EF4-FFF2-40B4-BE49-F238E27FC236}">
                  <a16:creationId xmlns:a16="http://schemas.microsoft.com/office/drawing/2014/main" id="{5A2221CB-BA38-7749-9467-FA3B7AED94B6}"/>
                </a:ext>
              </a:extLst>
            </p:cNvPr>
            <p:cNvSpPr>
              <a:spLocks noChangeArrowheads="1"/>
            </p:cNvSpPr>
            <p:nvPr/>
          </p:nvSpPr>
          <p:spPr bwMode="auto">
            <a:xfrm>
              <a:off x="4225" y="1018"/>
              <a:ext cx="592" cy="50"/>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1" name="Group 53">
              <a:extLst>
                <a:ext uri="{FF2B5EF4-FFF2-40B4-BE49-F238E27FC236}">
                  <a16:creationId xmlns:a16="http://schemas.microsoft.com/office/drawing/2014/main" id="{6065AE00-0D61-7C4C-900C-0CFE2BE0D03E}"/>
                </a:ext>
              </a:extLst>
            </p:cNvPr>
            <p:cNvGrpSpPr>
              <a:grpSpLocks/>
            </p:cNvGrpSpPr>
            <p:nvPr/>
          </p:nvGrpSpPr>
          <p:grpSpPr bwMode="auto">
            <a:xfrm>
              <a:off x="4747" y="994"/>
              <a:ext cx="581" cy="134"/>
              <a:chOff x="614" y="2568"/>
              <a:chExt cx="725" cy="139"/>
            </a:xfrm>
          </p:grpSpPr>
          <p:sp>
            <p:nvSpPr>
              <p:cNvPr id="92" name="AutoShape 54">
                <a:extLst>
                  <a:ext uri="{FF2B5EF4-FFF2-40B4-BE49-F238E27FC236}">
                    <a16:creationId xmlns:a16="http://schemas.microsoft.com/office/drawing/2014/main" id="{4A448B66-F817-A745-8EA1-C03EF50CFDE4}"/>
                  </a:ext>
                </a:extLst>
              </p:cNvPr>
              <p:cNvSpPr>
                <a:spLocks noChangeArrowheads="1"/>
              </p:cNvSpPr>
              <p:nvPr/>
            </p:nvSpPr>
            <p:spPr bwMode="auto">
              <a:xfrm>
                <a:off x="616" y="2570"/>
                <a:ext cx="726" cy="13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3" name="AutoShape 55">
                <a:extLst>
                  <a:ext uri="{FF2B5EF4-FFF2-40B4-BE49-F238E27FC236}">
                    <a16:creationId xmlns:a16="http://schemas.microsoft.com/office/drawing/2014/main" id="{A620699C-DAD6-F445-AAE7-28E005A0DFD8}"/>
                  </a:ext>
                </a:extLst>
              </p:cNvPr>
              <p:cNvSpPr>
                <a:spLocks noChangeArrowheads="1"/>
              </p:cNvSpPr>
              <p:nvPr/>
            </p:nvSpPr>
            <p:spPr bwMode="auto">
              <a:xfrm>
                <a:off x="629" y="2587"/>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2" name="Rectangle 56">
              <a:extLst>
                <a:ext uri="{FF2B5EF4-FFF2-40B4-BE49-F238E27FC236}">
                  <a16:creationId xmlns:a16="http://schemas.microsoft.com/office/drawing/2014/main" id="{4670FC57-F525-D849-A249-FF7598EB7F4A}"/>
                </a:ext>
              </a:extLst>
            </p:cNvPr>
            <p:cNvSpPr>
              <a:spLocks noChangeArrowheads="1"/>
            </p:cNvSpPr>
            <p:nvPr/>
          </p:nvSpPr>
          <p:spPr bwMode="auto">
            <a:xfrm>
              <a:off x="4215" y="1357"/>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3" name="Rectangle 57">
              <a:extLst>
                <a:ext uri="{FF2B5EF4-FFF2-40B4-BE49-F238E27FC236}">
                  <a16:creationId xmlns:a16="http://schemas.microsoft.com/office/drawing/2014/main" id="{23434908-EF71-6241-8890-49973F488C30}"/>
                </a:ext>
              </a:extLst>
            </p:cNvPr>
            <p:cNvSpPr>
              <a:spLocks noChangeArrowheads="1"/>
            </p:cNvSpPr>
            <p:nvPr/>
          </p:nvSpPr>
          <p:spPr bwMode="auto">
            <a:xfrm>
              <a:off x="4225" y="1658"/>
              <a:ext cx="598" cy="44"/>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74" name="Group 58">
              <a:extLst>
                <a:ext uri="{FF2B5EF4-FFF2-40B4-BE49-F238E27FC236}">
                  <a16:creationId xmlns:a16="http://schemas.microsoft.com/office/drawing/2014/main" id="{0BEED104-A0C2-604F-ADB7-7A0CC2B521FB}"/>
                </a:ext>
              </a:extLst>
            </p:cNvPr>
            <p:cNvGrpSpPr>
              <a:grpSpLocks/>
            </p:cNvGrpSpPr>
            <p:nvPr/>
          </p:nvGrpSpPr>
          <p:grpSpPr bwMode="auto">
            <a:xfrm>
              <a:off x="4735" y="1627"/>
              <a:ext cx="582" cy="151"/>
              <a:chOff x="614" y="2568"/>
              <a:chExt cx="725" cy="139"/>
            </a:xfrm>
          </p:grpSpPr>
          <p:sp>
            <p:nvSpPr>
              <p:cNvPr id="90" name="AutoShape 59">
                <a:extLst>
                  <a:ext uri="{FF2B5EF4-FFF2-40B4-BE49-F238E27FC236}">
                    <a16:creationId xmlns:a16="http://schemas.microsoft.com/office/drawing/2014/main" id="{0BC08FA1-E25B-8D4E-A5C0-77901B325B77}"/>
                  </a:ext>
                </a:extLst>
              </p:cNvPr>
              <p:cNvSpPr>
                <a:spLocks noChangeArrowheads="1"/>
              </p:cNvSpPr>
              <p:nvPr/>
            </p:nvSpPr>
            <p:spPr bwMode="auto">
              <a:xfrm>
                <a:off x="611" y="2581"/>
                <a:ext cx="731" cy="128"/>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1" name="AutoShape 60">
                <a:extLst>
                  <a:ext uri="{FF2B5EF4-FFF2-40B4-BE49-F238E27FC236}">
                    <a16:creationId xmlns:a16="http://schemas.microsoft.com/office/drawing/2014/main" id="{C4D23A96-8BA2-7D4B-81E9-EC31FC87ED07}"/>
                  </a:ext>
                </a:extLst>
              </p:cNvPr>
              <p:cNvSpPr>
                <a:spLocks noChangeArrowheads="1"/>
              </p:cNvSpPr>
              <p:nvPr/>
            </p:nvSpPr>
            <p:spPr bwMode="auto">
              <a:xfrm>
                <a:off x="624" y="2586"/>
                <a:ext cx="698"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5" name="Freeform 61">
              <a:extLst>
                <a:ext uri="{FF2B5EF4-FFF2-40B4-BE49-F238E27FC236}">
                  <a16:creationId xmlns:a16="http://schemas.microsoft.com/office/drawing/2014/main" id="{B18E03CB-6F6A-3E47-B686-EC972ED9FBB2}"/>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6" name="Group 62">
              <a:extLst>
                <a:ext uri="{FF2B5EF4-FFF2-40B4-BE49-F238E27FC236}">
                  <a16:creationId xmlns:a16="http://schemas.microsoft.com/office/drawing/2014/main" id="{EF110DE7-64A5-1A4C-8A85-F37C7799C5BE}"/>
                </a:ext>
              </a:extLst>
            </p:cNvPr>
            <p:cNvGrpSpPr>
              <a:grpSpLocks/>
            </p:cNvGrpSpPr>
            <p:nvPr/>
          </p:nvGrpSpPr>
          <p:grpSpPr bwMode="auto">
            <a:xfrm>
              <a:off x="4739" y="1327"/>
              <a:ext cx="582" cy="139"/>
              <a:chOff x="614" y="2568"/>
              <a:chExt cx="725" cy="139"/>
            </a:xfrm>
          </p:grpSpPr>
          <p:sp>
            <p:nvSpPr>
              <p:cNvPr id="88" name="AutoShape 63">
                <a:extLst>
                  <a:ext uri="{FF2B5EF4-FFF2-40B4-BE49-F238E27FC236}">
                    <a16:creationId xmlns:a16="http://schemas.microsoft.com/office/drawing/2014/main" id="{327C23D1-08FF-2743-89A8-0F6315DB84BD}"/>
                  </a:ext>
                </a:extLst>
              </p:cNvPr>
              <p:cNvSpPr>
                <a:spLocks noChangeArrowheads="1"/>
              </p:cNvSpPr>
              <p:nvPr/>
            </p:nvSpPr>
            <p:spPr bwMode="auto">
              <a:xfrm>
                <a:off x="612" y="2576"/>
                <a:ext cx="725"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9" name="AutoShape 64">
                <a:extLst>
                  <a:ext uri="{FF2B5EF4-FFF2-40B4-BE49-F238E27FC236}">
                    <a16:creationId xmlns:a16="http://schemas.microsoft.com/office/drawing/2014/main" id="{8687BE83-72B1-2948-9845-040B8B4B0408}"/>
                  </a:ext>
                </a:extLst>
              </p:cNvPr>
              <p:cNvSpPr>
                <a:spLocks noChangeArrowheads="1"/>
              </p:cNvSpPr>
              <p:nvPr/>
            </p:nvSpPr>
            <p:spPr bwMode="auto">
              <a:xfrm>
                <a:off x="626" y="2587"/>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77" name="Rectangle 65">
              <a:extLst>
                <a:ext uri="{FF2B5EF4-FFF2-40B4-BE49-F238E27FC236}">
                  <a16:creationId xmlns:a16="http://schemas.microsoft.com/office/drawing/2014/main" id="{F776310D-3544-D142-97B4-F2F00A1AC9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8" name="Freeform 66">
              <a:extLst>
                <a:ext uri="{FF2B5EF4-FFF2-40B4-BE49-F238E27FC236}">
                  <a16:creationId xmlns:a16="http://schemas.microsoft.com/office/drawing/2014/main" id="{4C033668-E94B-0E4E-BBCE-069F172D337D}"/>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67">
              <a:extLst>
                <a:ext uri="{FF2B5EF4-FFF2-40B4-BE49-F238E27FC236}">
                  <a16:creationId xmlns:a16="http://schemas.microsoft.com/office/drawing/2014/main" id="{DC0B0478-C1D9-0046-A23B-D886AB632CE0}"/>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Oval 68">
              <a:extLst>
                <a:ext uri="{FF2B5EF4-FFF2-40B4-BE49-F238E27FC236}">
                  <a16:creationId xmlns:a16="http://schemas.microsoft.com/office/drawing/2014/main" id="{A32BD7FF-72FE-6443-8650-0A6A334962BC}"/>
                </a:ext>
              </a:extLst>
            </p:cNvPr>
            <p:cNvSpPr>
              <a:spLocks noChangeArrowheads="1"/>
            </p:cNvSpPr>
            <p:nvPr/>
          </p:nvSpPr>
          <p:spPr bwMode="auto">
            <a:xfrm>
              <a:off x="5517" y="2614"/>
              <a:ext cx="48"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1" name="Freeform 69">
              <a:extLst>
                <a:ext uri="{FF2B5EF4-FFF2-40B4-BE49-F238E27FC236}">
                  <a16:creationId xmlns:a16="http://schemas.microsoft.com/office/drawing/2014/main" id="{6050B46A-99D7-BE45-AF3A-D5364444A6E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AutoShape 70">
              <a:extLst>
                <a:ext uri="{FF2B5EF4-FFF2-40B4-BE49-F238E27FC236}">
                  <a16:creationId xmlns:a16="http://schemas.microsoft.com/office/drawing/2014/main" id="{D23062E1-60FC-864E-A235-B0A1E921D6D3}"/>
                </a:ext>
              </a:extLst>
            </p:cNvPr>
            <p:cNvSpPr>
              <a:spLocks noChangeArrowheads="1"/>
            </p:cNvSpPr>
            <p:nvPr/>
          </p:nvSpPr>
          <p:spPr bwMode="auto">
            <a:xfrm>
              <a:off x="4140" y="2680"/>
              <a:ext cx="1201" cy="145"/>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3" name="AutoShape 71">
              <a:extLst>
                <a:ext uri="{FF2B5EF4-FFF2-40B4-BE49-F238E27FC236}">
                  <a16:creationId xmlns:a16="http://schemas.microsoft.com/office/drawing/2014/main" id="{E5263FDE-E525-C044-8987-248993FDEF3F}"/>
                </a:ext>
              </a:extLst>
            </p:cNvPr>
            <p:cNvSpPr>
              <a:spLocks noChangeArrowheads="1"/>
            </p:cNvSpPr>
            <p:nvPr/>
          </p:nvSpPr>
          <p:spPr bwMode="auto">
            <a:xfrm>
              <a:off x="4204" y="2708"/>
              <a:ext cx="1073"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Oval 72">
              <a:extLst>
                <a:ext uri="{FF2B5EF4-FFF2-40B4-BE49-F238E27FC236}">
                  <a16:creationId xmlns:a16="http://schemas.microsoft.com/office/drawing/2014/main" id="{2DA10128-E8BC-314D-954C-8A0197A01BFE}"/>
                </a:ext>
              </a:extLst>
            </p:cNvPr>
            <p:cNvSpPr>
              <a:spLocks noChangeArrowheads="1"/>
            </p:cNvSpPr>
            <p:nvPr/>
          </p:nvSpPr>
          <p:spPr bwMode="auto">
            <a:xfrm>
              <a:off x="4305" y="2380"/>
              <a:ext cx="160" cy="145"/>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5" name="Oval 73">
              <a:extLst>
                <a:ext uri="{FF2B5EF4-FFF2-40B4-BE49-F238E27FC236}">
                  <a16:creationId xmlns:a16="http://schemas.microsoft.com/office/drawing/2014/main" id="{3407F73C-E949-224D-965B-E440F97DD131}"/>
                </a:ext>
              </a:extLst>
            </p:cNvPr>
            <p:cNvSpPr>
              <a:spLocks noChangeArrowheads="1"/>
            </p:cNvSpPr>
            <p:nvPr/>
          </p:nvSpPr>
          <p:spPr bwMode="auto">
            <a:xfrm>
              <a:off x="4487" y="2386"/>
              <a:ext cx="160" cy="139"/>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6" name="Oval 74">
              <a:extLst>
                <a:ext uri="{FF2B5EF4-FFF2-40B4-BE49-F238E27FC236}">
                  <a16:creationId xmlns:a16="http://schemas.microsoft.com/office/drawing/2014/main" id="{B3E6374F-2478-844C-8FAE-082D84F4AF3A}"/>
                </a:ext>
              </a:extLst>
            </p:cNvPr>
            <p:cNvSpPr>
              <a:spLocks noChangeArrowheads="1"/>
            </p:cNvSpPr>
            <p:nvPr/>
          </p:nvSpPr>
          <p:spPr bwMode="auto">
            <a:xfrm>
              <a:off x="4663" y="2380"/>
              <a:ext cx="155" cy="139"/>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7" name="Rectangle 75">
              <a:extLst>
                <a:ext uri="{FF2B5EF4-FFF2-40B4-BE49-F238E27FC236}">
                  <a16:creationId xmlns:a16="http://schemas.microsoft.com/office/drawing/2014/main" id="{6045DF2A-0FBD-094E-8F87-423339790074}"/>
                </a:ext>
              </a:extLst>
            </p:cNvPr>
            <p:cNvSpPr>
              <a:spLocks noChangeArrowheads="1"/>
            </p:cNvSpPr>
            <p:nvPr/>
          </p:nvSpPr>
          <p:spPr bwMode="auto">
            <a:xfrm>
              <a:off x="5063" y="1835"/>
              <a:ext cx="85" cy="762"/>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4BAA52C1-A711-F843-BEA2-9AB59FD36A9E}"/>
              </a:ext>
            </a:extLst>
          </p:cNvPr>
          <p:cNvGrpSpPr/>
          <p:nvPr/>
        </p:nvGrpSpPr>
        <p:grpSpPr>
          <a:xfrm>
            <a:off x="7963592" y="3346866"/>
            <a:ext cx="3507671" cy="1391389"/>
            <a:chOff x="7963592" y="3346866"/>
            <a:chExt cx="3507671" cy="1391389"/>
          </a:xfrm>
        </p:grpSpPr>
        <p:sp>
          <p:nvSpPr>
            <p:cNvPr id="96" name="Line 18">
              <a:extLst>
                <a:ext uri="{FF2B5EF4-FFF2-40B4-BE49-F238E27FC236}">
                  <a16:creationId xmlns:a16="http://schemas.microsoft.com/office/drawing/2014/main" id="{DAFB71B0-CADE-A94E-B910-CA1B2F98385B}"/>
                </a:ext>
              </a:extLst>
            </p:cNvPr>
            <p:cNvSpPr>
              <a:spLocks noChangeShapeType="1"/>
            </p:cNvSpPr>
            <p:nvPr/>
          </p:nvSpPr>
          <p:spPr bwMode="auto">
            <a:xfrm flipH="1">
              <a:off x="9778988" y="337722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9">
              <a:extLst>
                <a:ext uri="{FF2B5EF4-FFF2-40B4-BE49-F238E27FC236}">
                  <a16:creationId xmlns:a16="http://schemas.microsoft.com/office/drawing/2014/main" id="{01CE800B-0C3C-BD45-ADD9-6BD2CA9B1D60}"/>
                </a:ext>
              </a:extLst>
            </p:cNvPr>
            <p:cNvSpPr>
              <a:spLocks noChangeShapeType="1"/>
            </p:cNvSpPr>
            <p:nvPr/>
          </p:nvSpPr>
          <p:spPr bwMode="auto">
            <a:xfrm>
              <a:off x="9786925" y="3835354"/>
              <a:ext cx="1684338" cy="3905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Line 18">
              <a:extLst>
                <a:ext uri="{FF2B5EF4-FFF2-40B4-BE49-F238E27FC236}">
                  <a16:creationId xmlns:a16="http://schemas.microsoft.com/office/drawing/2014/main" id="{56583440-860C-5248-899B-B6C0BD12C6B3}"/>
                </a:ext>
              </a:extLst>
            </p:cNvPr>
            <p:cNvSpPr>
              <a:spLocks noChangeShapeType="1"/>
            </p:cNvSpPr>
            <p:nvPr/>
          </p:nvSpPr>
          <p:spPr bwMode="auto">
            <a:xfrm flipH="1">
              <a:off x="9781759" y="4294399"/>
              <a:ext cx="1673225" cy="403225"/>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50D6B51D-F16D-C648-9B06-B18E393A7937}"/>
                </a:ext>
              </a:extLst>
            </p:cNvPr>
            <p:cNvSpPr txBox="1"/>
            <p:nvPr/>
          </p:nvSpPr>
          <p:spPr>
            <a:xfrm>
              <a:off x="10274100" y="3374969"/>
              <a:ext cx="548639"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220</a:t>
              </a:r>
            </a:p>
          </p:txBody>
        </p:sp>
        <p:sp>
          <p:nvSpPr>
            <p:cNvPr id="107" name="TextBox 106">
              <a:extLst>
                <a:ext uri="{FF2B5EF4-FFF2-40B4-BE49-F238E27FC236}">
                  <a16:creationId xmlns:a16="http://schemas.microsoft.com/office/drawing/2014/main" id="{281B67B0-9202-3141-BB17-579825F0D8DB}"/>
                </a:ext>
              </a:extLst>
            </p:cNvPr>
            <p:cNvSpPr txBox="1"/>
            <p:nvPr/>
          </p:nvSpPr>
          <p:spPr>
            <a:xfrm>
              <a:off x="10110616" y="4358640"/>
              <a:ext cx="112775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250 Hello</a:t>
              </a:r>
            </a:p>
          </p:txBody>
        </p:sp>
        <p:sp>
          <p:nvSpPr>
            <p:cNvPr id="108" name="TextBox 107">
              <a:extLst>
                <a:ext uri="{FF2B5EF4-FFF2-40B4-BE49-F238E27FC236}">
                  <a16:creationId xmlns:a16="http://schemas.microsoft.com/office/drawing/2014/main" id="{1166F236-B330-B049-81C5-C27349358BA0}"/>
                </a:ext>
              </a:extLst>
            </p:cNvPr>
            <p:cNvSpPr txBox="1"/>
            <p:nvPr/>
          </p:nvSpPr>
          <p:spPr>
            <a:xfrm>
              <a:off x="10293496" y="3859879"/>
              <a:ext cx="695497" cy="369332"/>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HELO</a:t>
              </a:r>
            </a:p>
          </p:txBody>
        </p:sp>
        <p:sp>
          <p:nvSpPr>
            <p:cNvPr id="109" name="AutoShape 25">
              <a:extLst>
                <a:ext uri="{FF2B5EF4-FFF2-40B4-BE49-F238E27FC236}">
                  <a16:creationId xmlns:a16="http://schemas.microsoft.com/office/drawing/2014/main" id="{B3532E9F-B52F-EE40-916E-F3743036B84D}"/>
                </a:ext>
              </a:extLst>
            </p:cNvPr>
            <p:cNvSpPr>
              <a:spLocks/>
            </p:cNvSpPr>
            <p:nvPr/>
          </p:nvSpPr>
          <p:spPr bwMode="auto">
            <a:xfrm>
              <a:off x="9589901" y="3346866"/>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0" name="Text Box 26">
              <a:extLst>
                <a:ext uri="{FF2B5EF4-FFF2-40B4-BE49-F238E27FC236}">
                  <a16:creationId xmlns:a16="http://schemas.microsoft.com/office/drawing/2014/main" id="{3B861658-DE9B-9046-ACBD-7560EACF06FA}"/>
                </a:ext>
              </a:extLst>
            </p:cNvPr>
            <p:cNvSpPr txBox="1">
              <a:spLocks noChangeArrowheads="1"/>
            </p:cNvSpPr>
            <p:nvPr/>
          </p:nvSpPr>
          <p:spPr bwMode="auto">
            <a:xfrm>
              <a:off x="7963592" y="3757509"/>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handshaking</a:t>
              </a:r>
            </a:p>
          </p:txBody>
        </p:sp>
      </p:grpSp>
      <p:sp>
        <p:nvSpPr>
          <p:cNvPr id="111" name="Text Box 24">
            <a:extLst>
              <a:ext uri="{FF2B5EF4-FFF2-40B4-BE49-F238E27FC236}">
                <a16:creationId xmlns:a16="http://schemas.microsoft.com/office/drawing/2014/main" id="{1AB225C5-3897-CE47-9E7A-F5B2FC51E3DE}"/>
              </a:ext>
            </a:extLst>
          </p:cNvPr>
          <p:cNvSpPr txBox="1">
            <a:spLocks noChangeArrowheads="1"/>
          </p:cNvSpPr>
          <p:nvPr/>
        </p:nvSpPr>
        <p:spPr bwMode="auto">
          <a:xfrm>
            <a:off x="7699837" y="2515905"/>
            <a:ext cx="2192308"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TCP connection</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initiated</a:t>
            </a:r>
          </a:p>
        </p:txBody>
      </p:sp>
      <p:sp>
        <p:nvSpPr>
          <p:cNvPr id="112" name="Text Box 37">
            <a:extLst>
              <a:ext uri="{FF2B5EF4-FFF2-40B4-BE49-F238E27FC236}">
                <a16:creationId xmlns:a16="http://schemas.microsoft.com/office/drawing/2014/main" id="{40F2207E-339D-D64D-83CD-4CF07C6412A9}"/>
              </a:ext>
            </a:extLst>
          </p:cNvPr>
          <p:cNvSpPr txBox="1">
            <a:spLocks noChangeArrowheads="1"/>
          </p:cNvSpPr>
          <p:nvPr/>
        </p:nvSpPr>
        <p:spPr bwMode="auto">
          <a:xfrm>
            <a:off x="8589284" y="482929"/>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sp>
        <p:nvSpPr>
          <p:cNvPr id="113" name="Text Box 37">
            <a:extLst>
              <a:ext uri="{FF2B5EF4-FFF2-40B4-BE49-F238E27FC236}">
                <a16:creationId xmlns:a16="http://schemas.microsoft.com/office/drawing/2014/main" id="{59390DD3-9B16-EC4B-86FC-6D12AD88A708}"/>
              </a:ext>
            </a:extLst>
          </p:cNvPr>
          <p:cNvSpPr txBox="1">
            <a:spLocks noChangeArrowheads="1"/>
          </p:cNvSpPr>
          <p:nvPr/>
        </p:nvSpPr>
        <p:spPr bwMode="auto">
          <a:xfrm>
            <a:off x="10344050" y="485700"/>
            <a:ext cx="1548694"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a:t>
            </a:r>
          </a:p>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SMTP server</a:t>
            </a:r>
          </a:p>
        </p:txBody>
      </p:sp>
      <p:grpSp>
        <p:nvGrpSpPr>
          <p:cNvPr id="116" name="Group 115">
            <a:extLst>
              <a:ext uri="{FF2B5EF4-FFF2-40B4-BE49-F238E27FC236}">
                <a16:creationId xmlns:a16="http://schemas.microsoft.com/office/drawing/2014/main" id="{A69C7318-30FE-6549-B28A-E671678A3F17}"/>
              </a:ext>
            </a:extLst>
          </p:cNvPr>
          <p:cNvGrpSpPr/>
          <p:nvPr/>
        </p:nvGrpSpPr>
        <p:grpSpPr>
          <a:xfrm>
            <a:off x="7966363" y="4829303"/>
            <a:ext cx="1745242" cy="1391389"/>
            <a:chOff x="7966363" y="4829303"/>
            <a:chExt cx="1745242" cy="1391389"/>
          </a:xfrm>
        </p:grpSpPr>
        <p:sp>
          <p:nvSpPr>
            <p:cNvPr id="114" name="AutoShape 25">
              <a:extLst>
                <a:ext uri="{FF2B5EF4-FFF2-40B4-BE49-F238E27FC236}">
                  <a16:creationId xmlns:a16="http://schemas.microsoft.com/office/drawing/2014/main" id="{E945F49C-1ED9-E94C-A6C5-EB45DB3BD901}"/>
                </a:ext>
              </a:extLst>
            </p:cNvPr>
            <p:cNvSpPr>
              <a:spLocks/>
            </p:cNvSpPr>
            <p:nvPr/>
          </p:nvSpPr>
          <p:spPr bwMode="auto">
            <a:xfrm>
              <a:off x="9559421" y="4829303"/>
              <a:ext cx="152184" cy="1391389"/>
            </a:xfrm>
            <a:prstGeom prst="leftBrace">
              <a:avLst>
                <a:gd name="adj1" fmla="val 52057"/>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5" name="Text Box 26">
              <a:extLst>
                <a:ext uri="{FF2B5EF4-FFF2-40B4-BE49-F238E27FC236}">
                  <a16:creationId xmlns:a16="http://schemas.microsoft.com/office/drawing/2014/main" id="{8FEE0406-B0E9-A947-A9BE-28C68378043E}"/>
                </a:ext>
              </a:extLst>
            </p:cNvPr>
            <p:cNvSpPr txBox="1">
              <a:spLocks noChangeArrowheads="1"/>
            </p:cNvSpPr>
            <p:nvPr/>
          </p:nvSpPr>
          <p:spPr bwMode="auto">
            <a:xfrm>
              <a:off x="7966363" y="5223320"/>
              <a:ext cx="166254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transfers</a:t>
              </a:r>
            </a:p>
          </p:txBody>
        </p:sp>
      </p:grpSp>
      <p:sp>
        <p:nvSpPr>
          <p:cNvPr id="98" name="Slide Number Placeholder 2">
            <a:extLst>
              <a:ext uri="{FF2B5EF4-FFF2-40B4-BE49-F238E27FC236}">
                <a16:creationId xmlns:a16="http://schemas.microsoft.com/office/drawing/2014/main" id="{D42AF363-59AE-A349-BD98-DB00532A00F3}"/>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61</a:t>
            </a:fld>
            <a:endParaRPr lang="en-US" dirty="0"/>
          </a:p>
        </p:txBody>
      </p:sp>
    </p:spTree>
    <p:extLst>
      <p:ext uri="{BB962C8B-B14F-4D97-AF65-F5344CB8AC3E}">
        <p14:creationId xmlns:p14="http://schemas.microsoft.com/office/powerpoint/2010/main" val="27986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15">
                                            <p:txEl>
                                              <p:pRg st="2" end="2"/>
                                            </p:txEl>
                                          </p:spTgt>
                                        </p:tgtEl>
                                        <p:attrNameLst>
                                          <p:attrName>style.visibility</p:attrName>
                                        </p:attrNameLst>
                                      </p:cBhvr>
                                      <p:to>
                                        <p:strVal val="visible"/>
                                      </p:to>
                                    </p:set>
                                    <p:animEffect transition="in" filter="dissolve">
                                      <p:cBhvr>
                                        <p:cTn id="7" dur="500"/>
                                        <p:tgtEl>
                                          <p:spTgt spid="215">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5">
                                            <p:txEl>
                                              <p:pRg st="3" end="3"/>
                                            </p:txEl>
                                          </p:spTgt>
                                        </p:tgtEl>
                                        <p:attrNameLst>
                                          <p:attrName>style.visibility</p:attrName>
                                        </p:attrNameLst>
                                      </p:cBhvr>
                                      <p:to>
                                        <p:strVal val="visible"/>
                                      </p:to>
                                    </p:set>
                                    <p:animEffect transition="in" filter="dissolve">
                                      <p:cBhvr>
                                        <p:cTn id="12" dur="500"/>
                                        <p:tgtEl>
                                          <p:spTgt spid="215">
                                            <p:txEl>
                                              <p:pRg st="3" end="3"/>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dissolve">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15">
                                            <p:txEl>
                                              <p:pRg st="4" end="4"/>
                                            </p:txEl>
                                          </p:spTgt>
                                        </p:tgtEl>
                                        <p:attrNameLst>
                                          <p:attrName>style.visibility</p:attrName>
                                        </p:attrNameLst>
                                      </p:cBhvr>
                                      <p:to>
                                        <p:strVal val="visible"/>
                                      </p:to>
                                    </p:set>
                                    <p:animEffect transition="in" filter="dissolve">
                                      <p:cBhvr>
                                        <p:cTn id="20" dur="500"/>
                                        <p:tgtEl>
                                          <p:spTgt spid="215">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116"/>
                                        </p:tgtEl>
                                        <p:attrNameLst>
                                          <p:attrName>style.visibility</p:attrName>
                                        </p:attrNameLst>
                                      </p:cBhvr>
                                      <p:to>
                                        <p:strVal val="visible"/>
                                      </p:to>
                                    </p:set>
                                    <p:animEffect transition="in" filter="dissolve">
                                      <p:cBhvr>
                                        <p:cTn id="23" dur="500"/>
                                        <p:tgtEl>
                                          <p:spTgt spid="11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15">
                                            <p:txEl>
                                              <p:pRg st="5" end="5"/>
                                            </p:txEl>
                                          </p:spTgt>
                                        </p:tgtEl>
                                        <p:attrNameLst>
                                          <p:attrName>style.visibility</p:attrName>
                                        </p:attrNameLst>
                                      </p:cBhvr>
                                      <p:to>
                                        <p:strVal val="visible"/>
                                      </p:to>
                                    </p:set>
                                    <p:animEffect transition="in" filter="dissolve">
                                      <p:cBhvr>
                                        <p:cTn id="28" dur="500"/>
                                        <p:tgtEl>
                                          <p:spTgt spid="215">
                                            <p:txEl>
                                              <p:pRg st="5" end="5"/>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215">
                                            <p:txEl>
                                              <p:pRg st="6" end="6"/>
                                            </p:txEl>
                                          </p:spTgt>
                                        </p:tgtEl>
                                        <p:attrNameLst>
                                          <p:attrName>style.visibility</p:attrName>
                                        </p:attrNameLst>
                                      </p:cBhvr>
                                      <p:to>
                                        <p:strVal val="visible"/>
                                      </p:to>
                                    </p:set>
                                    <p:animEffect transition="in" filter="dissolve">
                                      <p:cBhvr>
                                        <p:cTn id="33" dur="500"/>
                                        <p:tgtEl>
                                          <p:spTgt spid="215">
                                            <p:txEl>
                                              <p:pRg st="6" end="6"/>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215">
                                            <p:txEl>
                                              <p:pRg st="7" end="7"/>
                                            </p:txEl>
                                          </p:spTgt>
                                        </p:tgtEl>
                                        <p:attrNameLst>
                                          <p:attrName>style.visibility</p:attrName>
                                        </p:attrNameLst>
                                      </p:cBhvr>
                                      <p:to>
                                        <p:strVal val="visible"/>
                                      </p:to>
                                    </p:set>
                                    <p:animEffect transition="in" filter="dissolve">
                                      <p:cBhvr>
                                        <p:cTn id="36" dur="500"/>
                                        <p:tgtEl>
                                          <p:spTgt spid="215">
                                            <p:txEl>
                                              <p:pRg st="7" end="7"/>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215">
                                            <p:txEl>
                                              <p:pRg st="8" end="8"/>
                                            </p:txEl>
                                          </p:spTgt>
                                        </p:tgtEl>
                                        <p:attrNameLst>
                                          <p:attrName>style.visibility</p:attrName>
                                        </p:attrNameLst>
                                      </p:cBhvr>
                                      <p:to>
                                        <p:strVal val="visible"/>
                                      </p:to>
                                    </p:set>
                                    <p:animEffect transition="in" filter="dissolve">
                                      <p:cBhvr>
                                        <p:cTn id="39" dur="500"/>
                                        <p:tgtEl>
                                          <p:spTgt spid="215">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Scenario: Alice sends e-mail to Bob</a:t>
            </a:r>
            <a:endParaRPr lang="en-US" sz="4400" dirty="0"/>
          </a:p>
        </p:txBody>
      </p:sp>
      <p:sp>
        <p:nvSpPr>
          <p:cNvPr id="78" name="Rectangle 3">
            <a:extLst>
              <a:ext uri="{FF2B5EF4-FFF2-40B4-BE49-F238E27FC236}">
                <a16:creationId xmlns:a16="http://schemas.microsoft.com/office/drawing/2014/main" id="{2933C95F-5827-EE44-BCBB-0C3F4EACA630}"/>
              </a:ext>
            </a:extLst>
          </p:cNvPr>
          <p:cNvSpPr txBox="1">
            <a:spLocks noChangeArrowheads="1"/>
          </p:cNvSpPr>
          <p:nvPr/>
        </p:nvSpPr>
        <p:spPr>
          <a:xfrm>
            <a:off x="707567" y="1371600"/>
            <a:ext cx="5071156" cy="1153886"/>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 Alice uses UA to compose e-mail message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bob@someschool.edu</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79" name="Rectangle 4">
            <a:extLst>
              <a:ext uri="{FF2B5EF4-FFF2-40B4-BE49-F238E27FC236}">
                <a16:creationId xmlns:a16="http://schemas.microsoft.com/office/drawing/2014/main" id="{00C4C8B9-B23B-0F45-80BC-6C453604E658}"/>
              </a:ext>
            </a:extLst>
          </p:cNvPr>
          <p:cNvSpPr txBox="1">
            <a:spLocks noChangeArrowheads="1"/>
          </p:cNvSpPr>
          <p:nvPr/>
        </p:nvSpPr>
        <p:spPr>
          <a:xfrm>
            <a:off x="6638017" y="1329168"/>
            <a:ext cx="5071155" cy="94639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4) SMTP client sends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message over the TCP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Calibri" panose="020F0502020204030204" pitchFamily="34" charset="0"/>
              </a:rPr>
              <a:t>connection</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grpSp>
        <p:nvGrpSpPr>
          <p:cNvPr id="255" name="Group 163">
            <a:extLst>
              <a:ext uri="{FF2B5EF4-FFF2-40B4-BE49-F238E27FC236}">
                <a16:creationId xmlns:a16="http://schemas.microsoft.com/office/drawing/2014/main" id="{08B09F9F-6FE5-BF42-B610-1A1E41F8BEC8}"/>
              </a:ext>
            </a:extLst>
          </p:cNvPr>
          <p:cNvGrpSpPr>
            <a:grpSpLocks/>
          </p:cNvGrpSpPr>
          <p:nvPr/>
        </p:nvGrpSpPr>
        <p:grpSpPr bwMode="auto">
          <a:xfrm>
            <a:off x="2304142" y="4981175"/>
            <a:ext cx="912813" cy="1054100"/>
            <a:chOff x="3574" y="550"/>
            <a:chExt cx="575" cy="664"/>
          </a:xfrm>
        </p:grpSpPr>
        <p:grpSp>
          <p:nvGrpSpPr>
            <p:cNvPr id="256" name="Group 164">
              <a:extLst>
                <a:ext uri="{FF2B5EF4-FFF2-40B4-BE49-F238E27FC236}">
                  <a16:creationId xmlns:a16="http://schemas.microsoft.com/office/drawing/2014/main" id="{CD93400A-6D0D-684A-BBBD-FEAE608B92E1}"/>
                </a:ext>
              </a:extLst>
            </p:cNvPr>
            <p:cNvGrpSpPr>
              <a:grpSpLocks/>
            </p:cNvGrpSpPr>
            <p:nvPr/>
          </p:nvGrpSpPr>
          <p:grpSpPr bwMode="auto">
            <a:xfrm>
              <a:off x="3588" y="692"/>
              <a:ext cx="561" cy="522"/>
              <a:chOff x="-44" y="1473"/>
              <a:chExt cx="981" cy="1105"/>
            </a:xfrm>
          </p:grpSpPr>
          <p:pic>
            <p:nvPicPr>
              <p:cNvPr id="259" name="Picture 165" descr="desktop_computer_stylized_medium">
                <a:extLst>
                  <a:ext uri="{FF2B5EF4-FFF2-40B4-BE49-F238E27FC236}">
                    <a16:creationId xmlns:a16="http://schemas.microsoft.com/office/drawing/2014/main" id="{1D1523A8-A1B8-B44C-A152-2078AE01C6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166">
                <a:extLst>
                  <a:ext uri="{FF2B5EF4-FFF2-40B4-BE49-F238E27FC236}">
                    <a16:creationId xmlns:a16="http://schemas.microsoft.com/office/drawing/2014/main" id="{A1C82B36-BF01-F24C-877C-0E2759BF1A57}"/>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57" name="Rectangle 115">
              <a:extLst>
                <a:ext uri="{FF2B5EF4-FFF2-40B4-BE49-F238E27FC236}">
                  <a16:creationId xmlns:a16="http://schemas.microsoft.com/office/drawing/2014/main" id="{D073CDC3-856E-F34F-AD4D-EDC68C2D2897}"/>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Text Box 116">
              <a:extLst>
                <a:ext uri="{FF2B5EF4-FFF2-40B4-BE49-F238E27FC236}">
                  <a16:creationId xmlns:a16="http://schemas.microsoft.com/office/drawing/2014/main" id="{4645B38D-9175-AD49-B83F-C3999FDDBD63}"/>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1" name="Group 130">
            <a:extLst>
              <a:ext uri="{FF2B5EF4-FFF2-40B4-BE49-F238E27FC236}">
                <a16:creationId xmlns:a16="http://schemas.microsoft.com/office/drawing/2014/main" id="{13EDFF6E-21A5-9348-B003-C5417A1E00C5}"/>
              </a:ext>
            </a:extLst>
          </p:cNvPr>
          <p:cNvGrpSpPr>
            <a:grpSpLocks/>
          </p:cNvGrpSpPr>
          <p:nvPr/>
        </p:nvGrpSpPr>
        <p:grpSpPr bwMode="auto">
          <a:xfrm>
            <a:off x="6014130" y="4712887"/>
            <a:ext cx="511175" cy="693738"/>
            <a:chOff x="4140" y="429"/>
            <a:chExt cx="1425" cy="2396"/>
          </a:xfrm>
        </p:grpSpPr>
        <p:sp>
          <p:nvSpPr>
            <p:cNvPr id="262" name="Freeform 131">
              <a:extLst>
                <a:ext uri="{FF2B5EF4-FFF2-40B4-BE49-F238E27FC236}">
                  <a16:creationId xmlns:a16="http://schemas.microsoft.com/office/drawing/2014/main" id="{61FD7F4A-FEC8-9A47-901F-32CC32BCA278}"/>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132">
              <a:extLst>
                <a:ext uri="{FF2B5EF4-FFF2-40B4-BE49-F238E27FC236}">
                  <a16:creationId xmlns:a16="http://schemas.microsoft.com/office/drawing/2014/main" id="{EB17B35A-AE03-6345-8385-2A3ECEF18FFD}"/>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133">
              <a:extLst>
                <a:ext uri="{FF2B5EF4-FFF2-40B4-BE49-F238E27FC236}">
                  <a16:creationId xmlns:a16="http://schemas.microsoft.com/office/drawing/2014/main" id="{C8ABAA8F-E55F-F847-A050-27D27A3D3545}"/>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5" name="Freeform 134">
              <a:extLst>
                <a:ext uri="{FF2B5EF4-FFF2-40B4-BE49-F238E27FC236}">
                  <a16:creationId xmlns:a16="http://schemas.microsoft.com/office/drawing/2014/main" id="{CB3506B1-1B76-2B4F-92ED-0581496CD79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Rectangle 135">
              <a:extLst>
                <a:ext uri="{FF2B5EF4-FFF2-40B4-BE49-F238E27FC236}">
                  <a16:creationId xmlns:a16="http://schemas.microsoft.com/office/drawing/2014/main" id="{C29141DC-E1CD-CA47-AA6E-3F36A18F879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7" name="Group 136">
              <a:extLst>
                <a:ext uri="{FF2B5EF4-FFF2-40B4-BE49-F238E27FC236}">
                  <a16:creationId xmlns:a16="http://schemas.microsoft.com/office/drawing/2014/main" id="{EAB3ACB3-470F-C840-AA24-17BBD7FD58A3}"/>
                </a:ext>
              </a:extLst>
            </p:cNvPr>
            <p:cNvGrpSpPr>
              <a:grpSpLocks/>
            </p:cNvGrpSpPr>
            <p:nvPr/>
          </p:nvGrpSpPr>
          <p:grpSpPr bwMode="auto">
            <a:xfrm>
              <a:off x="4749" y="668"/>
              <a:ext cx="581" cy="145"/>
              <a:chOff x="614" y="2568"/>
              <a:chExt cx="725" cy="139"/>
            </a:xfrm>
          </p:grpSpPr>
          <p:sp>
            <p:nvSpPr>
              <p:cNvPr id="292" name="AutoShape 137">
                <a:extLst>
                  <a:ext uri="{FF2B5EF4-FFF2-40B4-BE49-F238E27FC236}">
                    <a16:creationId xmlns:a16="http://schemas.microsoft.com/office/drawing/2014/main" id="{C020859C-D00D-7B45-962D-E8E3647B9B6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138">
                <a:extLst>
                  <a:ext uri="{FF2B5EF4-FFF2-40B4-BE49-F238E27FC236}">
                    <a16:creationId xmlns:a16="http://schemas.microsoft.com/office/drawing/2014/main" id="{60E64D16-745C-7C42-81A9-0C7B93AE076D}"/>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68" name="Rectangle 139">
              <a:extLst>
                <a:ext uri="{FF2B5EF4-FFF2-40B4-BE49-F238E27FC236}">
                  <a16:creationId xmlns:a16="http://schemas.microsoft.com/office/drawing/2014/main" id="{F1D855D2-71AC-984F-9A72-50E8ABC1B688}"/>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69" name="Group 140">
              <a:extLst>
                <a:ext uri="{FF2B5EF4-FFF2-40B4-BE49-F238E27FC236}">
                  <a16:creationId xmlns:a16="http://schemas.microsoft.com/office/drawing/2014/main" id="{20BB9E40-6067-8049-AD58-FBE8FE00A726}"/>
                </a:ext>
              </a:extLst>
            </p:cNvPr>
            <p:cNvGrpSpPr>
              <a:grpSpLocks/>
            </p:cNvGrpSpPr>
            <p:nvPr/>
          </p:nvGrpSpPr>
          <p:grpSpPr bwMode="auto">
            <a:xfrm>
              <a:off x="4747" y="994"/>
              <a:ext cx="581" cy="134"/>
              <a:chOff x="614" y="2568"/>
              <a:chExt cx="725" cy="139"/>
            </a:xfrm>
          </p:grpSpPr>
          <p:sp>
            <p:nvSpPr>
              <p:cNvPr id="290" name="AutoShape 141">
                <a:extLst>
                  <a:ext uri="{FF2B5EF4-FFF2-40B4-BE49-F238E27FC236}">
                    <a16:creationId xmlns:a16="http://schemas.microsoft.com/office/drawing/2014/main" id="{2B68BE35-A43A-9149-A03B-07B187ED188F}"/>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AutoShape 142">
                <a:extLst>
                  <a:ext uri="{FF2B5EF4-FFF2-40B4-BE49-F238E27FC236}">
                    <a16:creationId xmlns:a16="http://schemas.microsoft.com/office/drawing/2014/main" id="{43D29C0B-DA7B-C74E-A16B-88D6DA5FC343}"/>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0" name="Rectangle 143">
              <a:extLst>
                <a:ext uri="{FF2B5EF4-FFF2-40B4-BE49-F238E27FC236}">
                  <a16:creationId xmlns:a16="http://schemas.microsoft.com/office/drawing/2014/main" id="{0F5C4F7B-5FAA-1840-9009-D9D57F79D69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Rectangle 144">
              <a:extLst>
                <a:ext uri="{FF2B5EF4-FFF2-40B4-BE49-F238E27FC236}">
                  <a16:creationId xmlns:a16="http://schemas.microsoft.com/office/drawing/2014/main" id="{BF7A105A-0D0F-D945-913B-9DE9C972C242}"/>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2" name="Group 145">
              <a:extLst>
                <a:ext uri="{FF2B5EF4-FFF2-40B4-BE49-F238E27FC236}">
                  <a16:creationId xmlns:a16="http://schemas.microsoft.com/office/drawing/2014/main" id="{10CBB227-95A4-914B-BF9A-A9635D613B84}"/>
                </a:ext>
              </a:extLst>
            </p:cNvPr>
            <p:cNvGrpSpPr>
              <a:grpSpLocks/>
            </p:cNvGrpSpPr>
            <p:nvPr/>
          </p:nvGrpSpPr>
          <p:grpSpPr bwMode="auto">
            <a:xfrm>
              <a:off x="4735" y="1627"/>
              <a:ext cx="582" cy="151"/>
              <a:chOff x="614" y="2568"/>
              <a:chExt cx="725" cy="139"/>
            </a:xfrm>
          </p:grpSpPr>
          <p:sp>
            <p:nvSpPr>
              <p:cNvPr id="288" name="AutoShape 146">
                <a:extLst>
                  <a:ext uri="{FF2B5EF4-FFF2-40B4-BE49-F238E27FC236}">
                    <a16:creationId xmlns:a16="http://schemas.microsoft.com/office/drawing/2014/main" id="{DB5D7EB6-D073-2D4B-B3BB-04D89CC597F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47">
                <a:extLst>
                  <a:ext uri="{FF2B5EF4-FFF2-40B4-BE49-F238E27FC236}">
                    <a16:creationId xmlns:a16="http://schemas.microsoft.com/office/drawing/2014/main" id="{A0CFD582-078B-8445-A2D9-CF20F92CDD18}"/>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3" name="Freeform 148">
              <a:extLst>
                <a:ext uri="{FF2B5EF4-FFF2-40B4-BE49-F238E27FC236}">
                  <a16:creationId xmlns:a16="http://schemas.microsoft.com/office/drawing/2014/main" id="{947FD5AC-F03D-0B44-BCDE-4549BC612509}"/>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4" name="Group 149">
              <a:extLst>
                <a:ext uri="{FF2B5EF4-FFF2-40B4-BE49-F238E27FC236}">
                  <a16:creationId xmlns:a16="http://schemas.microsoft.com/office/drawing/2014/main" id="{9B44B04A-F8ED-0347-ADCB-1B8E61433E6D}"/>
                </a:ext>
              </a:extLst>
            </p:cNvPr>
            <p:cNvGrpSpPr>
              <a:grpSpLocks/>
            </p:cNvGrpSpPr>
            <p:nvPr/>
          </p:nvGrpSpPr>
          <p:grpSpPr bwMode="auto">
            <a:xfrm>
              <a:off x="4739" y="1327"/>
              <a:ext cx="582" cy="139"/>
              <a:chOff x="614" y="2568"/>
              <a:chExt cx="725" cy="139"/>
            </a:xfrm>
          </p:grpSpPr>
          <p:sp>
            <p:nvSpPr>
              <p:cNvPr id="286" name="AutoShape 150">
                <a:extLst>
                  <a:ext uri="{FF2B5EF4-FFF2-40B4-BE49-F238E27FC236}">
                    <a16:creationId xmlns:a16="http://schemas.microsoft.com/office/drawing/2014/main" id="{636BD840-6281-2248-803C-E55A27601CE0}"/>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151">
                <a:extLst>
                  <a:ext uri="{FF2B5EF4-FFF2-40B4-BE49-F238E27FC236}">
                    <a16:creationId xmlns:a16="http://schemas.microsoft.com/office/drawing/2014/main" id="{03A123BA-E3B3-1D47-9672-817DDBA916F1}"/>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5" name="Rectangle 152">
              <a:extLst>
                <a:ext uri="{FF2B5EF4-FFF2-40B4-BE49-F238E27FC236}">
                  <a16:creationId xmlns:a16="http://schemas.microsoft.com/office/drawing/2014/main" id="{4D20038F-2D96-1F44-8783-5BAADC6A31A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Freeform 153">
              <a:extLst>
                <a:ext uri="{FF2B5EF4-FFF2-40B4-BE49-F238E27FC236}">
                  <a16:creationId xmlns:a16="http://schemas.microsoft.com/office/drawing/2014/main" id="{ACF47485-E420-FE49-A587-FD7E913695A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Freeform 154">
              <a:extLst>
                <a:ext uri="{FF2B5EF4-FFF2-40B4-BE49-F238E27FC236}">
                  <a16:creationId xmlns:a16="http://schemas.microsoft.com/office/drawing/2014/main" id="{28316736-14D9-7F43-A8EA-196B798633A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Oval 155">
              <a:extLst>
                <a:ext uri="{FF2B5EF4-FFF2-40B4-BE49-F238E27FC236}">
                  <a16:creationId xmlns:a16="http://schemas.microsoft.com/office/drawing/2014/main" id="{2722AD07-821C-CB4C-9B0B-DAF52F98109B}"/>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Freeform 156">
              <a:extLst>
                <a:ext uri="{FF2B5EF4-FFF2-40B4-BE49-F238E27FC236}">
                  <a16:creationId xmlns:a16="http://schemas.microsoft.com/office/drawing/2014/main" id="{AB77166F-9EFA-304A-B417-50C6912B7A0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AutoShape 157">
              <a:extLst>
                <a:ext uri="{FF2B5EF4-FFF2-40B4-BE49-F238E27FC236}">
                  <a16:creationId xmlns:a16="http://schemas.microsoft.com/office/drawing/2014/main" id="{D3E26CDB-2B77-8541-94DF-35B22CFF7E05}"/>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AutoShape 158">
              <a:extLst>
                <a:ext uri="{FF2B5EF4-FFF2-40B4-BE49-F238E27FC236}">
                  <a16:creationId xmlns:a16="http://schemas.microsoft.com/office/drawing/2014/main" id="{FF893C65-60BF-8948-93D4-F47C74AABF12}"/>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Oval 159">
              <a:extLst>
                <a:ext uri="{FF2B5EF4-FFF2-40B4-BE49-F238E27FC236}">
                  <a16:creationId xmlns:a16="http://schemas.microsoft.com/office/drawing/2014/main" id="{DD307CA4-5E6F-9742-9FA0-4ABF90FAE29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Oval 160">
              <a:extLst>
                <a:ext uri="{FF2B5EF4-FFF2-40B4-BE49-F238E27FC236}">
                  <a16:creationId xmlns:a16="http://schemas.microsoft.com/office/drawing/2014/main" id="{3A77FE5B-B51A-4746-8BEB-840D217B599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4" name="Oval 161">
              <a:extLst>
                <a:ext uri="{FF2B5EF4-FFF2-40B4-BE49-F238E27FC236}">
                  <a16:creationId xmlns:a16="http://schemas.microsoft.com/office/drawing/2014/main" id="{B7459A07-79C7-4A4E-8631-AD543B8123CD}"/>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62">
              <a:extLst>
                <a:ext uri="{FF2B5EF4-FFF2-40B4-BE49-F238E27FC236}">
                  <a16:creationId xmlns:a16="http://schemas.microsoft.com/office/drawing/2014/main" id="{D905B9A3-8633-4345-B7CC-84D2E540FA92}"/>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4" name="Group 97">
            <a:extLst>
              <a:ext uri="{FF2B5EF4-FFF2-40B4-BE49-F238E27FC236}">
                <a16:creationId xmlns:a16="http://schemas.microsoft.com/office/drawing/2014/main" id="{ADB3DE3D-4165-3B46-BB9B-5858B8FFA369}"/>
              </a:ext>
            </a:extLst>
          </p:cNvPr>
          <p:cNvGrpSpPr>
            <a:grpSpLocks/>
          </p:cNvGrpSpPr>
          <p:nvPr/>
        </p:nvGrpSpPr>
        <p:grpSpPr bwMode="auto">
          <a:xfrm>
            <a:off x="3836080" y="4768450"/>
            <a:ext cx="511175" cy="693737"/>
            <a:chOff x="4140" y="429"/>
            <a:chExt cx="1425" cy="2396"/>
          </a:xfrm>
        </p:grpSpPr>
        <p:sp>
          <p:nvSpPr>
            <p:cNvPr id="295" name="Freeform 98">
              <a:extLst>
                <a:ext uri="{FF2B5EF4-FFF2-40B4-BE49-F238E27FC236}">
                  <a16:creationId xmlns:a16="http://schemas.microsoft.com/office/drawing/2014/main" id="{03202765-8544-C841-9C63-3A1DA333ED9E}"/>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Rectangle 99">
              <a:extLst>
                <a:ext uri="{FF2B5EF4-FFF2-40B4-BE49-F238E27FC236}">
                  <a16:creationId xmlns:a16="http://schemas.microsoft.com/office/drawing/2014/main" id="{CAE8C355-09FA-4C47-BBAF-D5EDAD32977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Freeform 100">
              <a:extLst>
                <a:ext uri="{FF2B5EF4-FFF2-40B4-BE49-F238E27FC236}">
                  <a16:creationId xmlns:a16="http://schemas.microsoft.com/office/drawing/2014/main" id="{1813AF87-1962-CC41-9EA2-E9AAF9C15C56}"/>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101">
              <a:extLst>
                <a:ext uri="{FF2B5EF4-FFF2-40B4-BE49-F238E27FC236}">
                  <a16:creationId xmlns:a16="http://schemas.microsoft.com/office/drawing/2014/main" id="{635DA424-468C-B74D-A71E-8D5238607FDD}"/>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102">
              <a:extLst>
                <a:ext uri="{FF2B5EF4-FFF2-40B4-BE49-F238E27FC236}">
                  <a16:creationId xmlns:a16="http://schemas.microsoft.com/office/drawing/2014/main" id="{D1116DD3-4725-3F42-9140-A650EBC8887C}"/>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103">
              <a:extLst>
                <a:ext uri="{FF2B5EF4-FFF2-40B4-BE49-F238E27FC236}">
                  <a16:creationId xmlns:a16="http://schemas.microsoft.com/office/drawing/2014/main" id="{96E3F381-15B8-1B49-A258-044D4112E792}"/>
                </a:ext>
              </a:extLst>
            </p:cNvPr>
            <p:cNvGrpSpPr>
              <a:grpSpLocks/>
            </p:cNvGrpSpPr>
            <p:nvPr/>
          </p:nvGrpSpPr>
          <p:grpSpPr bwMode="auto">
            <a:xfrm>
              <a:off x="4749" y="668"/>
              <a:ext cx="581" cy="145"/>
              <a:chOff x="614" y="2568"/>
              <a:chExt cx="725" cy="139"/>
            </a:xfrm>
          </p:grpSpPr>
          <p:sp>
            <p:nvSpPr>
              <p:cNvPr id="325" name="AutoShape 104">
                <a:extLst>
                  <a:ext uri="{FF2B5EF4-FFF2-40B4-BE49-F238E27FC236}">
                    <a16:creationId xmlns:a16="http://schemas.microsoft.com/office/drawing/2014/main" id="{D6B0BF9E-9CBE-1549-B2D8-839D9B2C5BA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105">
                <a:extLst>
                  <a:ext uri="{FF2B5EF4-FFF2-40B4-BE49-F238E27FC236}">
                    <a16:creationId xmlns:a16="http://schemas.microsoft.com/office/drawing/2014/main" id="{A0661E37-0B6D-1049-81DE-EB828721F1B3}"/>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1" name="Rectangle 106">
              <a:extLst>
                <a:ext uri="{FF2B5EF4-FFF2-40B4-BE49-F238E27FC236}">
                  <a16:creationId xmlns:a16="http://schemas.microsoft.com/office/drawing/2014/main" id="{BAB9B843-66F5-2248-A3E2-DF01D33259AC}"/>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2" name="Group 107">
              <a:extLst>
                <a:ext uri="{FF2B5EF4-FFF2-40B4-BE49-F238E27FC236}">
                  <a16:creationId xmlns:a16="http://schemas.microsoft.com/office/drawing/2014/main" id="{6518B94D-305C-3E4D-8DCB-3FC99FAF969F}"/>
                </a:ext>
              </a:extLst>
            </p:cNvPr>
            <p:cNvGrpSpPr>
              <a:grpSpLocks/>
            </p:cNvGrpSpPr>
            <p:nvPr/>
          </p:nvGrpSpPr>
          <p:grpSpPr bwMode="auto">
            <a:xfrm>
              <a:off x="4747" y="994"/>
              <a:ext cx="581" cy="134"/>
              <a:chOff x="614" y="2568"/>
              <a:chExt cx="725" cy="139"/>
            </a:xfrm>
          </p:grpSpPr>
          <p:sp>
            <p:nvSpPr>
              <p:cNvPr id="323" name="AutoShape 108">
                <a:extLst>
                  <a:ext uri="{FF2B5EF4-FFF2-40B4-BE49-F238E27FC236}">
                    <a16:creationId xmlns:a16="http://schemas.microsoft.com/office/drawing/2014/main" id="{515F809F-C8CD-E74B-A09F-05D4DAD5CA32}"/>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AutoShape 109">
                <a:extLst>
                  <a:ext uri="{FF2B5EF4-FFF2-40B4-BE49-F238E27FC236}">
                    <a16:creationId xmlns:a16="http://schemas.microsoft.com/office/drawing/2014/main" id="{1541720E-86CE-9D4E-B90E-2C12EBF7C8CD}"/>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3" name="Rectangle 110">
              <a:extLst>
                <a:ext uri="{FF2B5EF4-FFF2-40B4-BE49-F238E27FC236}">
                  <a16:creationId xmlns:a16="http://schemas.microsoft.com/office/drawing/2014/main" id="{F81C1D2B-CFBB-FE4E-BEAF-3C01C171CA48}"/>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Rectangle 111">
              <a:extLst>
                <a:ext uri="{FF2B5EF4-FFF2-40B4-BE49-F238E27FC236}">
                  <a16:creationId xmlns:a16="http://schemas.microsoft.com/office/drawing/2014/main" id="{7BD2FBC8-D08A-B246-BE8D-016678697A5A}"/>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5" name="Group 112">
              <a:extLst>
                <a:ext uri="{FF2B5EF4-FFF2-40B4-BE49-F238E27FC236}">
                  <a16:creationId xmlns:a16="http://schemas.microsoft.com/office/drawing/2014/main" id="{D3D80363-2E2A-2849-972A-EE8ED7BFA46E}"/>
                </a:ext>
              </a:extLst>
            </p:cNvPr>
            <p:cNvGrpSpPr>
              <a:grpSpLocks/>
            </p:cNvGrpSpPr>
            <p:nvPr/>
          </p:nvGrpSpPr>
          <p:grpSpPr bwMode="auto">
            <a:xfrm>
              <a:off x="4735" y="1627"/>
              <a:ext cx="582" cy="151"/>
              <a:chOff x="614" y="2568"/>
              <a:chExt cx="725" cy="139"/>
            </a:xfrm>
          </p:grpSpPr>
          <p:sp>
            <p:nvSpPr>
              <p:cNvPr id="321" name="AutoShape 113">
                <a:extLst>
                  <a:ext uri="{FF2B5EF4-FFF2-40B4-BE49-F238E27FC236}">
                    <a16:creationId xmlns:a16="http://schemas.microsoft.com/office/drawing/2014/main" id="{0BD3B318-134A-A84C-96F2-1BDB9863DC41}"/>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AutoShape 114">
                <a:extLst>
                  <a:ext uri="{FF2B5EF4-FFF2-40B4-BE49-F238E27FC236}">
                    <a16:creationId xmlns:a16="http://schemas.microsoft.com/office/drawing/2014/main" id="{27120C70-DCE9-2E4D-B0C9-DD055D0981F5}"/>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6" name="Freeform 115">
              <a:extLst>
                <a:ext uri="{FF2B5EF4-FFF2-40B4-BE49-F238E27FC236}">
                  <a16:creationId xmlns:a16="http://schemas.microsoft.com/office/drawing/2014/main" id="{32116D06-1E4E-6E40-B6AE-33AC57583661}"/>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7" name="Group 116">
              <a:extLst>
                <a:ext uri="{FF2B5EF4-FFF2-40B4-BE49-F238E27FC236}">
                  <a16:creationId xmlns:a16="http://schemas.microsoft.com/office/drawing/2014/main" id="{5BCFC18E-7FE4-8B45-A160-7D7B86F88D6D}"/>
                </a:ext>
              </a:extLst>
            </p:cNvPr>
            <p:cNvGrpSpPr>
              <a:grpSpLocks/>
            </p:cNvGrpSpPr>
            <p:nvPr/>
          </p:nvGrpSpPr>
          <p:grpSpPr bwMode="auto">
            <a:xfrm>
              <a:off x="4739" y="1327"/>
              <a:ext cx="582" cy="139"/>
              <a:chOff x="614" y="2568"/>
              <a:chExt cx="725" cy="139"/>
            </a:xfrm>
          </p:grpSpPr>
          <p:sp>
            <p:nvSpPr>
              <p:cNvPr id="319" name="AutoShape 117">
                <a:extLst>
                  <a:ext uri="{FF2B5EF4-FFF2-40B4-BE49-F238E27FC236}">
                    <a16:creationId xmlns:a16="http://schemas.microsoft.com/office/drawing/2014/main" id="{A5FD1A90-49C4-2948-9007-9990A218BEE7}"/>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118">
                <a:extLst>
                  <a:ext uri="{FF2B5EF4-FFF2-40B4-BE49-F238E27FC236}">
                    <a16:creationId xmlns:a16="http://schemas.microsoft.com/office/drawing/2014/main" id="{AD5A551B-E827-BE40-871C-2FE9EA42BC52}"/>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8" name="Rectangle 119">
              <a:extLst>
                <a:ext uri="{FF2B5EF4-FFF2-40B4-BE49-F238E27FC236}">
                  <a16:creationId xmlns:a16="http://schemas.microsoft.com/office/drawing/2014/main" id="{9E89F03E-4741-2E45-BBF4-F9CEAC095B32}"/>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120">
              <a:extLst>
                <a:ext uri="{FF2B5EF4-FFF2-40B4-BE49-F238E27FC236}">
                  <a16:creationId xmlns:a16="http://schemas.microsoft.com/office/drawing/2014/main" id="{5B36F789-D673-924A-B6E2-89FF2E71B9E7}"/>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121">
              <a:extLst>
                <a:ext uri="{FF2B5EF4-FFF2-40B4-BE49-F238E27FC236}">
                  <a16:creationId xmlns:a16="http://schemas.microsoft.com/office/drawing/2014/main" id="{575FFFE5-59E8-454D-8E1B-8661926F3F4F}"/>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Oval 122">
              <a:extLst>
                <a:ext uri="{FF2B5EF4-FFF2-40B4-BE49-F238E27FC236}">
                  <a16:creationId xmlns:a16="http://schemas.microsoft.com/office/drawing/2014/main" id="{01273880-520A-0D47-94ED-5792308AEEBD}"/>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Freeform 123">
              <a:extLst>
                <a:ext uri="{FF2B5EF4-FFF2-40B4-BE49-F238E27FC236}">
                  <a16:creationId xmlns:a16="http://schemas.microsoft.com/office/drawing/2014/main" id="{20B4A8A9-719B-B94A-84E0-FEDC33E21EF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AutoShape 124">
              <a:extLst>
                <a:ext uri="{FF2B5EF4-FFF2-40B4-BE49-F238E27FC236}">
                  <a16:creationId xmlns:a16="http://schemas.microsoft.com/office/drawing/2014/main" id="{E2C42425-B3EE-8146-91D1-2DD406A09511}"/>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AutoShape 125">
              <a:extLst>
                <a:ext uri="{FF2B5EF4-FFF2-40B4-BE49-F238E27FC236}">
                  <a16:creationId xmlns:a16="http://schemas.microsoft.com/office/drawing/2014/main" id="{4F76F24A-FC5D-6A4F-9463-E77748FD58B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Oval 126">
              <a:extLst>
                <a:ext uri="{FF2B5EF4-FFF2-40B4-BE49-F238E27FC236}">
                  <a16:creationId xmlns:a16="http://schemas.microsoft.com/office/drawing/2014/main" id="{1D9B7E36-CAB9-0E4B-B681-F767080585D7}"/>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Oval 127">
              <a:extLst>
                <a:ext uri="{FF2B5EF4-FFF2-40B4-BE49-F238E27FC236}">
                  <a16:creationId xmlns:a16="http://schemas.microsoft.com/office/drawing/2014/main" id="{E3545956-0C42-C345-87E7-B325418EDA02}"/>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7" name="Oval 128">
              <a:extLst>
                <a:ext uri="{FF2B5EF4-FFF2-40B4-BE49-F238E27FC236}">
                  <a16:creationId xmlns:a16="http://schemas.microsoft.com/office/drawing/2014/main" id="{E67EEB31-8E9F-7949-9AEE-953592735608}"/>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Rectangle 129">
              <a:extLst>
                <a:ext uri="{FF2B5EF4-FFF2-40B4-BE49-F238E27FC236}">
                  <a16:creationId xmlns:a16="http://schemas.microsoft.com/office/drawing/2014/main" id="{5E38596A-D6EE-8A43-B103-6CC1A20DBB67}"/>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7" name="Group 20">
            <a:extLst>
              <a:ext uri="{FF2B5EF4-FFF2-40B4-BE49-F238E27FC236}">
                <a16:creationId xmlns:a16="http://schemas.microsoft.com/office/drawing/2014/main" id="{6B376882-67D1-6642-B577-EE5384FDD0DA}"/>
              </a:ext>
            </a:extLst>
          </p:cNvPr>
          <p:cNvGrpSpPr>
            <a:grpSpLocks/>
          </p:cNvGrpSpPr>
          <p:nvPr/>
        </p:nvGrpSpPr>
        <p:grpSpPr bwMode="auto">
          <a:xfrm>
            <a:off x="3969430" y="5055787"/>
            <a:ext cx="809625" cy="1049338"/>
            <a:chOff x="4296" y="2627"/>
            <a:chExt cx="510" cy="661"/>
          </a:xfrm>
        </p:grpSpPr>
        <p:sp>
          <p:nvSpPr>
            <p:cNvPr id="328" name="Rectangle 21">
              <a:extLst>
                <a:ext uri="{FF2B5EF4-FFF2-40B4-BE49-F238E27FC236}">
                  <a16:creationId xmlns:a16="http://schemas.microsoft.com/office/drawing/2014/main" id="{CC5D394C-77F3-944C-B991-14BF75531143}"/>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9" name="Text Box 22">
              <a:extLst>
                <a:ext uri="{FF2B5EF4-FFF2-40B4-BE49-F238E27FC236}">
                  <a16:creationId xmlns:a16="http://schemas.microsoft.com/office/drawing/2014/main" id="{EE677E13-F5D8-F64B-8BF4-7DF73BB03D8D}"/>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23">
              <a:extLst>
                <a:ext uri="{FF2B5EF4-FFF2-40B4-BE49-F238E27FC236}">
                  <a16:creationId xmlns:a16="http://schemas.microsoft.com/office/drawing/2014/main" id="{7D15F646-E03A-774B-A508-1EF0B3C4C544}"/>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Line 24">
              <a:extLst>
                <a:ext uri="{FF2B5EF4-FFF2-40B4-BE49-F238E27FC236}">
                  <a16:creationId xmlns:a16="http://schemas.microsoft.com/office/drawing/2014/main" id="{AE3EF45E-8540-9B48-AAEF-B5B93F92C2DA}"/>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Line 25">
              <a:extLst>
                <a:ext uri="{FF2B5EF4-FFF2-40B4-BE49-F238E27FC236}">
                  <a16:creationId xmlns:a16="http://schemas.microsoft.com/office/drawing/2014/main" id="{9A3B4EF6-63F2-0947-B7B6-7FADC44E6420}"/>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26">
              <a:extLst>
                <a:ext uri="{FF2B5EF4-FFF2-40B4-BE49-F238E27FC236}">
                  <a16:creationId xmlns:a16="http://schemas.microsoft.com/office/drawing/2014/main" id="{28713178-2168-3342-8EA0-1EFAEB77CFBC}"/>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Line 27">
              <a:extLst>
                <a:ext uri="{FF2B5EF4-FFF2-40B4-BE49-F238E27FC236}">
                  <a16:creationId xmlns:a16="http://schemas.microsoft.com/office/drawing/2014/main" id="{7F512291-0783-2C4D-A8BC-E711760A298F}"/>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28">
              <a:extLst>
                <a:ext uri="{FF2B5EF4-FFF2-40B4-BE49-F238E27FC236}">
                  <a16:creationId xmlns:a16="http://schemas.microsoft.com/office/drawing/2014/main" id="{C7F7AFBC-09B9-1A4A-B167-5E31466A0B81}"/>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Line 29">
              <a:extLst>
                <a:ext uri="{FF2B5EF4-FFF2-40B4-BE49-F238E27FC236}">
                  <a16:creationId xmlns:a16="http://schemas.microsoft.com/office/drawing/2014/main" id="{36AD3A7A-6001-B248-909D-97FF4FEC8889}"/>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Line 30">
              <a:extLst>
                <a:ext uri="{FF2B5EF4-FFF2-40B4-BE49-F238E27FC236}">
                  <a16:creationId xmlns:a16="http://schemas.microsoft.com/office/drawing/2014/main" id="{AAD9F1B0-F0AE-1E4A-9E8B-7B0411EAF150}"/>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31">
              <a:extLst>
                <a:ext uri="{FF2B5EF4-FFF2-40B4-BE49-F238E27FC236}">
                  <a16:creationId xmlns:a16="http://schemas.microsoft.com/office/drawing/2014/main" id="{3F9EB85C-0662-2944-B53C-B5C5F284A0B7}"/>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32">
              <a:extLst>
                <a:ext uri="{FF2B5EF4-FFF2-40B4-BE49-F238E27FC236}">
                  <a16:creationId xmlns:a16="http://schemas.microsoft.com/office/drawing/2014/main" id="{E9D294E7-8C79-5A40-B5A2-9B0D1E8C6440}"/>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33">
              <a:extLst>
                <a:ext uri="{FF2B5EF4-FFF2-40B4-BE49-F238E27FC236}">
                  <a16:creationId xmlns:a16="http://schemas.microsoft.com/office/drawing/2014/main" id="{1ECAEAF4-8B77-874F-AE38-AF22ED2624E7}"/>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Rectangle 34">
              <a:extLst>
                <a:ext uri="{FF2B5EF4-FFF2-40B4-BE49-F238E27FC236}">
                  <a16:creationId xmlns:a16="http://schemas.microsoft.com/office/drawing/2014/main" id="{DA0B2421-1373-8547-9A4B-4EF52BDE0BEB}"/>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35">
              <a:extLst>
                <a:ext uri="{FF2B5EF4-FFF2-40B4-BE49-F238E27FC236}">
                  <a16:creationId xmlns:a16="http://schemas.microsoft.com/office/drawing/2014/main" id="{7C2F1B41-189C-4A43-BEF6-C6BE6D5D3591}"/>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5" name="Group 48">
            <a:extLst>
              <a:ext uri="{FF2B5EF4-FFF2-40B4-BE49-F238E27FC236}">
                <a16:creationId xmlns:a16="http://schemas.microsoft.com/office/drawing/2014/main" id="{EEADEB4C-0DE5-7A47-B0C1-F7A8830D9591}"/>
              </a:ext>
            </a:extLst>
          </p:cNvPr>
          <p:cNvGrpSpPr>
            <a:grpSpLocks/>
          </p:cNvGrpSpPr>
          <p:nvPr/>
        </p:nvGrpSpPr>
        <p:grpSpPr bwMode="auto">
          <a:xfrm>
            <a:off x="6160180" y="5001812"/>
            <a:ext cx="809625" cy="1049338"/>
            <a:chOff x="4296" y="2627"/>
            <a:chExt cx="510" cy="661"/>
          </a:xfrm>
        </p:grpSpPr>
        <p:sp>
          <p:nvSpPr>
            <p:cNvPr id="346" name="Rectangle 49">
              <a:extLst>
                <a:ext uri="{FF2B5EF4-FFF2-40B4-BE49-F238E27FC236}">
                  <a16:creationId xmlns:a16="http://schemas.microsoft.com/office/drawing/2014/main" id="{4564DF36-9849-6946-BAA4-346D46ED3C10}"/>
                </a:ext>
              </a:extLst>
            </p:cNvPr>
            <p:cNvSpPr>
              <a:spLocks noChangeArrowheads="1"/>
            </p:cNvSpPr>
            <p:nvPr/>
          </p:nvSpPr>
          <p:spPr bwMode="auto">
            <a:xfrm>
              <a:off x="4296" y="2652"/>
              <a:ext cx="510" cy="636"/>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Text Box 50">
              <a:extLst>
                <a:ext uri="{FF2B5EF4-FFF2-40B4-BE49-F238E27FC236}">
                  <a16:creationId xmlns:a16="http://schemas.microsoft.com/office/drawing/2014/main" id="{95B494F8-B148-1E44-ABE8-6EC09DFF7FA9}"/>
                </a:ext>
              </a:extLst>
            </p:cNvPr>
            <p:cNvSpPr txBox="1">
              <a:spLocks noChangeArrowheads="1"/>
            </p:cNvSpPr>
            <p:nvPr/>
          </p:nvSpPr>
          <p:spPr bwMode="auto">
            <a:xfrm>
              <a:off x="4304" y="2627"/>
              <a:ext cx="472"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mail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51">
              <a:extLst>
                <a:ext uri="{FF2B5EF4-FFF2-40B4-BE49-F238E27FC236}">
                  <a16:creationId xmlns:a16="http://schemas.microsoft.com/office/drawing/2014/main" id="{1B9214B0-3A96-5243-BB24-2F3F43E20713}"/>
                </a:ext>
              </a:extLst>
            </p:cNvPr>
            <p:cNvSpPr>
              <a:spLocks noChangeArrowheads="1"/>
            </p:cNvSpPr>
            <p:nvPr/>
          </p:nvSpPr>
          <p:spPr bwMode="auto">
            <a:xfrm>
              <a:off x="4320" y="300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Line 52">
              <a:extLst>
                <a:ext uri="{FF2B5EF4-FFF2-40B4-BE49-F238E27FC236}">
                  <a16:creationId xmlns:a16="http://schemas.microsoft.com/office/drawing/2014/main" id="{D4C180E7-B105-D24F-9DB1-1A50C299AE0C}"/>
                </a:ext>
              </a:extLst>
            </p:cNvPr>
            <p:cNvSpPr>
              <a:spLocks noChangeShapeType="1"/>
            </p:cNvSpPr>
            <p:nvPr/>
          </p:nvSpPr>
          <p:spPr bwMode="auto">
            <a:xfrm>
              <a:off x="4369"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Line 53">
              <a:extLst>
                <a:ext uri="{FF2B5EF4-FFF2-40B4-BE49-F238E27FC236}">
                  <a16:creationId xmlns:a16="http://schemas.microsoft.com/office/drawing/2014/main" id="{165FB39B-14E6-9043-A51D-266CB4D4D8E2}"/>
                </a:ext>
              </a:extLst>
            </p:cNvPr>
            <p:cNvSpPr>
              <a:spLocks noChangeShapeType="1"/>
            </p:cNvSpPr>
            <p:nvPr/>
          </p:nvSpPr>
          <p:spPr bwMode="auto">
            <a:xfrm>
              <a:off x="4478"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54">
              <a:extLst>
                <a:ext uri="{FF2B5EF4-FFF2-40B4-BE49-F238E27FC236}">
                  <a16:creationId xmlns:a16="http://schemas.microsoft.com/office/drawing/2014/main" id="{B0C3A7D7-CF8F-CD41-B9DD-E546D2C03D79}"/>
                </a:ext>
              </a:extLst>
            </p:cNvPr>
            <p:cNvSpPr>
              <a:spLocks noChangeShapeType="1"/>
            </p:cNvSpPr>
            <p:nvPr/>
          </p:nvSpPr>
          <p:spPr bwMode="auto">
            <a:xfrm>
              <a:off x="4533" y="303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Line 55">
              <a:extLst>
                <a:ext uri="{FF2B5EF4-FFF2-40B4-BE49-F238E27FC236}">
                  <a16:creationId xmlns:a16="http://schemas.microsoft.com/office/drawing/2014/main" id="{079A54A6-69B3-6245-A536-821615DFA168}"/>
                </a:ext>
              </a:extLst>
            </p:cNvPr>
            <p:cNvSpPr>
              <a:spLocks noChangeShapeType="1"/>
            </p:cNvSpPr>
            <p:nvPr/>
          </p:nvSpPr>
          <p:spPr bwMode="auto">
            <a:xfrm>
              <a:off x="4590"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Line 56">
              <a:extLst>
                <a:ext uri="{FF2B5EF4-FFF2-40B4-BE49-F238E27FC236}">
                  <a16:creationId xmlns:a16="http://schemas.microsoft.com/office/drawing/2014/main" id="{50C02768-BE49-0E48-AB58-3ED05EA97C8F}"/>
                </a:ext>
              </a:extLst>
            </p:cNvPr>
            <p:cNvSpPr>
              <a:spLocks noChangeShapeType="1"/>
            </p:cNvSpPr>
            <p:nvPr/>
          </p:nvSpPr>
          <p:spPr bwMode="auto">
            <a:xfrm>
              <a:off x="4651"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5765AB2A-57FC-9647-A5F1-3A42797BED8E}"/>
                </a:ext>
              </a:extLst>
            </p:cNvPr>
            <p:cNvSpPr>
              <a:spLocks noChangeShapeType="1"/>
            </p:cNvSpPr>
            <p:nvPr/>
          </p:nvSpPr>
          <p:spPr bwMode="auto">
            <a:xfrm>
              <a:off x="4707" y="303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Line 58">
              <a:extLst>
                <a:ext uri="{FF2B5EF4-FFF2-40B4-BE49-F238E27FC236}">
                  <a16:creationId xmlns:a16="http://schemas.microsoft.com/office/drawing/2014/main" id="{1D662A5A-250B-5C43-A940-153B333F97AE}"/>
                </a:ext>
              </a:extLst>
            </p:cNvPr>
            <p:cNvSpPr>
              <a:spLocks noChangeShapeType="1"/>
            </p:cNvSpPr>
            <p:nvPr/>
          </p:nvSpPr>
          <p:spPr bwMode="auto">
            <a:xfrm>
              <a:off x="4422" y="303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6" name="Rectangle 59">
              <a:extLst>
                <a:ext uri="{FF2B5EF4-FFF2-40B4-BE49-F238E27FC236}">
                  <a16:creationId xmlns:a16="http://schemas.microsoft.com/office/drawing/2014/main" id="{C467817D-72BB-304A-907C-15078ACB986E}"/>
                </a:ext>
              </a:extLst>
            </p:cNvPr>
            <p:cNvSpPr>
              <a:spLocks noChangeArrowheads="1"/>
            </p:cNvSpPr>
            <p:nvPr/>
          </p:nvSpPr>
          <p:spPr bwMode="auto">
            <a:xfrm>
              <a:off x="4328"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60">
              <a:extLst>
                <a:ext uri="{FF2B5EF4-FFF2-40B4-BE49-F238E27FC236}">
                  <a16:creationId xmlns:a16="http://schemas.microsoft.com/office/drawing/2014/main" id="{C8B9E0B3-EA63-0E42-BAC5-67850547EF64}"/>
                </a:ext>
              </a:extLst>
            </p:cNvPr>
            <p:cNvSpPr>
              <a:spLocks noChangeArrowheads="1"/>
            </p:cNvSpPr>
            <p:nvPr/>
          </p:nvSpPr>
          <p:spPr bwMode="auto">
            <a:xfrm>
              <a:off x="4414" y="317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61">
              <a:extLst>
                <a:ext uri="{FF2B5EF4-FFF2-40B4-BE49-F238E27FC236}">
                  <a16:creationId xmlns:a16="http://schemas.microsoft.com/office/drawing/2014/main" id="{43E44E4D-C23B-D34F-9AD2-5DFAD5B50820}"/>
                </a:ext>
              </a:extLst>
            </p:cNvPr>
            <p:cNvSpPr>
              <a:spLocks noChangeArrowheads="1"/>
            </p:cNvSpPr>
            <p:nvPr/>
          </p:nvSpPr>
          <p:spPr bwMode="auto">
            <a:xfrm>
              <a:off x="4500" y="317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62">
              <a:extLst>
                <a:ext uri="{FF2B5EF4-FFF2-40B4-BE49-F238E27FC236}">
                  <a16:creationId xmlns:a16="http://schemas.microsoft.com/office/drawing/2014/main" id="{34AACE8E-FCF4-2846-85E1-B707176DB476}"/>
                </a:ext>
              </a:extLst>
            </p:cNvPr>
            <p:cNvSpPr>
              <a:spLocks noChangeArrowheads="1"/>
            </p:cNvSpPr>
            <p:nvPr/>
          </p:nvSpPr>
          <p:spPr bwMode="auto">
            <a:xfrm>
              <a:off x="4597"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63">
              <a:extLst>
                <a:ext uri="{FF2B5EF4-FFF2-40B4-BE49-F238E27FC236}">
                  <a16:creationId xmlns:a16="http://schemas.microsoft.com/office/drawing/2014/main" id="{C6EFAB4C-6FC0-5A44-9BD5-6EF789ED3EA2}"/>
                </a:ext>
              </a:extLst>
            </p:cNvPr>
            <p:cNvSpPr>
              <a:spLocks noChangeArrowheads="1"/>
            </p:cNvSpPr>
            <p:nvPr/>
          </p:nvSpPr>
          <p:spPr bwMode="auto">
            <a:xfrm>
              <a:off x="4693" y="317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1" name="Line 69">
            <a:extLst>
              <a:ext uri="{FF2B5EF4-FFF2-40B4-BE49-F238E27FC236}">
                <a16:creationId xmlns:a16="http://schemas.microsoft.com/office/drawing/2014/main" id="{B12BA932-5325-874B-B19A-B088808F43F7}"/>
              </a:ext>
            </a:extLst>
          </p:cNvPr>
          <p:cNvSpPr>
            <a:spLocks noChangeShapeType="1"/>
          </p:cNvSpPr>
          <p:nvPr/>
        </p:nvSpPr>
        <p:spPr bwMode="auto">
          <a:xfrm>
            <a:off x="3089955" y="5593950"/>
            <a:ext cx="892175" cy="146050"/>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2" name="Line 70">
            <a:extLst>
              <a:ext uri="{FF2B5EF4-FFF2-40B4-BE49-F238E27FC236}">
                <a16:creationId xmlns:a16="http://schemas.microsoft.com/office/drawing/2014/main" id="{9B0EC571-15F5-F54A-9590-2FC0C5F87261}"/>
              </a:ext>
            </a:extLst>
          </p:cNvPr>
          <p:cNvSpPr>
            <a:spLocks noChangeShapeType="1"/>
          </p:cNvSpPr>
          <p:nvPr/>
        </p:nvSpPr>
        <p:spPr bwMode="auto">
          <a:xfrm>
            <a:off x="4775880" y="5728887"/>
            <a:ext cx="1379537" cy="219075"/>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Line 71">
            <a:extLst>
              <a:ext uri="{FF2B5EF4-FFF2-40B4-BE49-F238E27FC236}">
                <a16:creationId xmlns:a16="http://schemas.microsoft.com/office/drawing/2014/main" id="{0CC82D8C-ED1C-6E42-9BF1-DA1481F0EEE6}"/>
              </a:ext>
            </a:extLst>
          </p:cNvPr>
          <p:cNvSpPr>
            <a:spLocks noChangeShapeType="1"/>
          </p:cNvSpPr>
          <p:nvPr/>
        </p:nvSpPr>
        <p:spPr bwMode="auto">
          <a:xfrm flipV="1">
            <a:off x="7006317" y="5508225"/>
            <a:ext cx="1027113" cy="427037"/>
          </a:xfrm>
          <a:prstGeom prst="line">
            <a:avLst/>
          </a:prstGeom>
          <a:noFill/>
          <a:ln w="12700">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Oval 72">
            <a:extLst>
              <a:ext uri="{FF2B5EF4-FFF2-40B4-BE49-F238E27FC236}">
                <a16:creationId xmlns:a16="http://schemas.microsoft.com/office/drawing/2014/main" id="{0B743518-B7A3-D649-BBB1-081C12DD5412}"/>
              </a:ext>
            </a:extLst>
          </p:cNvPr>
          <p:cNvSpPr>
            <a:spLocks noChangeArrowheads="1"/>
          </p:cNvSpPr>
          <p:nvPr/>
        </p:nvSpPr>
        <p:spPr bwMode="auto">
          <a:xfrm>
            <a:off x="2220005" y="50430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Oval 74">
            <a:extLst>
              <a:ext uri="{FF2B5EF4-FFF2-40B4-BE49-F238E27FC236}">
                <a16:creationId xmlns:a16="http://schemas.microsoft.com/office/drawing/2014/main" id="{DC2768BB-DD45-4E4B-BBD1-C179D968FBBA}"/>
              </a:ext>
            </a:extLst>
          </p:cNvPr>
          <p:cNvSpPr>
            <a:spLocks noChangeArrowheads="1"/>
          </p:cNvSpPr>
          <p:nvPr/>
        </p:nvSpPr>
        <p:spPr bwMode="auto">
          <a:xfrm>
            <a:off x="3329667" y="55383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Oval 75">
            <a:extLst>
              <a:ext uri="{FF2B5EF4-FFF2-40B4-BE49-F238E27FC236}">
                <a16:creationId xmlns:a16="http://schemas.microsoft.com/office/drawing/2014/main" id="{FC69D002-21E2-4843-8E47-2D7A1DFF3E9D}"/>
              </a:ext>
            </a:extLst>
          </p:cNvPr>
          <p:cNvSpPr>
            <a:spLocks noChangeArrowheads="1"/>
          </p:cNvSpPr>
          <p:nvPr/>
        </p:nvSpPr>
        <p:spPr bwMode="auto">
          <a:xfrm>
            <a:off x="4201205" y="56177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76">
            <a:extLst>
              <a:ext uri="{FF2B5EF4-FFF2-40B4-BE49-F238E27FC236}">
                <a16:creationId xmlns:a16="http://schemas.microsoft.com/office/drawing/2014/main" id="{81E42442-3779-D54A-9503-408605D98DA8}"/>
              </a:ext>
            </a:extLst>
          </p:cNvPr>
          <p:cNvSpPr>
            <a:spLocks noChangeArrowheads="1"/>
          </p:cNvSpPr>
          <p:nvPr/>
        </p:nvSpPr>
        <p:spPr bwMode="auto">
          <a:xfrm>
            <a:off x="5312455" y="5703487"/>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Oval 77">
            <a:extLst>
              <a:ext uri="{FF2B5EF4-FFF2-40B4-BE49-F238E27FC236}">
                <a16:creationId xmlns:a16="http://schemas.microsoft.com/office/drawing/2014/main" id="{B036CC3D-838C-C54C-AC10-70245E28B484}"/>
              </a:ext>
            </a:extLst>
          </p:cNvPr>
          <p:cNvSpPr>
            <a:spLocks noChangeArrowheads="1"/>
          </p:cNvSpPr>
          <p:nvPr/>
        </p:nvSpPr>
        <p:spPr bwMode="auto">
          <a:xfrm>
            <a:off x="6417355" y="6035275"/>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Oval 78">
            <a:extLst>
              <a:ext uri="{FF2B5EF4-FFF2-40B4-BE49-F238E27FC236}">
                <a16:creationId xmlns:a16="http://schemas.microsoft.com/office/drawing/2014/main" id="{09AB63F1-4A13-9347-B64D-46DAF636F794}"/>
              </a:ext>
            </a:extLst>
          </p:cNvPr>
          <p:cNvSpPr>
            <a:spLocks noChangeArrowheads="1"/>
          </p:cNvSpPr>
          <p:nvPr/>
        </p:nvSpPr>
        <p:spPr bwMode="auto">
          <a:xfrm>
            <a:off x="7339692" y="5605062"/>
            <a:ext cx="292100" cy="244475"/>
          </a:xfrm>
          <a:prstGeom prst="ellipse">
            <a:avLst/>
          </a:prstGeom>
          <a:solidFill>
            <a:srgbClr val="FFFFFF"/>
          </a:solidFill>
          <a:ln w="12700">
            <a:solidFill>
              <a:srgbClr val="3333CC"/>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Text Box 95">
            <a:extLst>
              <a:ext uri="{FF2B5EF4-FFF2-40B4-BE49-F238E27FC236}">
                <a16:creationId xmlns:a16="http://schemas.microsoft.com/office/drawing/2014/main" id="{9D22DFF5-0D8D-6349-BC46-AB22D2F2BB01}"/>
              </a:ext>
            </a:extLst>
          </p:cNvPr>
          <p:cNvSpPr txBox="1">
            <a:spLocks noChangeArrowheads="1"/>
          </p:cNvSpPr>
          <p:nvPr/>
        </p:nvSpPr>
        <p:spPr bwMode="auto">
          <a:xfrm>
            <a:off x="3485242" y="6168625"/>
            <a:ext cx="1819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Alice</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Text Box 96">
            <a:extLst>
              <a:ext uri="{FF2B5EF4-FFF2-40B4-BE49-F238E27FC236}">
                <a16:creationId xmlns:a16="http://schemas.microsoft.com/office/drawing/2014/main" id="{3CCDA2E2-AC99-0045-BA7F-F3C92F51CD14}"/>
              </a:ext>
            </a:extLst>
          </p:cNvPr>
          <p:cNvSpPr txBox="1">
            <a:spLocks noChangeArrowheads="1"/>
          </p:cNvSpPr>
          <p:nvPr/>
        </p:nvSpPr>
        <p:spPr bwMode="auto">
          <a:xfrm>
            <a:off x="5760130" y="6232125"/>
            <a:ext cx="17414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Bob</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mail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72" name="Group 169">
            <a:extLst>
              <a:ext uri="{FF2B5EF4-FFF2-40B4-BE49-F238E27FC236}">
                <a16:creationId xmlns:a16="http://schemas.microsoft.com/office/drawing/2014/main" id="{6766002A-66B6-B64B-AAEB-F427F3791233}"/>
              </a:ext>
            </a:extLst>
          </p:cNvPr>
          <p:cNvGrpSpPr>
            <a:grpSpLocks/>
          </p:cNvGrpSpPr>
          <p:nvPr/>
        </p:nvGrpSpPr>
        <p:grpSpPr bwMode="auto">
          <a:xfrm>
            <a:off x="7833405" y="4908150"/>
            <a:ext cx="912812" cy="1054100"/>
            <a:chOff x="3574" y="550"/>
            <a:chExt cx="575" cy="664"/>
          </a:xfrm>
        </p:grpSpPr>
        <p:grpSp>
          <p:nvGrpSpPr>
            <p:cNvPr id="373" name="Group 170">
              <a:extLst>
                <a:ext uri="{FF2B5EF4-FFF2-40B4-BE49-F238E27FC236}">
                  <a16:creationId xmlns:a16="http://schemas.microsoft.com/office/drawing/2014/main" id="{95D43423-E726-764E-8062-2A3551E0959D}"/>
                </a:ext>
              </a:extLst>
            </p:cNvPr>
            <p:cNvGrpSpPr>
              <a:grpSpLocks/>
            </p:cNvGrpSpPr>
            <p:nvPr/>
          </p:nvGrpSpPr>
          <p:grpSpPr bwMode="auto">
            <a:xfrm>
              <a:off x="3588" y="692"/>
              <a:ext cx="561" cy="522"/>
              <a:chOff x="-44" y="1473"/>
              <a:chExt cx="981" cy="1105"/>
            </a:xfrm>
          </p:grpSpPr>
          <p:pic>
            <p:nvPicPr>
              <p:cNvPr id="376" name="Picture 171" descr="desktop_computer_stylized_medium">
                <a:extLst>
                  <a:ext uri="{FF2B5EF4-FFF2-40B4-BE49-F238E27FC236}">
                    <a16:creationId xmlns:a16="http://schemas.microsoft.com/office/drawing/2014/main" id="{5015A0EC-AAF7-5845-870F-AC72079C9D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Freeform 172">
                <a:extLst>
                  <a:ext uri="{FF2B5EF4-FFF2-40B4-BE49-F238E27FC236}">
                    <a16:creationId xmlns:a16="http://schemas.microsoft.com/office/drawing/2014/main" id="{85F221FD-96E4-6C47-B178-8A95ACD6B795}"/>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4" name="Rectangle 115">
              <a:extLst>
                <a:ext uri="{FF2B5EF4-FFF2-40B4-BE49-F238E27FC236}">
                  <a16:creationId xmlns:a16="http://schemas.microsoft.com/office/drawing/2014/main" id="{3D96246A-1605-AF45-A4B0-F085DAAC3C51}"/>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Text Box 116">
              <a:extLst>
                <a:ext uri="{FF2B5EF4-FFF2-40B4-BE49-F238E27FC236}">
                  <a16:creationId xmlns:a16="http://schemas.microsoft.com/office/drawing/2014/main" id="{5136D042-DF2A-484C-9882-7FBDD964472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78" name="Rectangle 3">
            <a:extLst>
              <a:ext uri="{FF2B5EF4-FFF2-40B4-BE49-F238E27FC236}">
                <a16:creationId xmlns:a16="http://schemas.microsoft.com/office/drawing/2014/main" id="{9BFC42AA-8BB5-8E46-A741-D3C4DA9BB457}"/>
              </a:ext>
            </a:extLst>
          </p:cNvPr>
          <p:cNvSpPr txBox="1">
            <a:spLocks noChangeArrowheads="1"/>
          </p:cNvSpPr>
          <p:nvPr/>
        </p:nvSpPr>
        <p:spPr>
          <a:xfrm>
            <a:off x="728885" y="2279968"/>
            <a:ext cx="5071156" cy="110336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 Alice’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UA sends message to her mail server using SMTP; message placed in message queue</a:t>
            </a:r>
          </a:p>
        </p:txBody>
      </p:sp>
      <p:sp>
        <p:nvSpPr>
          <p:cNvPr id="379" name="Rectangle 3">
            <a:extLst>
              <a:ext uri="{FF2B5EF4-FFF2-40B4-BE49-F238E27FC236}">
                <a16:creationId xmlns:a16="http://schemas.microsoft.com/office/drawing/2014/main" id="{F0BDE075-A22F-B64C-827B-4198952A13ED}"/>
              </a:ext>
            </a:extLst>
          </p:cNvPr>
          <p:cNvSpPr txBox="1">
            <a:spLocks noChangeArrowheads="1"/>
          </p:cNvSpPr>
          <p:nvPr/>
        </p:nvSpPr>
        <p:spPr>
          <a:xfrm>
            <a:off x="739565" y="3432318"/>
            <a:ext cx="5448733" cy="108917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3) client side of SMTP at mail server opens TCP connection with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0" name="Rectangle 4">
            <a:extLst>
              <a:ext uri="{FF2B5EF4-FFF2-40B4-BE49-F238E27FC236}">
                <a16:creationId xmlns:a16="http://schemas.microsoft.com/office/drawing/2014/main" id="{DFD69930-AC55-F14B-9151-A849CFC023A8}"/>
              </a:ext>
            </a:extLst>
          </p:cNvPr>
          <p:cNvSpPr txBox="1">
            <a:spLocks noChangeArrowheads="1"/>
          </p:cNvSpPr>
          <p:nvPr/>
        </p:nvSpPr>
        <p:spPr>
          <a:xfrm>
            <a:off x="6633422" y="2275557"/>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5) Bob’</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mail server places the message in Bob’s mailbox</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381" name="Rectangle 4">
            <a:extLst>
              <a:ext uri="{FF2B5EF4-FFF2-40B4-BE49-F238E27FC236}">
                <a16:creationId xmlns:a16="http://schemas.microsoft.com/office/drawing/2014/main" id="{66D50C27-F2A0-6446-B161-62594C2D18D6}"/>
              </a:ext>
            </a:extLst>
          </p:cNvPr>
          <p:cNvSpPr txBox="1">
            <a:spLocks noChangeArrowheads="1"/>
          </p:cNvSpPr>
          <p:nvPr/>
        </p:nvSpPr>
        <p:spPr>
          <a:xfrm>
            <a:off x="6630762" y="3460095"/>
            <a:ext cx="3810000" cy="8286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6) Bob invokes his user agent to read message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2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2" name="Slide Number Placeholder 2">
            <a:extLst>
              <a:ext uri="{FF2B5EF4-FFF2-40B4-BE49-F238E27FC236}">
                <a16:creationId xmlns:a16="http://schemas.microsoft.com/office/drawing/2014/main" id="{FB96421F-FAF9-4A47-A990-FB1764E1CE10}"/>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62</a:t>
            </a:fld>
            <a:endParaRPr lang="en-US" dirty="0"/>
          </a:p>
        </p:txBody>
      </p:sp>
      <p:pic>
        <p:nvPicPr>
          <p:cNvPr id="2" name="Picture 1" descr="Cartoon child with pigtails and purple bows&#10;&#10;Description automatically generated">
            <a:extLst>
              <a:ext uri="{FF2B5EF4-FFF2-40B4-BE49-F238E27FC236}">
                <a16:creationId xmlns:a16="http://schemas.microsoft.com/office/drawing/2014/main" id="{0F4809C8-C2BF-15DD-A423-439213090932}"/>
              </a:ext>
            </a:extLst>
          </p:cNvPr>
          <p:cNvPicPr>
            <a:picLocks noChangeAspect="1"/>
          </p:cNvPicPr>
          <p:nvPr/>
        </p:nvPicPr>
        <p:blipFill>
          <a:blip r:embed="rId4"/>
          <a:stretch>
            <a:fillRect/>
          </a:stretch>
        </p:blipFill>
        <p:spPr>
          <a:xfrm>
            <a:off x="1279735" y="5081182"/>
            <a:ext cx="935365" cy="782151"/>
          </a:xfrm>
          <a:prstGeom prst="rect">
            <a:avLst/>
          </a:prstGeom>
        </p:spPr>
      </p:pic>
      <p:pic>
        <p:nvPicPr>
          <p:cNvPr id="3" name="Picture 2" descr="A cartoon of a person with a green bow tie&#10;&#10;Description automatically generated">
            <a:extLst>
              <a:ext uri="{FF2B5EF4-FFF2-40B4-BE49-F238E27FC236}">
                <a16:creationId xmlns:a16="http://schemas.microsoft.com/office/drawing/2014/main" id="{C7D0FE14-C2F8-1269-7026-FDA9051829AA}"/>
              </a:ext>
            </a:extLst>
          </p:cNvPr>
          <p:cNvPicPr>
            <a:picLocks noChangeAspect="1"/>
          </p:cNvPicPr>
          <p:nvPr/>
        </p:nvPicPr>
        <p:blipFill>
          <a:blip r:embed="rId5"/>
          <a:stretch>
            <a:fillRect/>
          </a:stretch>
        </p:blipFill>
        <p:spPr>
          <a:xfrm>
            <a:off x="8768442" y="5061401"/>
            <a:ext cx="1020860" cy="850702"/>
          </a:xfrm>
          <a:prstGeom prst="rect">
            <a:avLst/>
          </a:prstGeom>
        </p:spPr>
      </p:pic>
    </p:spTree>
    <p:extLst>
      <p:ext uri="{BB962C8B-B14F-4D97-AF65-F5344CB8AC3E}">
        <p14:creationId xmlns:p14="http://schemas.microsoft.com/office/powerpoint/2010/main" val="204054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dissolve">
                                      <p:cBhvr>
                                        <p:cTn id="7" dur="500"/>
                                        <p:tgtEl>
                                          <p:spTgt spid="37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61"/>
                                        </p:tgtEl>
                                        <p:attrNameLst>
                                          <p:attrName>style.visibility</p:attrName>
                                        </p:attrNameLst>
                                      </p:cBhvr>
                                      <p:to>
                                        <p:strVal val="visible"/>
                                      </p:to>
                                    </p:set>
                                    <p:animEffect transition="in" filter="dissolve">
                                      <p:cBhvr>
                                        <p:cTn id="10" dur="500"/>
                                        <p:tgtEl>
                                          <p:spTgt spid="361"/>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65"/>
                                        </p:tgtEl>
                                        <p:attrNameLst>
                                          <p:attrName>style.visibility</p:attrName>
                                        </p:attrNameLst>
                                      </p:cBhvr>
                                      <p:to>
                                        <p:strVal val="visible"/>
                                      </p:to>
                                    </p:set>
                                    <p:animEffect transition="in" filter="dissolve">
                                      <p:cBhvr>
                                        <p:cTn id="13" dur="500"/>
                                        <p:tgtEl>
                                          <p:spTgt spid="36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366"/>
                                        </p:tgtEl>
                                        <p:attrNameLst>
                                          <p:attrName>style.visibility</p:attrName>
                                        </p:attrNameLst>
                                      </p:cBhvr>
                                      <p:to>
                                        <p:strVal val="visible"/>
                                      </p:to>
                                    </p:set>
                                    <p:animEffect transition="in" filter="dissolve">
                                      <p:cBhvr>
                                        <p:cTn id="18" dur="500"/>
                                        <p:tgtEl>
                                          <p:spTgt spid="36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379"/>
                                        </p:tgtEl>
                                        <p:attrNameLst>
                                          <p:attrName>style.visibility</p:attrName>
                                        </p:attrNameLst>
                                      </p:cBhvr>
                                      <p:to>
                                        <p:strVal val="visible"/>
                                      </p:to>
                                    </p:set>
                                    <p:animEffect transition="in" filter="dissolve">
                                      <p:cBhvr>
                                        <p:cTn id="21" dur="500"/>
                                        <p:tgtEl>
                                          <p:spTgt spid="379"/>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79"/>
                                        </p:tgtEl>
                                        <p:attrNameLst>
                                          <p:attrName>style.visibility</p:attrName>
                                        </p:attrNameLst>
                                      </p:cBhvr>
                                      <p:to>
                                        <p:strVal val="visible"/>
                                      </p:to>
                                    </p:set>
                                    <p:animEffect transition="in" filter="dissolve">
                                      <p:cBhvr>
                                        <p:cTn id="26" dur="500"/>
                                        <p:tgtEl>
                                          <p:spTgt spid="7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362"/>
                                        </p:tgtEl>
                                        <p:attrNameLst>
                                          <p:attrName>style.visibility</p:attrName>
                                        </p:attrNameLst>
                                      </p:cBhvr>
                                      <p:to>
                                        <p:strVal val="visible"/>
                                      </p:to>
                                    </p:set>
                                    <p:animEffect transition="in" filter="dissolve">
                                      <p:cBhvr>
                                        <p:cTn id="29" dur="500"/>
                                        <p:tgtEl>
                                          <p:spTgt spid="36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367"/>
                                        </p:tgtEl>
                                        <p:attrNameLst>
                                          <p:attrName>style.visibility</p:attrName>
                                        </p:attrNameLst>
                                      </p:cBhvr>
                                      <p:to>
                                        <p:strVal val="visible"/>
                                      </p:to>
                                    </p:set>
                                    <p:animEffect transition="in" filter="dissolve">
                                      <p:cBhvr>
                                        <p:cTn id="32" dur="500"/>
                                        <p:tgtEl>
                                          <p:spTgt spid="367"/>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368"/>
                                        </p:tgtEl>
                                        <p:attrNameLst>
                                          <p:attrName>style.visibility</p:attrName>
                                        </p:attrNameLst>
                                      </p:cBhvr>
                                      <p:to>
                                        <p:strVal val="visible"/>
                                      </p:to>
                                    </p:set>
                                    <p:animEffect transition="in" filter="dissolve">
                                      <p:cBhvr>
                                        <p:cTn id="37" dur="500"/>
                                        <p:tgtEl>
                                          <p:spTgt spid="368"/>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380"/>
                                        </p:tgtEl>
                                        <p:attrNameLst>
                                          <p:attrName>style.visibility</p:attrName>
                                        </p:attrNameLst>
                                      </p:cBhvr>
                                      <p:to>
                                        <p:strVal val="visible"/>
                                      </p:to>
                                    </p:set>
                                    <p:animEffect transition="in" filter="dissolve">
                                      <p:cBhvr>
                                        <p:cTn id="40" dur="500"/>
                                        <p:tgtEl>
                                          <p:spTgt spid="380"/>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381"/>
                                        </p:tgtEl>
                                        <p:attrNameLst>
                                          <p:attrName>style.visibility</p:attrName>
                                        </p:attrNameLst>
                                      </p:cBhvr>
                                      <p:to>
                                        <p:strVal val="visible"/>
                                      </p:to>
                                    </p:set>
                                    <p:animEffect transition="in" filter="dissolve">
                                      <p:cBhvr>
                                        <p:cTn id="45" dur="500"/>
                                        <p:tgtEl>
                                          <p:spTgt spid="381"/>
                                        </p:tgtEl>
                                      </p:cBhvr>
                                    </p:animEffect>
                                  </p:childTnLst>
                                </p:cTn>
                              </p:par>
                              <p:par>
                                <p:cTn id="46" presetID="9" presetClass="entr" presetSubtype="0" fill="hold" grpId="0" nodeType="withEffect">
                                  <p:stCondLst>
                                    <p:cond delay="0"/>
                                  </p:stCondLst>
                                  <p:childTnLst>
                                    <p:set>
                                      <p:cBhvr>
                                        <p:cTn id="47" dur="1" fill="hold">
                                          <p:stCondLst>
                                            <p:cond delay="0"/>
                                          </p:stCondLst>
                                        </p:cTn>
                                        <p:tgtEl>
                                          <p:spTgt spid="363"/>
                                        </p:tgtEl>
                                        <p:attrNameLst>
                                          <p:attrName>style.visibility</p:attrName>
                                        </p:attrNameLst>
                                      </p:cBhvr>
                                      <p:to>
                                        <p:strVal val="visible"/>
                                      </p:to>
                                    </p:set>
                                    <p:animEffect transition="in" filter="dissolve">
                                      <p:cBhvr>
                                        <p:cTn id="48" dur="500"/>
                                        <p:tgtEl>
                                          <p:spTgt spid="363"/>
                                        </p:tgtEl>
                                      </p:cBhvr>
                                    </p:animEffect>
                                  </p:childTnLst>
                                </p:cTn>
                              </p:par>
                              <p:par>
                                <p:cTn id="49" presetID="9" presetClass="entr" presetSubtype="0" fill="hold" grpId="0" nodeType="withEffect">
                                  <p:stCondLst>
                                    <p:cond delay="0"/>
                                  </p:stCondLst>
                                  <p:childTnLst>
                                    <p:set>
                                      <p:cBhvr>
                                        <p:cTn id="50" dur="1" fill="hold">
                                          <p:stCondLst>
                                            <p:cond delay="0"/>
                                          </p:stCondLst>
                                        </p:cTn>
                                        <p:tgtEl>
                                          <p:spTgt spid="369"/>
                                        </p:tgtEl>
                                        <p:attrNameLst>
                                          <p:attrName>style.visibility</p:attrName>
                                        </p:attrNameLst>
                                      </p:cBhvr>
                                      <p:to>
                                        <p:strVal val="visible"/>
                                      </p:to>
                                    </p:set>
                                    <p:animEffect transition="in" filter="dissolve">
                                      <p:cBhvr>
                                        <p:cTn id="51" dur="500"/>
                                        <p:tgtEl>
                                          <p:spTgt spid="3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361" grpId="0" animBg="1"/>
      <p:bldP spid="362" grpId="0" animBg="1"/>
      <p:bldP spid="363" grpId="0" animBg="1"/>
      <p:bldP spid="365" grpId="0" animBg="1"/>
      <p:bldP spid="366" grpId="0" animBg="1"/>
      <p:bldP spid="367" grpId="0" animBg="1"/>
      <p:bldP spid="368" grpId="0" animBg="1"/>
      <p:bldP spid="369" grpId="0" animBg="1"/>
      <p:bldP spid="378" grpId="0"/>
      <p:bldP spid="379" grpId="0"/>
      <p:bldP spid="380" grpId="0"/>
      <p:bldP spid="38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Sample SMTP interaction</a:t>
            </a:r>
            <a:endParaRPr lang="en-US" sz="4400" dirty="0"/>
          </a:p>
        </p:txBody>
      </p:sp>
      <p:sp>
        <p:nvSpPr>
          <p:cNvPr id="133" name="Rectangle 3">
            <a:extLst>
              <a:ext uri="{FF2B5EF4-FFF2-40B4-BE49-F238E27FC236}">
                <a16:creationId xmlns:a16="http://schemas.microsoft.com/office/drawing/2014/main" id="{D5CD8C7F-9F1D-3848-BEE3-38D59C4030C6}"/>
              </a:ext>
            </a:extLst>
          </p:cNvPr>
          <p:cNvSpPr>
            <a:spLocks noChangeArrowheads="1"/>
          </p:cNvSpPr>
          <p:nvPr/>
        </p:nvSpPr>
        <p:spPr bwMode="auto">
          <a:xfrm>
            <a:off x="1160995" y="1183947"/>
            <a:ext cx="9870010" cy="5170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220 hamburger.edu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HELO crepes.fr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Hello crepes.fr, pleased to meet you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MAIL FROM: &lt;alice@crepes.fr&gt;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alice@crepes.fr... Sender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RCPT TO: &lt;bob@hamburger.edu&gt;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bob@hamburger.edu ... Recipient ok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DATA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354 Enter mail, end with "." on a line by itself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Do you like ketchup?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How about pickles?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250 Message accepted for delivery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C: QUIT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2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     S: 221 hamburger.edu closing connection</a:t>
            </a:r>
            <a:endParaRPr kumimoji="0" lang="en-US" altLang="en-US" sz="22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CD537EC8-F0B4-B942-8A93-7FB748DF2F45}"/>
              </a:ext>
            </a:extLst>
          </p:cNvPr>
          <p:cNvSpPr/>
          <p:nvPr/>
        </p:nvSpPr>
        <p:spPr>
          <a:xfrm>
            <a:off x="1978429" y="1587732"/>
            <a:ext cx="8994370" cy="7232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0194776-169D-9F43-BA8B-FB29B42EC638}"/>
              </a:ext>
            </a:extLst>
          </p:cNvPr>
          <p:cNvSpPr/>
          <p:nvPr/>
        </p:nvSpPr>
        <p:spPr>
          <a:xfrm>
            <a:off x="1981200" y="2213956"/>
            <a:ext cx="8994370" cy="761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B7064521-6B03-5B46-A46A-56B82F1B8EC5}"/>
              </a:ext>
            </a:extLst>
          </p:cNvPr>
          <p:cNvSpPr/>
          <p:nvPr/>
        </p:nvSpPr>
        <p:spPr>
          <a:xfrm>
            <a:off x="2000594" y="2931622"/>
            <a:ext cx="8994370" cy="6483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3E38ED0F-A82C-EF4D-B01A-1798192BFFB8}"/>
              </a:ext>
            </a:extLst>
          </p:cNvPr>
          <p:cNvSpPr/>
          <p:nvPr/>
        </p:nvSpPr>
        <p:spPr>
          <a:xfrm>
            <a:off x="2019991" y="3566160"/>
            <a:ext cx="8994370" cy="75645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6C87EB37-81D8-C644-9E7C-178AB0D0876D}"/>
              </a:ext>
            </a:extLst>
          </p:cNvPr>
          <p:cNvSpPr/>
          <p:nvPr/>
        </p:nvSpPr>
        <p:spPr>
          <a:xfrm>
            <a:off x="1956261" y="4283824"/>
            <a:ext cx="8994370" cy="12690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E22AB7A7-0B80-B04C-8B1E-5378A69CED06}"/>
              </a:ext>
            </a:extLst>
          </p:cNvPr>
          <p:cNvSpPr/>
          <p:nvPr/>
        </p:nvSpPr>
        <p:spPr>
          <a:xfrm>
            <a:off x="1856507" y="5469775"/>
            <a:ext cx="8994370" cy="775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Slide Number Placeholder 2">
            <a:extLst>
              <a:ext uri="{FF2B5EF4-FFF2-40B4-BE49-F238E27FC236}">
                <a16:creationId xmlns:a16="http://schemas.microsoft.com/office/drawing/2014/main" id="{01A32920-24D5-DF48-A91B-0520F9191E7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63</a:t>
            </a:fld>
            <a:endParaRPr lang="en-US" dirty="0"/>
          </a:p>
        </p:txBody>
      </p:sp>
    </p:spTree>
    <p:extLst>
      <p:ext uri="{BB962C8B-B14F-4D97-AF65-F5344CB8AC3E}">
        <p14:creationId xmlns:p14="http://schemas.microsoft.com/office/powerpoint/2010/main" val="4172446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6"/>
                                        </p:tgtEl>
                                      </p:cBhvr>
                                    </p:animEffect>
                                    <p:set>
                                      <p:cBhvr>
                                        <p:cTn id="12" dur="1" fill="hold">
                                          <p:stCondLst>
                                            <p:cond delay="499"/>
                                          </p:stCondLst>
                                        </p:cTn>
                                        <p:tgtEl>
                                          <p:spTgt spid="6"/>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7"/>
                                        </p:tgtEl>
                                      </p:cBhvr>
                                    </p:animEffect>
                                    <p:set>
                                      <p:cBhvr>
                                        <p:cTn id="17" dur="1" fill="hold">
                                          <p:stCondLst>
                                            <p:cond delay="499"/>
                                          </p:stCondLst>
                                        </p:cTn>
                                        <p:tgtEl>
                                          <p:spTgt spid="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8"/>
                                        </p:tgtEl>
                                      </p:cBhvr>
                                    </p:animEffect>
                                    <p:set>
                                      <p:cBhvr>
                                        <p:cTn id="22" dur="1" fill="hold">
                                          <p:stCondLst>
                                            <p:cond delay="499"/>
                                          </p:stCondLst>
                                        </p:cTn>
                                        <p:tgtEl>
                                          <p:spTgt spid="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grpId="0" nodeType="clickEffect">
                                  <p:stCondLst>
                                    <p:cond delay="0"/>
                                  </p:stCondLst>
                                  <p:childTnLst>
                                    <p:animEffect transition="out" filter="dissolve">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xit" presetSubtype="0" fill="hold" grpId="0" nodeType="clickEffect">
                                  <p:stCondLst>
                                    <p:cond delay="0"/>
                                  </p:stCondLst>
                                  <p:childTnLst>
                                    <p:animEffect transition="out" filter="dissolve">
                                      <p:cBhvr>
                                        <p:cTn id="31" dur="500"/>
                                        <p:tgtEl>
                                          <p:spTgt spid="11"/>
                                        </p:tgtEl>
                                      </p:cBhvr>
                                    </p:animEffect>
                                    <p:set>
                                      <p:cBhvr>
                                        <p:cTn id="32"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7" grpId="0" animBg="1"/>
      <p:bldP spid="8" grpId="0" animBg="1"/>
      <p:bldP spid="10" grpId="0" animBg="1"/>
      <p:bldP spid="1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SMTP: observations</a:t>
            </a:r>
            <a:endParaRPr lang="en-US" sz="4400" dirty="0">
              <a:cs typeface="Calibri" panose="020F0502020204030204" pitchFamily="34" charset="0"/>
            </a:endParaRPr>
          </a:p>
        </p:txBody>
      </p:sp>
      <p:sp>
        <p:nvSpPr>
          <p:cNvPr id="8" name="Rectangle 3">
            <a:extLst>
              <a:ext uri="{FF2B5EF4-FFF2-40B4-BE49-F238E27FC236}">
                <a16:creationId xmlns:a16="http://schemas.microsoft.com/office/drawing/2014/main" id="{E677454B-F21D-4441-9BDE-50D84F4D93FA}"/>
              </a:ext>
            </a:extLst>
          </p:cNvPr>
          <p:cNvSpPr txBox="1">
            <a:spLocks noChangeArrowheads="1"/>
          </p:cNvSpPr>
          <p:nvPr/>
        </p:nvSpPr>
        <p:spPr>
          <a:xfrm>
            <a:off x="7119664" y="1518446"/>
            <a:ext cx="4194627"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uses persistent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requires message (header &amp; body) to be in 7-bit ASCII</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server uses CRLF.CRLF to determine end of message</a:t>
            </a:r>
          </a:p>
        </p:txBody>
      </p:sp>
      <p:sp>
        <p:nvSpPr>
          <p:cNvPr id="10" name="Rectangle 4">
            <a:extLst>
              <a:ext uri="{FF2B5EF4-FFF2-40B4-BE49-F238E27FC236}">
                <a16:creationId xmlns:a16="http://schemas.microsoft.com/office/drawing/2014/main" id="{3E733DCA-2522-E341-8697-49ADE10A3FA3}"/>
              </a:ext>
            </a:extLst>
          </p:cNvPr>
          <p:cNvSpPr txBox="1">
            <a:spLocks noChangeArrowheads="1"/>
          </p:cNvSpPr>
          <p:nvPr/>
        </p:nvSpPr>
        <p:spPr>
          <a:xfrm>
            <a:off x="651330" y="1460390"/>
            <a:ext cx="618308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comparison with HTTP:</a:t>
            </a:r>
          </a:p>
          <a:p>
            <a:pPr marL="576263" marR="0" lvl="0" indent="-317500" algn="l" defTabSz="914400" rtl="0" eaLnBrk="1" fontAlgn="auto" latinLnBrk="0" hangingPunct="1">
              <a:lnSpc>
                <a:spcPct val="90000"/>
              </a:lnSpc>
              <a:spcBef>
                <a:spcPct val="50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client pull</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client push</a:t>
            </a:r>
          </a:p>
          <a:p>
            <a:pPr marL="576263" marR="0" lvl="0" indent="-317500" algn="l" defTabSz="914400" rtl="0" eaLnBrk="1" fontAlgn="auto" latinLnBrk="0" hangingPunct="1">
              <a:lnSpc>
                <a:spcPct val="90000"/>
              </a:lnSpc>
              <a:spcBef>
                <a:spcPts val="1000"/>
              </a:spcBef>
              <a:spcAft>
                <a:spcPct val="5000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both have ASCII command/response interaction, status codes</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HTTP: each object encapsulated in its own response message</a:t>
            </a:r>
          </a:p>
          <a:p>
            <a:pPr marL="576263" marR="0" lvl="0" indent="-3175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multiple objects sent in multipart message</a:t>
            </a:r>
          </a:p>
        </p:txBody>
      </p:sp>
      <p:sp>
        <p:nvSpPr>
          <p:cNvPr id="5" name="Slide Number Placeholder 2">
            <a:extLst>
              <a:ext uri="{FF2B5EF4-FFF2-40B4-BE49-F238E27FC236}">
                <a16:creationId xmlns:a16="http://schemas.microsoft.com/office/drawing/2014/main" id="{80E309B1-D180-4349-82CA-F509C53B0F79}"/>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64</a:t>
            </a:fld>
            <a:endParaRPr lang="en-US" dirty="0"/>
          </a:p>
        </p:txBody>
      </p:sp>
    </p:spTree>
    <p:extLst>
      <p:ext uri="{BB962C8B-B14F-4D97-AF65-F5344CB8AC3E}">
        <p14:creationId xmlns:p14="http://schemas.microsoft.com/office/powerpoint/2010/main" val="161754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3" end="3"/>
                                            </p:txEl>
                                          </p:spTgt>
                                        </p:tgtEl>
                                        <p:attrNameLst>
                                          <p:attrName>style.visibility</p:attrName>
                                        </p:attrNameLst>
                                      </p:cBhvr>
                                      <p:to>
                                        <p:strVal val="visible"/>
                                      </p:to>
                                    </p:set>
                                    <p:animEffect transition="in" filter="dissolve">
                                      <p:cBhvr>
                                        <p:cTn id="7" dur="500"/>
                                        <p:tgtEl>
                                          <p:spTgt spid="10">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4" end="4"/>
                                            </p:txEl>
                                          </p:spTgt>
                                        </p:tgtEl>
                                        <p:attrNameLst>
                                          <p:attrName>style.visibility</p:attrName>
                                        </p:attrNameLst>
                                      </p:cBhvr>
                                      <p:to>
                                        <p:strVal val="visible"/>
                                      </p:to>
                                    </p:set>
                                    <p:animEffect transition="in" filter="dissolve">
                                      <p:cBhvr>
                                        <p:cTn id="12" dur="500"/>
                                        <p:tgtEl>
                                          <p:spTgt spid="10">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0">
                                            <p:txEl>
                                              <p:pRg st="5" end="5"/>
                                            </p:txEl>
                                          </p:spTgt>
                                        </p:tgtEl>
                                        <p:attrNameLst>
                                          <p:attrName>style.visibility</p:attrName>
                                        </p:attrNameLst>
                                      </p:cBhvr>
                                      <p:to>
                                        <p:strVal val="visible"/>
                                      </p:to>
                                    </p:set>
                                    <p:animEffect transition="in" filter="dissolve">
                                      <p:cBhvr>
                                        <p:cTn id="15" dur="500"/>
                                        <p:tgtEl>
                                          <p:spTgt spid="10">
                                            <p:txEl>
                                              <p:pRg st="5" end="5"/>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
                                            <p:txEl>
                                              <p:pRg st="0" end="0"/>
                                            </p:txEl>
                                          </p:spTgt>
                                        </p:tgtEl>
                                        <p:attrNameLst>
                                          <p:attrName>style.visibility</p:attrName>
                                        </p:attrNameLst>
                                      </p:cBhvr>
                                      <p:to>
                                        <p:strVal val="visible"/>
                                      </p:to>
                                    </p:set>
                                    <p:animEffect transition="in" filter="dissolve">
                                      <p:cBhvr>
                                        <p:cTn id="20" dur="500"/>
                                        <p:tgtEl>
                                          <p:spTgt spid="8">
                                            <p:txEl>
                                              <p:pRg st="0" end="0"/>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Effect transition="in" filter="dissolve">
                                      <p:cBhvr>
                                        <p:cTn id="23" dur="500"/>
                                        <p:tgtEl>
                                          <p:spTgt spid="8">
                                            <p:txEl>
                                              <p:pRg st="1" end="1"/>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8">
                                            <p:txEl>
                                              <p:pRg st="2" end="2"/>
                                            </p:txEl>
                                          </p:spTgt>
                                        </p:tgtEl>
                                        <p:attrNameLst>
                                          <p:attrName>style.visibility</p:attrName>
                                        </p:attrNameLst>
                                      </p:cBhvr>
                                      <p:to>
                                        <p:strVal val="visible"/>
                                      </p:to>
                                    </p:set>
                                    <p:animEffect transition="in" filter="dissolve">
                                      <p:cBhvr>
                                        <p:cTn id="26" dur="500"/>
                                        <p:tgtEl>
                                          <p:spTgt spid="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Mail message format</a:t>
            </a:r>
            <a:endParaRPr lang="en-US" sz="4400" dirty="0">
              <a:cs typeface="Calibri" panose="020F0502020204030204" pitchFamily="34" charset="0"/>
            </a:endParaRPr>
          </a:p>
        </p:txBody>
      </p:sp>
      <p:sp>
        <p:nvSpPr>
          <p:cNvPr id="6" name="Rectangle 3">
            <a:extLst>
              <a:ext uri="{FF2B5EF4-FFF2-40B4-BE49-F238E27FC236}">
                <a16:creationId xmlns:a16="http://schemas.microsoft.com/office/drawing/2014/main" id="{81957B58-E235-B248-9DD8-EB83AEA89A77}"/>
              </a:ext>
            </a:extLst>
          </p:cNvPr>
          <p:cNvSpPr txBox="1">
            <a:spLocks noChangeArrowheads="1"/>
          </p:cNvSpPr>
          <p:nvPr/>
        </p:nvSpPr>
        <p:spPr>
          <a:xfrm>
            <a:off x="819954" y="1518446"/>
            <a:ext cx="10701485" cy="185652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protocol for exchanging e-mail messages, defined in RFC 5321 (like RFC 7231 defines HTTP)</a:t>
            </a:r>
          </a:p>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RFC 2822 defines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syntax</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e-mail message itself (like HTML defines syntax for web documents)</a:t>
            </a:r>
          </a:p>
        </p:txBody>
      </p:sp>
      <p:sp>
        <p:nvSpPr>
          <p:cNvPr id="17" name="Rectangle 5">
            <a:extLst>
              <a:ext uri="{FF2B5EF4-FFF2-40B4-BE49-F238E27FC236}">
                <a16:creationId xmlns:a16="http://schemas.microsoft.com/office/drawing/2014/main" id="{90AB71C4-0C4F-CA48-A7D0-41E1DC5A2390}"/>
              </a:ext>
            </a:extLst>
          </p:cNvPr>
          <p:cNvSpPr>
            <a:spLocks noChangeArrowheads="1"/>
          </p:cNvSpPr>
          <p:nvPr/>
        </p:nvSpPr>
        <p:spPr bwMode="auto">
          <a:xfrm>
            <a:off x="8111539" y="3317071"/>
            <a:ext cx="2832100" cy="431800"/>
          </a:xfrm>
          <a:prstGeom prst="rect">
            <a:avLst/>
          </a:prstGeom>
          <a:solidFill>
            <a:srgbClr val="00CC9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header</a:t>
            </a:r>
          </a:p>
        </p:txBody>
      </p:sp>
      <p:sp>
        <p:nvSpPr>
          <p:cNvPr id="18" name="Rectangle 7">
            <a:extLst>
              <a:ext uri="{FF2B5EF4-FFF2-40B4-BE49-F238E27FC236}">
                <a16:creationId xmlns:a16="http://schemas.microsoft.com/office/drawing/2014/main" id="{CDEC6892-2B97-054E-BBD0-0613AB2823BD}"/>
              </a:ext>
            </a:extLst>
          </p:cNvPr>
          <p:cNvSpPr>
            <a:spLocks noChangeArrowheads="1"/>
          </p:cNvSpPr>
          <p:nvPr/>
        </p:nvSpPr>
        <p:spPr bwMode="auto">
          <a:xfrm>
            <a:off x="8111539" y="4129871"/>
            <a:ext cx="2832100" cy="1739900"/>
          </a:xfrm>
          <a:prstGeom prst="rect">
            <a:avLst/>
          </a:prstGeom>
          <a:solidFill>
            <a:srgbClr val="3333CC"/>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body</a:t>
            </a:r>
          </a:p>
        </p:txBody>
      </p:sp>
      <p:sp>
        <p:nvSpPr>
          <p:cNvPr id="19" name="Rectangle 9">
            <a:extLst>
              <a:ext uri="{FF2B5EF4-FFF2-40B4-BE49-F238E27FC236}">
                <a16:creationId xmlns:a16="http://schemas.microsoft.com/office/drawing/2014/main" id="{C0E3FED1-4363-5F4D-B639-F7151E3E3FAF}"/>
              </a:ext>
            </a:extLst>
          </p:cNvPr>
          <p:cNvSpPr>
            <a:spLocks noChangeArrowheads="1"/>
          </p:cNvSpPr>
          <p:nvPr/>
        </p:nvSpPr>
        <p:spPr bwMode="auto">
          <a:xfrm>
            <a:off x="7908339" y="3202771"/>
            <a:ext cx="3238500" cy="307340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 name="Line 11">
            <a:extLst>
              <a:ext uri="{FF2B5EF4-FFF2-40B4-BE49-F238E27FC236}">
                <a16:creationId xmlns:a16="http://schemas.microsoft.com/office/drawing/2014/main" id="{86B4C984-46A5-C043-8ED7-4BFCACE5EF20}"/>
              </a:ext>
            </a:extLst>
          </p:cNvPr>
          <p:cNvSpPr>
            <a:spLocks noChangeShapeType="1"/>
          </p:cNvSpPr>
          <p:nvPr/>
        </p:nvSpPr>
        <p:spPr bwMode="auto">
          <a:xfrm flipV="1">
            <a:off x="1567314" y="5094521"/>
            <a:ext cx="6544225" cy="812792"/>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r>
              <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sp>
        <p:nvSpPr>
          <p:cNvPr id="22" name="Text Box 13">
            <a:extLst>
              <a:ext uri="{FF2B5EF4-FFF2-40B4-BE49-F238E27FC236}">
                <a16:creationId xmlns:a16="http://schemas.microsoft.com/office/drawing/2014/main" id="{C5431D6F-96A3-734C-8517-99FCE98FAD76}"/>
              </a:ext>
            </a:extLst>
          </p:cNvPr>
          <p:cNvSpPr txBox="1">
            <a:spLocks noChangeArrowheads="1"/>
          </p:cNvSpPr>
          <p:nvPr/>
        </p:nvSpPr>
        <p:spPr bwMode="auto">
          <a:xfrm>
            <a:off x="11272252" y="3537734"/>
            <a:ext cx="792162"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blank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p:txBody>
      </p:sp>
      <p:sp>
        <p:nvSpPr>
          <p:cNvPr id="23" name="Line 14">
            <a:extLst>
              <a:ext uri="{FF2B5EF4-FFF2-40B4-BE49-F238E27FC236}">
                <a16:creationId xmlns:a16="http://schemas.microsoft.com/office/drawing/2014/main" id="{EC853BB6-31B4-4243-A729-4094617E6DF8}"/>
              </a:ext>
            </a:extLst>
          </p:cNvPr>
          <p:cNvSpPr>
            <a:spLocks noChangeShapeType="1"/>
          </p:cNvSpPr>
          <p:nvPr/>
        </p:nvSpPr>
        <p:spPr bwMode="auto">
          <a:xfrm flipH="1">
            <a:off x="10384839" y="3977471"/>
            <a:ext cx="965200" cy="0"/>
          </a:xfrm>
          <a:prstGeom prst="line">
            <a:avLst/>
          </a:prstGeom>
          <a:noFill/>
          <a:ln w="190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 name="Straight Arrow Connector 3">
            <a:extLst>
              <a:ext uri="{FF2B5EF4-FFF2-40B4-BE49-F238E27FC236}">
                <a16:creationId xmlns:a16="http://schemas.microsoft.com/office/drawing/2014/main" id="{18B4D68C-13CF-8640-BB04-F138B198C88E}"/>
              </a:ext>
            </a:extLst>
          </p:cNvPr>
          <p:cNvCxnSpPr>
            <a:cxnSpLocks/>
          </p:cNvCxnSpPr>
          <p:nvPr/>
        </p:nvCxnSpPr>
        <p:spPr>
          <a:xfrm>
            <a:off x="3614057" y="3531161"/>
            <a:ext cx="4424912" cy="0"/>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2" name="Rectangle 3">
            <a:extLst>
              <a:ext uri="{FF2B5EF4-FFF2-40B4-BE49-F238E27FC236}">
                <a16:creationId xmlns:a16="http://schemas.microsoft.com/office/drawing/2014/main" id="{70542D48-C74E-9945-A7DE-1939CC0DD67B}"/>
              </a:ext>
            </a:extLst>
          </p:cNvPr>
          <p:cNvSpPr txBox="1">
            <a:spLocks noChangeArrowheads="1"/>
          </p:cNvSpPr>
          <p:nvPr/>
        </p:nvSpPr>
        <p:spPr>
          <a:xfrm>
            <a:off x="889227" y="3300140"/>
            <a:ext cx="6379126" cy="3034158"/>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60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header lines, e.g.,</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a:t>
            </a:r>
          </a:p>
          <a:p>
            <a:pPr marL="635000"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Subject:</a:t>
            </a:r>
          </a:p>
          <a:p>
            <a:pPr marL="403225" marR="0" lvl="1" indent="0"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these lines, within the body of the email message area different from </a:t>
            </a:r>
            <a:r>
              <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SMTP MAIL FROM:, RCPT TO:</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commands!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Body: the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ASCII characters only</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Slide Number Placeholder 2">
            <a:extLst>
              <a:ext uri="{FF2B5EF4-FFF2-40B4-BE49-F238E27FC236}">
                <a16:creationId xmlns:a16="http://schemas.microsoft.com/office/drawing/2014/main" id="{ED161916-043B-2B40-A2CD-1EB81D81795C}"/>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65</a:t>
            </a:fld>
            <a:endParaRPr lang="en-US" dirty="0"/>
          </a:p>
        </p:txBody>
      </p:sp>
    </p:spTree>
    <p:extLst>
      <p:ext uri="{BB962C8B-B14F-4D97-AF65-F5344CB8AC3E}">
        <p14:creationId xmlns:p14="http://schemas.microsoft.com/office/powerpoint/2010/main" val="827701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
                                            <p:txEl>
                                              <p:pRg st="0" end="0"/>
                                            </p:txEl>
                                          </p:spTgt>
                                        </p:tgtEl>
                                        <p:attrNameLst>
                                          <p:attrName>style.visibility</p:attrName>
                                        </p:attrNameLst>
                                      </p:cBhvr>
                                      <p:to>
                                        <p:strVal val="visible"/>
                                      </p:to>
                                    </p:set>
                                    <p:animEffect transition="in" filter="dissolve">
                                      <p:cBhvr>
                                        <p:cTn id="12" dur="500"/>
                                        <p:tgtEl>
                                          <p:spTgt spid="12">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animEffect transition="in" filter="dissolve">
                                      <p:cBhvr>
                                        <p:cTn id="15" dur="500"/>
                                        <p:tgtEl>
                                          <p:spTgt spid="12">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2" end="2"/>
                                            </p:txEl>
                                          </p:spTgt>
                                        </p:tgtEl>
                                        <p:attrNameLst>
                                          <p:attrName>style.visibility</p:attrName>
                                        </p:attrNameLst>
                                      </p:cBhvr>
                                      <p:to>
                                        <p:strVal val="visible"/>
                                      </p:to>
                                    </p:set>
                                    <p:animEffect transition="in" filter="dissolve">
                                      <p:cBhvr>
                                        <p:cTn id="18" dur="500"/>
                                        <p:tgtEl>
                                          <p:spTgt spid="12">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
                                            <p:txEl>
                                              <p:pRg st="3" end="3"/>
                                            </p:txEl>
                                          </p:spTgt>
                                        </p:tgtEl>
                                        <p:attrNameLst>
                                          <p:attrName>style.visibility</p:attrName>
                                        </p:attrNameLst>
                                      </p:cBhvr>
                                      <p:to>
                                        <p:strVal val="visible"/>
                                      </p:to>
                                    </p:set>
                                    <p:animEffect transition="in" filter="dissolve">
                                      <p:cBhvr>
                                        <p:cTn id="21" dur="500"/>
                                        <p:tgtEl>
                                          <p:spTgt spid="12">
                                            <p:txEl>
                                              <p:pRg st="3" end="3"/>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4" end="4"/>
                                            </p:txEl>
                                          </p:spTgt>
                                        </p:tgtEl>
                                        <p:attrNameLst>
                                          <p:attrName>style.visibility</p:attrName>
                                        </p:attrNameLst>
                                      </p:cBhvr>
                                      <p:to>
                                        <p:strVal val="visible"/>
                                      </p:to>
                                    </p:set>
                                    <p:animEffect transition="in" filter="dissolve">
                                      <p:cBhvr>
                                        <p:cTn id="24" dur="500"/>
                                        <p:tgtEl>
                                          <p:spTgt spid="12">
                                            <p:txEl>
                                              <p:pRg st="4" end="4"/>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dissolve">
                                      <p:cBhvr>
                                        <p:cTn id="27" dur="500"/>
                                        <p:tgtEl>
                                          <p:spTgt spid="17"/>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9"/>
                                        </p:tgtEl>
                                        <p:attrNameLst>
                                          <p:attrName>style.visibility</p:attrName>
                                        </p:attrNameLst>
                                      </p:cBhvr>
                                      <p:to>
                                        <p:strVal val="visible"/>
                                      </p:to>
                                    </p:set>
                                    <p:animEffect transition="in" filter="dissolve">
                                      <p:cBhvr>
                                        <p:cTn id="30" dur="500"/>
                                        <p:tgtEl>
                                          <p:spTgt spid="19"/>
                                        </p:tgtEl>
                                      </p:cBhvr>
                                    </p:animEffect>
                                  </p:childTnLst>
                                </p:cTn>
                              </p:par>
                              <p:par>
                                <p:cTn id="31" presetID="9" presetClass="entr" presetSubtype="0" fill="hold"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dissolv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dissolve">
                                      <p:cBhvr>
                                        <p:cTn id="38" dur="500"/>
                                        <p:tgtEl>
                                          <p:spTgt spid="22"/>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dissolve">
                                      <p:cBhvr>
                                        <p:cTn id="41" dur="500"/>
                                        <p:tgtEl>
                                          <p:spTgt spid="23"/>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2">
                                            <p:txEl>
                                              <p:pRg st="5" end="5"/>
                                            </p:txEl>
                                          </p:spTgt>
                                        </p:tgtEl>
                                        <p:attrNameLst>
                                          <p:attrName>style.visibility</p:attrName>
                                        </p:attrNameLst>
                                      </p:cBhvr>
                                      <p:to>
                                        <p:strVal val="visible"/>
                                      </p:to>
                                    </p:set>
                                    <p:animEffect transition="in" filter="dissolve">
                                      <p:cBhvr>
                                        <p:cTn id="46" dur="500"/>
                                        <p:tgtEl>
                                          <p:spTgt spid="12">
                                            <p:txEl>
                                              <p:pRg st="5" end="5"/>
                                            </p:txEl>
                                          </p:spTgt>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dissolve">
                                      <p:cBhvr>
                                        <p:cTn id="49" dur="500"/>
                                        <p:tgtEl>
                                          <p:spTgt spid="18"/>
                                        </p:tgtEl>
                                      </p:cBhvr>
                                    </p:animEffect>
                                  </p:childTnLst>
                                </p:cTn>
                              </p:par>
                              <p:par>
                                <p:cTn id="50" presetID="9" presetClass="entr" presetSubtype="0" fill="hold" grpId="1"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dissolve">
                                      <p:cBhvr>
                                        <p:cTn id="52" dur="500"/>
                                        <p:tgtEl>
                                          <p:spTgt spid="23"/>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dissolve">
                                      <p:cBhvr>
                                        <p:cTn id="5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1" grpId="0" animBg="1"/>
      <p:bldP spid="22" grpId="0"/>
      <p:bldP spid="23" grpId="0" animBg="1"/>
      <p:bldP spid="23" grpId="1"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Retrieving email: mail access protocols</a:t>
            </a:r>
            <a:endParaRPr lang="en-US" sz="4400" dirty="0">
              <a:cs typeface="Calibri" panose="020F0502020204030204" pitchFamily="34" charset="0"/>
            </a:endParaRPr>
          </a:p>
        </p:txBody>
      </p:sp>
      <p:grpSp>
        <p:nvGrpSpPr>
          <p:cNvPr id="262" name="Group 133">
            <a:extLst>
              <a:ext uri="{FF2B5EF4-FFF2-40B4-BE49-F238E27FC236}">
                <a16:creationId xmlns:a16="http://schemas.microsoft.com/office/drawing/2014/main" id="{962D0EED-8EC0-D944-8706-78D65ED758FC}"/>
              </a:ext>
            </a:extLst>
          </p:cNvPr>
          <p:cNvGrpSpPr>
            <a:grpSpLocks/>
          </p:cNvGrpSpPr>
          <p:nvPr/>
        </p:nvGrpSpPr>
        <p:grpSpPr bwMode="auto">
          <a:xfrm>
            <a:off x="4451528" y="1694089"/>
            <a:ext cx="511175" cy="693738"/>
            <a:chOff x="4140" y="429"/>
            <a:chExt cx="1425" cy="2396"/>
          </a:xfrm>
        </p:grpSpPr>
        <p:sp>
          <p:nvSpPr>
            <p:cNvPr id="351" name="Freeform 134">
              <a:extLst>
                <a:ext uri="{FF2B5EF4-FFF2-40B4-BE49-F238E27FC236}">
                  <a16:creationId xmlns:a16="http://schemas.microsoft.com/office/drawing/2014/main" id="{DCB7F2F1-B08C-9D42-9A9B-C0CA8CC2DF5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35">
              <a:extLst>
                <a:ext uri="{FF2B5EF4-FFF2-40B4-BE49-F238E27FC236}">
                  <a16:creationId xmlns:a16="http://schemas.microsoft.com/office/drawing/2014/main" id="{E057BFF5-9E6F-4743-A805-44D1354D720C}"/>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Freeform 136">
              <a:extLst>
                <a:ext uri="{FF2B5EF4-FFF2-40B4-BE49-F238E27FC236}">
                  <a16:creationId xmlns:a16="http://schemas.microsoft.com/office/drawing/2014/main" id="{794C2025-779C-7143-89C2-171CFB0188B4}"/>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Freeform 137">
              <a:extLst>
                <a:ext uri="{FF2B5EF4-FFF2-40B4-BE49-F238E27FC236}">
                  <a16:creationId xmlns:a16="http://schemas.microsoft.com/office/drawing/2014/main" id="{A80FAE7D-8D21-BC47-907D-F96620BB907E}"/>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5" name="Rectangle 138">
              <a:extLst>
                <a:ext uri="{FF2B5EF4-FFF2-40B4-BE49-F238E27FC236}">
                  <a16:creationId xmlns:a16="http://schemas.microsoft.com/office/drawing/2014/main" id="{616938A0-6228-6140-BCFA-473AB9A592A8}"/>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6" name="Group 139">
              <a:extLst>
                <a:ext uri="{FF2B5EF4-FFF2-40B4-BE49-F238E27FC236}">
                  <a16:creationId xmlns:a16="http://schemas.microsoft.com/office/drawing/2014/main" id="{87FBA1B9-AC0E-BF4F-A5C2-F38DA460D10C}"/>
                </a:ext>
              </a:extLst>
            </p:cNvPr>
            <p:cNvGrpSpPr>
              <a:grpSpLocks/>
            </p:cNvGrpSpPr>
            <p:nvPr/>
          </p:nvGrpSpPr>
          <p:grpSpPr bwMode="auto">
            <a:xfrm>
              <a:off x="4749" y="668"/>
              <a:ext cx="581" cy="145"/>
              <a:chOff x="614" y="2568"/>
              <a:chExt cx="725" cy="139"/>
            </a:xfrm>
          </p:grpSpPr>
          <p:sp>
            <p:nvSpPr>
              <p:cNvPr id="381" name="AutoShape 140">
                <a:extLst>
                  <a:ext uri="{FF2B5EF4-FFF2-40B4-BE49-F238E27FC236}">
                    <a16:creationId xmlns:a16="http://schemas.microsoft.com/office/drawing/2014/main" id="{84143FD8-E0F9-DF48-B4AF-0D12414A3C0B}"/>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AutoShape 141">
                <a:extLst>
                  <a:ext uri="{FF2B5EF4-FFF2-40B4-BE49-F238E27FC236}">
                    <a16:creationId xmlns:a16="http://schemas.microsoft.com/office/drawing/2014/main" id="{F75D69FA-178C-FF48-AF93-8D22328C7050}"/>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7" name="Rectangle 142">
              <a:extLst>
                <a:ext uri="{FF2B5EF4-FFF2-40B4-BE49-F238E27FC236}">
                  <a16:creationId xmlns:a16="http://schemas.microsoft.com/office/drawing/2014/main" id="{79EE47BA-DDCB-AE42-849E-EAA9A961AC1F}"/>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43">
              <a:extLst>
                <a:ext uri="{FF2B5EF4-FFF2-40B4-BE49-F238E27FC236}">
                  <a16:creationId xmlns:a16="http://schemas.microsoft.com/office/drawing/2014/main" id="{52DF3659-7462-174D-BF79-583260D64939}"/>
                </a:ext>
              </a:extLst>
            </p:cNvPr>
            <p:cNvGrpSpPr>
              <a:grpSpLocks/>
            </p:cNvGrpSpPr>
            <p:nvPr/>
          </p:nvGrpSpPr>
          <p:grpSpPr bwMode="auto">
            <a:xfrm>
              <a:off x="4747" y="994"/>
              <a:ext cx="581" cy="134"/>
              <a:chOff x="614" y="2568"/>
              <a:chExt cx="725" cy="139"/>
            </a:xfrm>
          </p:grpSpPr>
          <p:sp>
            <p:nvSpPr>
              <p:cNvPr id="379" name="AutoShape 144">
                <a:extLst>
                  <a:ext uri="{FF2B5EF4-FFF2-40B4-BE49-F238E27FC236}">
                    <a16:creationId xmlns:a16="http://schemas.microsoft.com/office/drawing/2014/main" id="{9E1E1420-2718-EE4C-9DB5-D20E625D4DAC}"/>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AutoShape 145">
                <a:extLst>
                  <a:ext uri="{FF2B5EF4-FFF2-40B4-BE49-F238E27FC236}">
                    <a16:creationId xmlns:a16="http://schemas.microsoft.com/office/drawing/2014/main" id="{311E1D1D-C4BA-C14B-AB5E-7D9E9CB99C08}"/>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59" name="Rectangle 146">
              <a:extLst>
                <a:ext uri="{FF2B5EF4-FFF2-40B4-BE49-F238E27FC236}">
                  <a16:creationId xmlns:a16="http://schemas.microsoft.com/office/drawing/2014/main" id="{A208931F-C1D7-4D44-9151-6D63CB811A8B}"/>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Rectangle 147">
              <a:extLst>
                <a:ext uri="{FF2B5EF4-FFF2-40B4-BE49-F238E27FC236}">
                  <a16:creationId xmlns:a16="http://schemas.microsoft.com/office/drawing/2014/main" id="{85597E8B-CF6B-C244-96B8-D967A88BD6FE}"/>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1" name="Group 148">
              <a:extLst>
                <a:ext uri="{FF2B5EF4-FFF2-40B4-BE49-F238E27FC236}">
                  <a16:creationId xmlns:a16="http://schemas.microsoft.com/office/drawing/2014/main" id="{13DDD94F-DFC2-E744-ADF7-A896AEDA93D2}"/>
                </a:ext>
              </a:extLst>
            </p:cNvPr>
            <p:cNvGrpSpPr>
              <a:grpSpLocks/>
            </p:cNvGrpSpPr>
            <p:nvPr/>
          </p:nvGrpSpPr>
          <p:grpSpPr bwMode="auto">
            <a:xfrm>
              <a:off x="4735" y="1627"/>
              <a:ext cx="582" cy="151"/>
              <a:chOff x="614" y="2568"/>
              <a:chExt cx="725" cy="139"/>
            </a:xfrm>
          </p:grpSpPr>
          <p:sp>
            <p:nvSpPr>
              <p:cNvPr id="377" name="AutoShape 149">
                <a:extLst>
                  <a:ext uri="{FF2B5EF4-FFF2-40B4-BE49-F238E27FC236}">
                    <a16:creationId xmlns:a16="http://schemas.microsoft.com/office/drawing/2014/main" id="{3E8C962F-C7BD-B44F-978E-C803F5452586}"/>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AutoShape 150">
                <a:extLst>
                  <a:ext uri="{FF2B5EF4-FFF2-40B4-BE49-F238E27FC236}">
                    <a16:creationId xmlns:a16="http://schemas.microsoft.com/office/drawing/2014/main" id="{E65F62EE-08D0-BF46-9BB6-23FEA82DDB56}"/>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2" name="Freeform 151">
              <a:extLst>
                <a:ext uri="{FF2B5EF4-FFF2-40B4-BE49-F238E27FC236}">
                  <a16:creationId xmlns:a16="http://schemas.microsoft.com/office/drawing/2014/main" id="{60E83399-FCB4-324A-B4BD-B8F23659596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63" name="Group 152">
              <a:extLst>
                <a:ext uri="{FF2B5EF4-FFF2-40B4-BE49-F238E27FC236}">
                  <a16:creationId xmlns:a16="http://schemas.microsoft.com/office/drawing/2014/main" id="{87A9E3BB-3D7B-8247-845C-C0F0EBB963AB}"/>
                </a:ext>
              </a:extLst>
            </p:cNvPr>
            <p:cNvGrpSpPr>
              <a:grpSpLocks/>
            </p:cNvGrpSpPr>
            <p:nvPr/>
          </p:nvGrpSpPr>
          <p:grpSpPr bwMode="auto">
            <a:xfrm>
              <a:off x="4739" y="1327"/>
              <a:ext cx="582" cy="139"/>
              <a:chOff x="614" y="2568"/>
              <a:chExt cx="725" cy="139"/>
            </a:xfrm>
          </p:grpSpPr>
          <p:sp>
            <p:nvSpPr>
              <p:cNvPr id="375" name="AutoShape 153">
                <a:extLst>
                  <a:ext uri="{FF2B5EF4-FFF2-40B4-BE49-F238E27FC236}">
                    <a16:creationId xmlns:a16="http://schemas.microsoft.com/office/drawing/2014/main" id="{7C75A8D8-585C-B74B-A8B7-1BE5B537853B}"/>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6" name="AutoShape 154">
                <a:extLst>
                  <a:ext uri="{FF2B5EF4-FFF2-40B4-BE49-F238E27FC236}">
                    <a16:creationId xmlns:a16="http://schemas.microsoft.com/office/drawing/2014/main" id="{22C9496F-6ACA-5348-BD7C-54B2C4BDD199}"/>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64" name="Rectangle 155">
              <a:extLst>
                <a:ext uri="{FF2B5EF4-FFF2-40B4-BE49-F238E27FC236}">
                  <a16:creationId xmlns:a16="http://schemas.microsoft.com/office/drawing/2014/main" id="{3A93ED27-82F2-8540-8D23-33AD2D2EE47A}"/>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Freeform 156">
              <a:extLst>
                <a:ext uri="{FF2B5EF4-FFF2-40B4-BE49-F238E27FC236}">
                  <a16:creationId xmlns:a16="http://schemas.microsoft.com/office/drawing/2014/main" id="{0292C05A-662A-5445-B8CB-FAA09E805A6A}"/>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Freeform 157">
              <a:extLst>
                <a:ext uri="{FF2B5EF4-FFF2-40B4-BE49-F238E27FC236}">
                  <a16:creationId xmlns:a16="http://schemas.microsoft.com/office/drawing/2014/main" id="{4AA45BB6-3C27-E64E-8383-C80FAEA53A3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7" name="Oval 158">
              <a:extLst>
                <a:ext uri="{FF2B5EF4-FFF2-40B4-BE49-F238E27FC236}">
                  <a16:creationId xmlns:a16="http://schemas.microsoft.com/office/drawing/2014/main" id="{95B86A35-1D75-5C49-936B-687C0ACE7FDE}"/>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Freeform 159">
              <a:extLst>
                <a:ext uri="{FF2B5EF4-FFF2-40B4-BE49-F238E27FC236}">
                  <a16:creationId xmlns:a16="http://schemas.microsoft.com/office/drawing/2014/main" id="{1EEE46FE-29EC-9D4E-A9F0-12F15C389E7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AutoShape 160">
              <a:extLst>
                <a:ext uri="{FF2B5EF4-FFF2-40B4-BE49-F238E27FC236}">
                  <a16:creationId xmlns:a16="http://schemas.microsoft.com/office/drawing/2014/main" id="{77C78D76-E4BF-FC4E-85A3-25D74AAE0F1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AutoShape 161">
              <a:extLst>
                <a:ext uri="{FF2B5EF4-FFF2-40B4-BE49-F238E27FC236}">
                  <a16:creationId xmlns:a16="http://schemas.microsoft.com/office/drawing/2014/main" id="{1A647E10-4CD3-9C49-9E7D-932D48250838}"/>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Oval 162">
              <a:extLst>
                <a:ext uri="{FF2B5EF4-FFF2-40B4-BE49-F238E27FC236}">
                  <a16:creationId xmlns:a16="http://schemas.microsoft.com/office/drawing/2014/main" id="{43EFA142-8DAD-3D46-A09E-08B75C8DFF62}"/>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Oval 163">
              <a:extLst>
                <a:ext uri="{FF2B5EF4-FFF2-40B4-BE49-F238E27FC236}">
                  <a16:creationId xmlns:a16="http://schemas.microsoft.com/office/drawing/2014/main" id="{A31EBF34-4197-3041-BA0D-DA86EAB8CBC9}"/>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73" name="Oval 164">
              <a:extLst>
                <a:ext uri="{FF2B5EF4-FFF2-40B4-BE49-F238E27FC236}">
                  <a16:creationId xmlns:a16="http://schemas.microsoft.com/office/drawing/2014/main" id="{C69F2F21-A598-194E-8061-42E20C132913}"/>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65">
              <a:extLst>
                <a:ext uri="{FF2B5EF4-FFF2-40B4-BE49-F238E27FC236}">
                  <a16:creationId xmlns:a16="http://schemas.microsoft.com/office/drawing/2014/main" id="{C6C7B11F-80C5-CE4C-8737-FB4903EEBCB3}"/>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3" name="Group 100">
            <a:extLst>
              <a:ext uri="{FF2B5EF4-FFF2-40B4-BE49-F238E27FC236}">
                <a16:creationId xmlns:a16="http://schemas.microsoft.com/office/drawing/2014/main" id="{425D51F3-48C9-9A40-B992-AE005FAB2C33}"/>
              </a:ext>
            </a:extLst>
          </p:cNvPr>
          <p:cNvGrpSpPr>
            <a:grpSpLocks/>
          </p:cNvGrpSpPr>
          <p:nvPr/>
        </p:nvGrpSpPr>
        <p:grpSpPr bwMode="auto">
          <a:xfrm>
            <a:off x="6137453" y="1703614"/>
            <a:ext cx="511175" cy="693738"/>
            <a:chOff x="4140" y="429"/>
            <a:chExt cx="1425" cy="2396"/>
          </a:xfrm>
        </p:grpSpPr>
        <p:sp>
          <p:nvSpPr>
            <p:cNvPr id="319" name="Freeform 101">
              <a:extLst>
                <a:ext uri="{FF2B5EF4-FFF2-40B4-BE49-F238E27FC236}">
                  <a16:creationId xmlns:a16="http://schemas.microsoft.com/office/drawing/2014/main" id="{4DE11FE1-ABE4-5449-9F07-FF92B1203733}"/>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02">
              <a:extLst>
                <a:ext uri="{FF2B5EF4-FFF2-40B4-BE49-F238E27FC236}">
                  <a16:creationId xmlns:a16="http://schemas.microsoft.com/office/drawing/2014/main" id="{F28617B4-246C-4142-9D1A-885008483BCB}"/>
                </a:ext>
              </a:extLst>
            </p:cNvPr>
            <p:cNvSpPr>
              <a:spLocks noChangeArrowheads="1"/>
            </p:cNvSpPr>
            <p:nvPr/>
          </p:nvSpPr>
          <p:spPr bwMode="auto">
            <a:xfrm>
              <a:off x="4206" y="429"/>
              <a:ext cx="1044" cy="2286"/>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Freeform 103">
              <a:extLst>
                <a:ext uri="{FF2B5EF4-FFF2-40B4-BE49-F238E27FC236}">
                  <a16:creationId xmlns:a16="http://schemas.microsoft.com/office/drawing/2014/main" id="{695E4127-E30B-0140-BBC3-EE8AA864D60A}"/>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Freeform 104">
              <a:extLst>
                <a:ext uri="{FF2B5EF4-FFF2-40B4-BE49-F238E27FC236}">
                  <a16:creationId xmlns:a16="http://schemas.microsoft.com/office/drawing/2014/main" id="{107A5B24-681B-3348-B947-27500FBE7EF5}"/>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3" name="Rectangle 105">
              <a:extLst>
                <a:ext uri="{FF2B5EF4-FFF2-40B4-BE49-F238E27FC236}">
                  <a16:creationId xmlns:a16="http://schemas.microsoft.com/office/drawing/2014/main" id="{3B9FBC9B-DB47-3440-A3A7-D9397DA36DF3}"/>
                </a:ext>
              </a:extLst>
            </p:cNvPr>
            <p:cNvSpPr>
              <a:spLocks noChangeArrowheads="1"/>
            </p:cNvSpPr>
            <p:nvPr/>
          </p:nvSpPr>
          <p:spPr bwMode="auto">
            <a:xfrm>
              <a:off x="4211" y="692"/>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4" name="Group 106">
              <a:extLst>
                <a:ext uri="{FF2B5EF4-FFF2-40B4-BE49-F238E27FC236}">
                  <a16:creationId xmlns:a16="http://schemas.microsoft.com/office/drawing/2014/main" id="{D4DB1272-AC30-B740-A818-112B7B016159}"/>
                </a:ext>
              </a:extLst>
            </p:cNvPr>
            <p:cNvGrpSpPr>
              <a:grpSpLocks/>
            </p:cNvGrpSpPr>
            <p:nvPr/>
          </p:nvGrpSpPr>
          <p:grpSpPr bwMode="auto">
            <a:xfrm>
              <a:off x="4749" y="668"/>
              <a:ext cx="581" cy="145"/>
              <a:chOff x="614" y="2568"/>
              <a:chExt cx="725" cy="139"/>
            </a:xfrm>
          </p:grpSpPr>
          <p:sp>
            <p:nvSpPr>
              <p:cNvPr id="349" name="AutoShape 107">
                <a:extLst>
                  <a:ext uri="{FF2B5EF4-FFF2-40B4-BE49-F238E27FC236}">
                    <a16:creationId xmlns:a16="http://schemas.microsoft.com/office/drawing/2014/main" id="{E4E7D8BF-C451-2149-AB56-5952A4BC1ECD}"/>
                  </a:ext>
                </a:extLst>
              </p:cNvPr>
              <p:cNvSpPr>
                <a:spLocks noChangeArrowheads="1"/>
              </p:cNvSpPr>
              <p:nvPr/>
            </p:nvSpPr>
            <p:spPr bwMode="auto">
              <a:xfrm>
                <a:off x="616" y="2570"/>
                <a:ext cx="723"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AutoShape 108">
                <a:extLst>
                  <a:ext uri="{FF2B5EF4-FFF2-40B4-BE49-F238E27FC236}">
                    <a16:creationId xmlns:a16="http://schemas.microsoft.com/office/drawing/2014/main" id="{CA9F9DDC-D2E0-9445-8E09-E2A450486D51}"/>
                  </a:ext>
                </a:extLst>
              </p:cNvPr>
              <p:cNvSpPr>
                <a:spLocks noChangeArrowheads="1"/>
              </p:cNvSpPr>
              <p:nvPr/>
            </p:nvSpPr>
            <p:spPr bwMode="auto">
              <a:xfrm>
                <a:off x="633" y="2586"/>
                <a:ext cx="690"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5" name="Rectangle 109">
              <a:extLst>
                <a:ext uri="{FF2B5EF4-FFF2-40B4-BE49-F238E27FC236}">
                  <a16:creationId xmlns:a16="http://schemas.microsoft.com/office/drawing/2014/main" id="{8B4A1DB1-B64D-E342-AC38-F13AC2BB24CB}"/>
                </a:ext>
              </a:extLst>
            </p:cNvPr>
            <p:cNvSpPr>
              <a:spLocks noChangeArrowheads="1"/>
            </p:cNvSpPr>
            <p:nvPr/>
          </p:nvSpPr>
          <p:spPr bwMode="auto">
            <a:xfrm>
              <a:off x="4224" y="1021"/>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10">
              <a:extLst>
                <a:ext uri="{FF2B5EF4-FFF2-40B4-BE49-F238E27FC236}">
                  <a16:creationId xmlns:a16="http://schemas.microsoft.com/office/drawing/2014/main" id="{8699E1EB-58F7-EB4A-BE56-52A7A29FB724}"/>
                </a:ext>
              </a:extLst>
            </p:cNvPr>
            <p:cNvGrpSpPr>
              <a:grpSpLocks/>
            </p:cNvGrpSpPr>
            <p:nvPr/>
          </p:nvGrpSpPr>
          <p:grpSpPr bwMode="auto">
            <a:xfrm>
              <a:off x="4747" y="994"/>
              <a:ext cx="581" cy="134"/>
              <a:chOff x="614" y="2568"/>
              <a:chExt cx="725" cy="139"/>
            </a:xfrm>
          </p:grpSpPr>
          <p:sp>
            <p:nvSpPr>
              <p:cNvPr id="347" name="AutoShape 111">
                <a:extLst>
                  <a:ext uri="{FF2B5EF4-FFF2-40B4-BE49-F238E27FC236}">
                    <a16:creationId xmlns:a16="http://schemas.microsoft.com/office/drawing/2014/main" id="{8755B864-D5D9-3F48-B106-5195BC479755}"/>
                  </a:ext>
                </a:extLst>
              </p:cNvPr>
              <p:cNvSpPr>
                <a:spLocks noChangeArrowheads="1"/>
              </p:cNvSpPr>
              <p:nvPr/>
            </p:nvSpPr>
            <p:spPr bwMode="auto">
              <a:xfrm>
                <a:off x="613" y="2568"/>
                <a:ext cx="718"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AutoShape 112">
                <a:extLst>
                  <a:ext uri="{FF2B5EF4-FFF2-40B4-BE49-F238E27FC236}">
                    <a16:creationId xmlns:a16="http://schemas.microsoft.com/office/drawing/2014/main" id="{5EA94929-40C1-1844-A278-8A7EB9C8F32E}"/>
                  </a:ext>
                </a:extLst>
              </p:cNvPr>
              <p:cNvSpPr>
                <a:spLocks noChangeArrowheads="1"/>
              </p:cNvSpPr>
              <p:nvPr/>
            </p:nvSpPr>
            <p:spPr bwMode="auto">
              <a:xfrm>
                <a:off x="630" y="2585"/>
                <a:ext cx="690" cy="102"/>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7" name="Rectangle 113">
              <a:extLst>
                <a:ext uri="{FF2B5EF4-FFF2-40B4-BE49-F238E27FC236}">
                  <a16:creationId xmlns:a16="http://schemas.microsoft.com/office/drawing/2014/main" id="{C3CA31E7-43E9-C54B-B13E-E2E8356B1BD2}"/>
                </a:ext>
              </a:extLst>
            </p:cNvPr>
            <p:cNvSpPr>
              <a:spLocks noChangeArrowheads="1"/>
            </p:cNvSpPr>
            <p:nvPr/>
          </p:nvSpPr>
          <p:spPr bwMode="auto">
            <a:xfrm>
              <a:off x="4215" y="1356"/>
              <a:ext cx="597" cy="49"/>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Rectangle 114">
              <a:extLst>
                <a:ext uri="{FF2B5EF4-FFF2-40B4-BE49-F238E27FC236}">
                  <a16:creationId xmlns:a16="http://schemas.microsoft.com/office/drawing/2014/main" id="{70DE4D48-FE2E-9C45-9782-5C8939C4A5DF}"/>
                </a:ext>
              </a:extLst>
            </p:cNvPr>
            <p:cNvSpPr>
              <a:spLocks noChangeArrowheads="1"/>
            </p:cNvSpPr>
            <p:nvPr/>
          </p:nvSpPr>
          <p:spPr bwMode="auto">
            <a:xfrm>
              <a:off x="4229" y="1657"/>
              <a:ext cx="597" cy="44"/>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9" name="Group 115">
              <a:extLst>
                <a:ext uri="{FF2B5EF4-FFF2-40B4-BE49-F238E27FC236}">
                  <a16:creationId xmlns:a16="http://schemas.microsoft.com/office/drawing/2014/main" id="{BEDE8AC0-C09D-314C-9CF4-3B49C79D8309}"/>
                </a:ext>
              </a:extLst>
            </p:cNvPr>
            <p:cNvGrpSpPr>
              <a:grpSpLocks/>
            </p:cNvGrpSpPr>
            <p:nvPr/>
          </p:nvGrpSpPr>
          <p:grpSpPr bwMode="auto">
            <a:xfrm>
              <a:off x="4735" y="1627"/>
              <a:ext cx="582" cy="151"/>
              <a:chOff x="614" y="2568"/>
              <a:chExt cx="725" cy="139"/>
            </a:xfrm>
          </p:grpSpPr>
          <p:sp>
            <p:nvSpPr>
              <p:cNvPr id="345" name="AutoShape 116">
                <a:extLst>
                  <a:ext uri="{FF2B5EF4-FFF2-40B4-BE49-F238E27FC236}">
                    <a16:creationId xmlns:a16="http://schemas.microsoft.com/office/drawing/2014/main" id="{53CFCEA6-E422-E24C-91CC-6AB2DA5B984C}"/>
                  </a:ext>
                </a:extLst>
              </p:cNvPr>
              <p:cNvSpPr>
                <a:spLocks noChangeArrowheads="1"/>
              </p:cNvSpPr>
              <p:nvPr/>
            </p:nvSpPr>
            <p:spPr bwMode="auto">
              <a:xfrm>
                <a:off x="612" y="2581"/>
                <a:ext cx="728" cy="12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AutoShape 117">
                <a:extLst>
                  <a:ext uri="{FF2B5EF4-FFF2-40B4-BE49-F238E27FC236}">
                    <a16:creationId xmlns:a16="http://schemas.microsoft.com/office/drawing/2014/main" id="{FEFA7192-E9ED-D345-AC92-ED008077B392}"/>
                  </a:ext>
                </a:extLst>
              </p:cNvPr>
              <p:cNvSpPr>
                <a:spLocks noChangeArrowheads="1"/>
              </p:cNvSpPr>
              <p:nvPr/>
            </p:nvSpPr>
            <p:spPr bwMode="auto">
              <a:xfrm>
                <a:off x="628"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0" name="Freeform 118">
              <a:extLst>
                <a:ext uri="{FF2B5EF4-FFF2-40B4-BE49-F238E27FC236}">
                  <a16:creationId xmlns:a16="http://schemas.microsoft.com/office/drawing/2014/main" id="{5FD6018C-4C2B-5147-9A4D-0850B214BBC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1" name="Group 119">
              <a:extLst>
                <a:ext uri="{FF2B5EF4-FFF2-40B4-BE49-F238E27FC236}">
                  <a16:creationId xmlns:a16="http://schemas.microsoft.com/office/drawing/2014/main" id="{0147FEBF-9B07-DB4D-80F0-28CFAFB17548}"/>
                </a:ext>
              </a:extLst>
            </p:cNvPr>
            <p:cNvGrpSpPr>
              <a:grpSpLocks/>
            </p:cNvGrpSpPr>
            <p:nvPr/>
          </p:nvGrpSpPr>
          <p:grpSpPr bwMode="auto">
            <a:xfrm>
              <a:off x="4739" y="1327"/>
              <a:ext cx="582" cy="139"/>
              <a:chOff x="614" y="2568"/>
              <a:chExt cx="725" cy="139"/>
            </a:xfrm>
          </p:grpSpPr>
          <p:sp>
            <p:nvSpPr>
              <p:cNvPr id="343" name="AutoShape 120">
                <a:extLst>
                  <a:ext uri="{FF2B5EF4-FFF2-40B4-BE49-F238E27FC236}">
                    <a16:creationId xmlns:a16="http://schemas.microsoft.com/office/drawing/2014/main" id="{6BEC5FCB-A0E4-2B4D-99A9-AF75102E8932}"/>
                  </a:ext>
                </a:extLst>
              </p:cNvPr>
              <p:cNvSpPr>
                <a:spLocks noChangeArrowheads="1"/>
              </p:cNvSpPr>
              <p:nvPr/>
            </p:nvSpPr>
            <p:spPr bwMode="auto">
              <a:xfrm>
                <a:off x="612" y="2569"/>
                <a:ext cx="728"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AutoShape 121">
                <a:extLst>
                  <a:ext uri="{FF2B5EF4-FFF2-40B4-BE49-F238E27FC236}">
                    <a16:creationId xmlns:a16="http://schemas.microsoft.com/office/drawing/2014/main" id="{DFB1EE8C-1279-5544-ADC0-B00F802A675B}"/>
                  </a:ext>
                </a:extLst>
              </p:cNvPr>
              <p:cNvSpPr>
                <a:spLocks noChangeArrowheads="1"/>
              </p:cNvSpPr>
              <p:nvPr/>
            </p:nvSpPr>
            <p:spPr bwMode="auto">
              <a:xfrm>
                <a:off x="629" y="2586"/>
                <a:ext cx="695"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32" name="Rectangle 122">
              <a:extLst>
                <a:ext uri="{FF2B5EF4-FFF2-40B4-BE49-F238E27FC236}">
                  <a16:creationId xmlns:a16="http://schemas.microsoft.com/office/drawing/2014/main" id="{24E8BD47-F206-7A48-B906-69B10A9FFC1B}"/>
                </a:ext>
              </a:extLst>
            </p:cNvPr>
            <p:cNvSpPr>
              <a:spLocks noChangeArrowheads="1"/>
            </p:cNvSpPr>
            <p:nvPr/>
          </p:nvSpPr>
          <p:spPr bwMode="auto">
            <a:xfrm>
              <a:off x="5251" y="429"/>
              <a:ext cx="66"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Freeform 123">
              <a:extLst>
                <a:ext uri="{FF2B5EF4-FFF2-40B4-BE49-F238E27FC236}">
                  <a16:creationId xmlns:a16="http://schemas.microsoft.com/office/drawing/2014/main" id="{3A63ACAE-F7D6-334D-BAC6-EB19E7953C38}"/>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Freeform 124">
              <a:extLst>
                <a:ext uri="{FF2B5EF4-FFF2-40B4-BE49-F238E27FC236}">
                  <a16:creationId xmlns:a16="http://schemas.microsoft.com/office/drawing/2014/main" id="{DBB6882F-25A8-7942-8AB7-E4F1E8EF4C6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Oval 125">
              <a:extLst>
                <a:ext uri="{FF2B5EF4-FFF2-40B4-BE49-F238E27FC236}">
                  <a16:creationId xmlns:a16="http://schemas.microsoft.com/office/drawing/2014/main" id="{1A751CBC-1E6B-3447-89A8-B6CA0042228F}"/>
                </a:ext>
              </a:extLst>
            </p:cNvPr>
            <p:cNvSpPr>
              <a:spLocks noChangeArrowheads="1"/>
            </p:cNvSpPr>
            <p:nvPr/>
          </p:nvSpPr>
          <p:spPr bwMode="auto">
            <a:xfrm>
              <a:off x="5516" y="2611"/>
              <a:ext cx="49" cy="93"/>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Freeform 126">
              <a:extLst>
                <a:ext uri="{FF2B5EF4-FFF2-40B4-BE49-F238E27FC236}">
                  <a16:creationId xmlns:a16="http://schemas.microsoft.com/office/drawing/2014/main" id="{EC930019-7A9E-2D4F-9037-E4F5C26D8937}"/>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AutoShape 127">
              <a:extLst>
                <a:ext uri="{FF2B5EF4-FFF2-40B4-BE49-F238E27FC236}">
                  <a16:creationId xmlns:a16="http://schemas.microsoft.com/office/drawing/2014/main" id="{7F4290BB-A0B2-F146-87B4-626DAAD2FA0E}"/>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AutoShape 128">
              <a:extLst>
                <a:ext uri="{FF2B5EF4-FFF2-40B4-BE49-F238E27FC236}">
                  <a16:creationId xmlns:a16="http://schemas.microsoft.com/office/drawing/2014/main" id="{DE6D89A2-6ADB-E042-9FB2-932318D01D74}"/>
                </a:ext>
              </a:extLst>
            </p:cNvPr>
            <p:cNvSpPr>
              <a:spLocks noChangeArrowheads="1"/>
            </p:cNvSpPr>
            <p:nvPr/>
          </p:nvSpPr>
          <p:spPr bwMode="auto">
            <a:xfrm>
              <a:off x="4206" y="2710"/>
              <a:ext cx="1071"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Oval 129">
              <a:extLst>
                <a:ext uri="{FF2B5EF4-FFF2-40B4-BE49-F238E27FC236}">
                  <a16:creationId xmlns:a16="http://schemas.microsoft.com/office/drawing/2014/main" id="{8747708C-8EE0-5C44-BC67-5ACC5185A5DD}"/>
                </a:ext>
              </a:extLst>
            </p:cNvPr>
            <p:cNvSpPr>
              <a:spLocks noChangeArrowheads="1"/>
            </p:cNvSpPr>
            <p:nvPr/>
          </p:nvSpPr>
          <p:spPr bwMode="auto">
            <a:xfrm>
              <a:off x="4308"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Oval 130">
              <a:extLst>
                <a:ext uri="{FF2B5EF4-FFF2-40B4-BE49-F238E27FC236}">
                  <a16:creationId xmlns:a16="http://schemas.microsoft.com/office/drawing/2014/main" id="{7C3FDD54-230D-8547-8BCF-E82A9284247B}"/>
                </a:ext>
              </a:extLst>
            </p:cNvPr>
            <p:cNvSpPr>
              <a:spLocks noChangeArrowheads="1"/>
            </p:cNvSpPr>
            <p:nvPr/>
          </p:nvSpPr>
          <p:spPr bwMode="auto">
            <a:xfrm>
              <a:off x="4485" y="2386"/>
              <a:ext cx="159" cy="14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41" name="Oval 131">
              <a:extLst>
                <a:ext uri="{FF2B5EF4-FFF2-40B4-BE49-F238E27FC236}">
                  <a16:creationId xmlns:a16="http://schemas.microsoft.com/office/drawing/2014/main" id="{42133DC7-7C21-C149-A374-F81A9E0D91A4}"/>
                </a:ext>
              </a:extLst>
            </p:cNvPr>
            <p:cNvSpPr>
              <a:spLocks noChangeArrowheads="1"/>
            </p:cNvSpPr>
            <p:nvPr/>
          </p:nvSpPr>
          <p:spPr bwMode="auto">
            <a:xfrm>
              <a:off x="4662" y="2381"/>
              <a:ext cx="159" cy="143"/>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2" name="Rectangle 132">
              <a:extLst>
                <a:ext uri="{FF2B5EF4-FFF2-40B4-BE49-F238E27FC236}">
                  <a16:creationId xmlns:a16="http://schemas.microsoft.com/office/drawing/2014/main" id="{9CA18ACF-5AE2-944A-999A-0A4945D54CB6}"/>
                </a:ext>
              </a:extLst>
            </p:cNvPr>
            <p:cNvSpPr>
              <a:spLocks noChangeArrowheads="1"/>
            </p:cNvSpPr>
            <p:nvPr/>
          </p:nvSpPr>
          <p:spPr bwMode="auto">
            <a:xfrm>
              <a:off x="5060" y="1833"/>
              <a:ext cx="89" cy="762"/>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4" name="Group 158">
            <a:extLst>
              <a:ext uri="{FF2B5EF4-FFF2-40B4-BE49-F238E27FC236}">
                <a16:creationId xmlns:a16="http://schemas.microsoft.com/office/drawing/2014/main" id="{989EFA5C-2337-B14C-91A8-83B54EA43E37}"/>
              </a:ext>
            </a:extLst>
          </p:cNvPr>
          <p:cNvGrpSpPr>
            <a:grpSpLocks/>
          </p:cNvGrpSpPr>
          <p:nvPr/>
        </p:nvGrpSpPr>
        <p:grpSpPr bwMode="auto">
          <a:xfrm>
            <a:off x="4159429" y="2103665"/>
            <a:ext cx="1689101" cy="1133476"/>
            <a:chOff x="1716" y="1206"/>
            <a:chExt cx="1064" cy="714"/>
          </a:xfrm>
        </p:grpSpPr>
        <p:sp>
          <p:nvSpPr>
            <p:cNvPr id="303" name="Text Box 95">
              <a:extLst>
                <a:ext uri="{FF2B5EF4-FFF2-40B4-BE49-F238E27FC236}">
                  <a16:creationId xmlns:a16="http://schemas.microsoft.com/office/drawing/2014/main" id="{C009C226-FBA8-DB48-ABF5-333250A76D3C}"/>
                </a:ext>
              </a:extLst>
            </p:cNvPr>
            <p:cNvSpPr txBox="1">
              <a:spLocks noChangeArrowheads="1"/>
            </p:cNvSpPr>
            <p:nvPr/>
          </p:nvSpPr>
          <p:spPr bwMode="auto">
            <a:xfrm>
              <a:off x="1716" y="1583"/>
              <a:ext cx="1064" cy="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4" name="Group 157">
              <a:extLst>
                <a:ext uri="{FF2B5EF4-FFF2-40B4-BE49-F238E27FC236}">
                  <a16:creationId xmlns:a16="http://schemas.microsoft.com/office/drawing/2014/main" id="{619BE879-9F0A-604B-B005-9F7E471C1729}"/>
                </a:ext>
              </a:extLst>
            </p:cNvPr>
            <p:cNvGrpSpPr>
              <a:grpSpLocks/>
            </p:cNvGrpSpPr>
            <p:nvPr/>
          </p:nvGrpSpPr>
          <p:grpSpPr bwMode="auto">
            <a:xfrm>
              <a:off x="1992" y="1206"/>
              <a:ext cx="510" cy="354"/>
              <a:chOff x="2070" y="2004"/>
              <a:chExt cx="510" cy="354"/>
            </a:xfrm>
          </p:grpSpPr>
          <p:sp>
            <p:nvSpPr>
              <p:cNvPr id="305" name="Rectangle 94">
                <a:extLst>
                  <a:ext uri="{FF2B5EF4-FFF2-40B4-BE49-F238E27FC236}">
                    <a16:creationId xmlns:a16="http://schemas.microsoft.com/office/drawing/2014/main" id="{5B36F236-9C70-9F4F-A0BB-DDEC73A67767}"/>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6" name="Rectangle 96">
                <a:extLst>
                  <a:ext uri="{FF2B5EF4-FFF2-40B4-BE49-F238E27FC236}">
                    <a16:creationId xmlns:a16="http://schemas.microsoft.com/office/drawing/2014/main" id="{474FF8AD-41AD-5B4D-B9AF-317E0320017A}"/>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7" name="Line 97">
                <a:extLst>
                  <a:ext uri="{FF2B5EF4-FFF2-40B4-BE49-F238E27FC236}">
                    <a16:creationId xmlns:a16="http://schemas.microsoft.com/office/drawing/2014/main" id="{A863854B-58B3-0746-BB05-4CC473ACCC27}"/>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98">
                <a:extLst>
                  <a:ext uri="{FF2B5EF4-FFF2-40B4-BE49-F238E27FC236}">
                    <a16:creationId xmlns:a16="http://schemas.microsoft.com/office/drawing/2014/main" id="{45A3AD01-9B9C-1044-8CC4-2FA6945C9D88}"/>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Line 99">
                <a:extLst>
                  <a:ext uri="{FF2B5EF4-FFF2-40B4-BE49-F238E27FC236}">
                    <a16:creationId xmlns:a16="http://schemas.microsoft.com/office/drawing/2014/main" id="{A8A7F303-C29D-8048-8A22-5E010224F782}"/>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Line 100">
                <a:extLst>
                  <a:ext uri="{FF2B5EF4-FFF2-40B4-BE49-F238E27FC236}">
                    <a16:creationId xmlns:a16="http://schemas.microsoft.com/office/drawing/2014/main" id="{7423CFF1-7D3B-404B-908C-EF2DF44B8A4F}"/>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1" name="Line 101">
                <a:extLst>
                  <a:ext uri="{FF2B5EF4-FFF2-40B4-BE49-F238E27FC236}">
                    <a16:creationId xmlns:a16="http://schemas.microsoft.com/office/drawing/2014/main" id="{9B55CC56-B162-3641-8907-ACAE4544ACEF}"/>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2" name="Line 102">
                <a:extLst>
                  <a:ext uri="{FF2B5EF4-FFF2-40B4-BE49-F238E27FC236}">
                    <a16:creationId xmlns:a16="http://schemas.microsoft.com/office/drawing/2014/main" id="{E4EF0706-3A6D-5C49-AA93-B27D0DBD3D28}"/>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Line 103">
                <a:extLst>
                  <a:ext uri="{FF2B5EF4-FFF2-40B4-BE49-F238E27FC236}">
                    <a16:creationId xmlns:a16="http://schemas.microsoft.com/office/drawing/2014/main" id="{43AD1883-A082-A241-BB8E-52956E25AC3E}"/>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104">
                <a:extLst>
                  <a:ext uri="{FF2B5EF4-FFF2-40B4-BE49-F238E27FC236}">
                    <a16:creationId xmlns:a16="http://schemas.microsoft.com/office/drawing/2014/main" id="{CB654EBC-DFE6-7844-BECE-DAF45E418A4E}"/>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5" name="Rectangle 105">
                <a:extLst>
                  <a:ext uri="{FF2B5EF4-FFF2-40B4-BE49-F238E27FC236}">
                    <a16:creationId xmlns:a16="http://schemas.microsoft.com/office/drawing/2014/main" id="{43DD0923-D124-3D47-A27E-DA7522CBC5D6}"/>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6" name="Rectangle 106">
                <a:extLst>
                  <a:ext uri="{FF2B5EF4-FFF2-40B4-BE49-F238E27FC236}">
                    <a16:creationId xmlns:a16="http://schemas.microsoft.com/office/drawing/2014/main" id="{0CC3197A-47DF-3249-89A6-6A5C29D7B5C6}"/>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7" name="Rectangle 107">
                <a:extLst>
                  <a:ext uri="{FF2B5EF4-FFF2-40B4-BE49-F238E27FC236}">
                    <a16:creationId xmlns:a16="http://schemas.microsoft.com/office/drawing/2014/main" id="{B9DC67EE-6FEB-9E4F-91F2-78466630CE2F}"/>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18" name="Rectangle 108">
                <a:extLst>
                  <a:ext uri="{FF2B5EF4-FFF2-40B4-BE49-F238E27FC236}">
                    <a16:creationId xmlns:a16="http://schemas.microsoft.com/office/drawing/2014/main" id="{C7A7D96F-C671-7844-AFFA-9CA6B5108AAA}"/>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265" name="Text Box 121">
            <a:extLst>
              <a:ext uri="{FF2B5EF4-FFF2-40B4-BE49-F238E27FC236}">
                <a16:creationId xmlns:a16="http://schemas.microsoft.com/office/drawing/2014/main" id="{C86F78FC-21D9-8E40-B3EC-9E551DA5CBAD}"/>
              </a:ext>
            </a:extLst>
          </p:cNvPr>
          <p:cNvSpPr txBox="1">
            <a:spLocks noChangeArrowheads="1"/>
          </p:cNvSpPr>
          <p:nvPr/>
        </p:nvSpPr>
        <p:spPr bwMode="auto">
          <a:xfrm>
            <a:off x="3510141" y="1582964"/>
            <a:ext cx="8905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6" name="Rectangle 153">
            <a:extLst>
              <a:ext uri="{FF2B5EF4-FFF2-40B4-BE49-F238E27FC236}">
                <a16:creationId xmlns:a16="http://schemas.microsoft.com/office/drawing/2014/main" id="{C9F65152-882D-5B49-B9E9-532D284A81D5}"/>
              </a:ext>
            </a:extLst>
          </p:cNvPr>
          <p:cNvSpPr>
            <a:spLocks noChangeArrowheads="1"/>
          </p:cNvSpPr>
          <p:nvPr/>
        </p:nvSpPr>
        <p:spPr bwMode="auto">
          <a:xfrm>
            <a:off x="5270678" y="1573439"/>
            <a:ext cx="857250" cy="304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67" name="Text Box 154">
            <a:extLst>
              <a:ext uri="{FF2B5EF4-FFF2-40B4-BE49-F238E27FC236}">
                <a16:creationId xmlns:a16="http://schemas.microsoft.com/office/drawing/2014/main" id="{53E42ABE-038D-0049-93D4-9EC2E3234B13}"/>
              </a:ext>
            </a:extLst>
          </p:cNvPr>
          <p:cNvSpPr txBox="1">
            <a:spLocks noChangeArrowheads="1"/>
          </p:cNvSpPr>
          <p:nvPr/>
        </p:nvSpPr>
        <p:spPr bwMode="auto">
          <a:xfrm>
            <a:off x="5111928" y="1594077"/>
            <a:ext cx="89058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SMTP</a:t>
            </a:r>
          </a:p>
        </p:txBody>
      </p:sp>
      <p:sp>
        <p:nvSpPr>
          <p:cNvPr id="269" name="Text Box 160">
            <a:extLst>
              <a:ext uri="{FF2B5EF4-FFF2-40B4-BE49-F238E27FC236}">
                <a16:creationId xmlns:a16="http://schemas.microsoft.com/office/drawing/2014/main" id="{629C8856-7516-C14B-9215-6EA637A93BF1}"/>
              </a:ext>
            </a:extLst>
          </p:cNvPr>
          <p:cNvSpPr txBox="1">
            <a:spLocks noChangeArrowheads="1"/>
          </p:cNvSpPr>
          <p:nvPr/>
        </p:nvSpPr>
        <p:spPr bwMode="auto">
          <a:xfrm>
            <a:off x="5734133" y="2714852"/>
            <a:ext cx="1792478" cy="5355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r>
              <a:rPr kumimoji="0" lang="ja-JP" altLang="en-US" sz="16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 e-mail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0" name="Group 161">
            <a:extLst>
              <a:ext uri="{FF2B5EF4-FFF2-40B4-BE49-F238E27FC236}">
                <a16:creationId xmlns:a16="http://schemas.microsoft.com/office/drawing/2014/main" id="{D048FD00-5924-9447-B3B8-0AC35A063FA1}"/>
              </a:ext>
            </a:extLst>
          </p:cNvPr>
          <p:cNvGrpSpPr>
            <a:grpSpLocks/>
          </p:cNvGrpSpPr>
          <p:nvPr/>
        </p:nvGrpSpPr>
        <p:grpSpPr bwMode="auto">
          <a:xfrm>
            <a:off x="6289853" y="2116364"/>
            <a:ext cx="809625" cy="561975"/>
            <a:chOff x="2070" y="2004"/>
            <a:chExt cx="510" cy="354"/>
          </a:xfrm>
        </p:grpSpPr>
        <p:sp>
          <p:nvSpPr>
            <p:cNvPr id="289" name="Rectangle 162">
              <a:extLst>
                <a:ext uri="{FF2B5EF4-FFF2-40B4-BE49-F238E27FC236}">
                  <a16:creationId xmlns:a16="http://schemas.microsoft.com/office/drawing/2014/main" id="{F2A0FCDF-5941-FB4C-9E1D-DFD5B6C69CE5}"/>
                </a:ext>
              </a:extLst>
            </p:cNvPr>
            <p:cNvSpPr>
              <a:spLocks noChangeArrowheads="1"/>
            </p:cNvSpPr>
            <p:nvPr/>
          </p:nvSpPr>
          <p:spPr bwMode="auto">
            <a:xfrm>
              <a:off x="2070" y="2004"/>
              <a:ext cx="510" cy="354"/>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0" name="Rectangle 163">
              <a:extLst>
                <a:ext uri="{FF2B5EF4-FFF2-40B4-BE49-F238E27FC236}">
                  <a16:creationId xmlns:a16="http://schemas.microsoft.com/office/drawing/2014/main" id="{A6B8C913-36F9-824E-8C78-BFC7B3CDCFBE}"/>
                </a:ext>
              </a:extLst>
            </p:cNvPr>
            <p:cNvSpPr>
              <a:spLocks noChangeArrowheads="1"/>
            </p:cNvSpPr>
            <p:nvPr/>
          </p:nvSpPr>
          <p:spPr bwMode="auto">
            <a:xfrm>
              <a:off x="2094" y="2076"/>
              <a:ext cx="450" cy="120"/>
            </a:xfrm>
            <a:prstGeom prst="rect">
              <a:avLst/>
            </a:prstGeom>
            <a:solidFill>
              <a:srgbClr val="00FF00"/>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1" name="Line 164">
              <a:extLst>
                <a:ext uri="{FF2B5EF4-FFF2-40B4-BE49-F238E27FC236}">
                  <a16:creationId xmlns:a16="http://schemas.microsoft.com/office/drawing/2014/main" id="{3013A95D-A281-0C49-810B-3C864F7A46CB}"/>
                </a:ext>
              </a:extLst>
            </p:cNvPr>
            <p:cNvSpPr>
              <a:spLocks noChangeShapeType="1"/>
            </p:cNvSpPr>
            <p:nvPr/>
          </p:nvSpPr>
          <p:spPr bwMode="auto">
            <a:xfrm>
              <a:off x="2143"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2" name="Line 165">
              <a:extLst>
                <a:ext uri="{FF2B5EF4-FFF2-40B4-BE49-F238E27FC236}">
                  <a16:creationId xmlns:a16="http://schemas.microsoft.com/office/drawing/2014/main" id="{7277D88A-E3AC-5446-9FCD-10B5C085D77E}"/>
                </a:ext>
              </a:extLst>
            </p:cNvPr>
            <p:cNvSpPr>
              <a:spLocks noChangeShapeType="1"/>
            </p:cNvSpPr>
            <p:nvPr/>
          </p:nvSpPr>
          <p:spPr bwMode="auto">
            <a:xfrm>
              <a:off x="2252"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Line 166">
              <a:extLst>
                <a:ext uri="{FF2B5EF4-FFF2-40B4-BE49-F238E27FC236}">
                  <a16:creationId xmlns:a16="http://schemas.microsoft.com/office/drawing/2014/main" id="{04850398-3936-B842-A3EB-78E3F18C8D23}"/>
                </a:ext>
              </a:extLst>
            </p:cNvPr>
            <p:cNvSpPr>
              <a:spLocks noChangeShapeType="1"/>
            </p:cNvSpPr>
            <p:nvPr/>
          </p:nvSpPr>
          <p:spPr bwMode="auto">
            <a:xfrm>
              <a:off x="2307" y="2105"/>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Line 167">
              <a:extLst>
                <a:ext uri="{FF2B5EF4-FFF2-40B4-BE49-F238E27FC236}">
                  <a16:creationId xmlns:a16="http://schemas.microsoft.com/office/drawing/2014/main" id="{E54B2FAE-3B2C-BA4E-89DE-F17808A8501D}"/>
                </a:ext>
              </a:extLst>
            </p:cNvPr>
            <p:cNvSpPr>
              <a:spLocks noChangeShapeType="1"/>
            </p:cNvSpPr>
            <p:nvPr/>
          </p:nvSpPr>
          <p:spPr bwMode="auto">
            <a:xfrm>
              <a:off x="2364"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Line 168">
              <a:extLst>
                <a:ext uri="{FF2B5EF4-FFF2-40B4-BE49-F238E27FC236}">
                  <a16:creationId xmlns:a16="http://schemas.microsoft.com/office/drawing/2014/main" id="{0321206D-71C9-A044-BC0F-A09851EF7838}"/>
                </a:ext>
              </a:extLst>
            </p:cNvPr>
            <p:cNvSpPr>
              <a:spLocks noChangeShapeType="1"/>
            </p:cNvSpPr>
            <p:nvPr/>
          </p:nvSpPr>
          <p:spPr bwMode="auto">
            <a:xfrm>
              <a:off x="2425"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169">
              <a:extLst>
                <a:ext uri="{FF2B5EF4-FFF2-40B4-BE49-F238E27FC236}">
                  <a16:creationId xmlns:a16="http://schemas.microsoft.com/office/drawing/2014/main" id="{74EEC85C-DBEF-B746-945E-539B17DF96AF}"/>
                </a:ext>
              </a:extLst>
            </p:cNvPr>
            <p:cNvSpPr>
              <a:spLocks noChangeShapeType="1"/>
            </p:cNvSpPr>
            <p:nvPr/>
          </p:nvSpPr>
          <p:spPr bwMode="auto">
            <a:xfrm>
              <a:off x="2481" y="2103"/>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Line 170">
              <a:extLst>
                <a:ext uri="{FF2B5EF4-FFF2-40B4-BE49-F238E27FC236}">
                  <a16:creationId xmlns:a16="http://schemas.microsoft.com/office/drawing/2014/main" id="{A1C2C0B2-5E64-FE46-9C1E-5AB91616FB79}"/>
                </a:ext>
              </a:extLst>
            </p:cNvPr>
            <p:cNvSpPr>
              <a:spLocks noChangeShapeType="1"/>
            </p:cNvSpPr>
            <p:nvPr/>
          </p:nvSpPr>
          <p:spPr bwMode="auto">
            <a:xfrm>
              <a:off x="2196" y="2104"/>
              <a:ext cx="0" cy="7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Rectangle 171">
              <a:extLst>
                <a:ext uri="{FF2B5EF4-FFF2-40B4-BE49-F238E27FC236}">
                  <a16:creationId xmlns:a16="http://schemas.microsoft.com/office/drawing/2014/main" id="{18F1DECA-4FA1-D549-80DB-068E1D6FF772}"/>
                </a:ext>
              </a:extLst>
            </p:cNvPr>
            <p:cNvSpPr>
              <a:spLocks noChangeArrowheads="1"/>
            </p:cNvSpPr>
            <p:nvPr/>
          </p:nvSpPr>
          <p:spPr bwMode="auto">
            <a:xfrm>
              <a:off x="2102"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99" name="Rectangle 172">
              <a:extLst>
                <a:ext uri="{FF2B5EF4-FFF2-40B4-BE49-F238E27FC236}">
                  <a16:creationId xmlns:a16="http://schemas.microsoft.com/office/drawing/2014/main" id="{6B4E18DF-65E1-F447-8367-4528F7700FAA}"/>
                </a:ext>
              </a:extLst>
            </p:cNvPr>
            <p:cNvSpPr>
              <a:spLocks noChangeArrowheads="1"/>
            </p:cNvSpPr>
            <p:nvPr/>
          </p:nvSpPr>
          <p:spPr bwMode="auto">
            <a:xfrm>
              <a:off x="2188" y="2243"/>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0" name="Rectangle 173">
              <a:extLst>
                <a:ext uri="{FF2B5EF4-FFF2-40B4-BE49-F238E27FC236}">
                  <a16:creationId xmlns:a16="http://schemas.microsoft.com/office/drawing/2014/main" id="{BE1B5DC5-88E8-A649-93B6-EBAE42FDEF75}"/>
                </a:ext>
              </a:extLst>
            </p:cNvPr>
            <p:cNvSpPr>
              <a:spLocks noChangeArrowheads="1"/>
            </p:cNvSpPr>
            <p:nvPr/>
          </p:nvSpPr>
          <p:spPr bwMode="auto">
            <a:xfrm>
              <a:off x="2274" y="2242"/>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1" name="Rectangle 174">
              <a:extLst>
                <a:ext uri="{FF2B5EF4-FFF2-40B4-BE49-F238E27FC236}">
                  <a16:creationId xmlns:a16="http://schemas.microsoft.com/office/drawing/2014/main" id="{EEC64261-B933-2A4B-B45A-6E28963DC504}"/>
                </a:ext>
              </a:extLst>
            </p:cNvPr>
            <p:cNvSpPr>
              <a:spLocks noChangeArrowheads="1"/>
            </p:cNvSpPr>
            <p:nvPr/>
          </p:nvSpPr>
          <p:spPr bwMode="auto">
            <a:xfrm>
              <a:off x="2371"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Rectangle 175">
              <a:extLst>
                <a:ext uri="{FF2B5EF4-FFF2-40B4-BE49-F238E27FC236}">
                  <a16:creationId xmlns:a16="http://schemas.microsoft.com/office/drawing/2014/main" id="{EE1004C2-A311-414F-8E80-B4092CDDCD64}"/>
                </a:ext>
              </a:extLst>
            </p:cNvPr>
            <p:cNvSpPr>
              <a:spLocks noChangeArrowheads="1"/>
            </p:cNvSpPr>
            <p:nvPr/>
          </p:nvSpPr>
          <p:spPr bwMode="auto">
            <a:xfrm>
              <a:off x="2467" y="2240"/>
              <a:ext cx="64" cy="93"/>
            </a:xfrm>
            <a:prstGeom prst="rect">
              <a:avLst/>
            </a:prstGeom>
            <a:solidFill>
              <a:srgbClr val="FFFF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273" name="Line 94">
            <a:extLst>
              <a:ext uri="{FF2B5EF4-FFF2-40B4-BE49-F238E27FC236}">
                <a16:creationId xmlns:a16="http://schemas.microsoft.com/office/drawing/2014/main" id="{29F99540-FD3E-AE4C-A57E-1A20C6E30EED}"/>
              </a:ext>
            </a:extLst>
          </p:cNvPr>
          <p:cNvSpPr>
            <a:spLocks noChangeShapeType="1"/>
          </p:cNvSpPr>
          <p:nvPr/>
        </p:nvSpPr>
        <p:spPr bwMode="auto">
          <a:xfrm>
            <a:off x="3492678" y="2021114"/>
            <a:ext cx="903288"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Line 95">
            <a:extLst>
              <a:ext uri="{FF2B5EF4-FFF2-40B4-BE49-F238E27FC236}">
                <a16:creationId xmlns:a16="http://schemas.microsoft.com/office/drawing/2014/main" id="{C981B998-3615-AE47-86C8-57BFFA2D7D78}"/>
              </a:ext>
            </a:extLst>
          </p:cNvPr>
          <p:cNvSpPr>
            <a:spLocks noChangeShapeType="1"/>
          </p:cNvSpPr>
          <p:nvPr/>
        </p:nvSpPr>
        <p:spPr bwMode="auto">
          <a:xfrm>
            <a:off x="5123041" y="2017939"/>
            <a:ext cx="903287"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B91F516F-20AF-DB4E-A31F-6C9548243DF2}"/>
              </a:ext>
            </a:extLst>
          </p:cNvPr>
          <p:cNvGrpSpPr/>
          <p:nvPr/>
        </p:nvGrpSpPr>
        <p:grpSpPr>
          <a:xfrm>
            <a:off x="6699252" y="1424214"/>
            <a:ext cx="1816276" cy="1182356"/>
            <a:chOff x="6699252" y="1424214"/>
            <a:chExt cx="1816276" cy="1182356"/>
          </a:xfrm>
        </p:grpSpPr>
        <p:sp>
          <p:nvSpPr>
            <p:cNvPr id="268" name="Text Box 156">
              <a:extLst>
                <a:ext uri="{FF2B5EF4-FFF2-40B4-BE49-F238E27FC236}">
                  <a16:creationId xmlns:a16="http://schemas.microsoft.com/office/drawing/2014/main" id="{7317FD5B-CED0-1249-AB7C-DF94D681537A}"/>
                </a:ext>
              </a:extLst>
            </p:cNvPr>
            <p:cNvSpPr txBox="1">
              <a:spLocks noChangeArrowheads="1"/>
            </p:cNvSpPr>
            <p:nvPr/>
          </p:nvSpPr>
          <p:spPr bwMode="auto">
            <a:xfrm>
              <a:off x="6699252" y="1424214"/>
              <a:ext cx="1786114"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e-mail access</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protocol</a:t>
              </a:r>
              <a:endPar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275" name="Line 96">
              <a:extLst>
                <a:ext uri="{FF2B5EF4-FFF2-40B4-BE49-F238E27FC236}">
                  <a16:creationId xmlns:a16="http://schemas.microsoft.com/office/drawing/2014/main" id="{CF977160-74FD-0442-823B-6C2520914C43}"/>
                </a:ext>
              </a:extLst>
            </p:cNvPr>
            <p:cNvSpPr>
              <a:spLocks noChangeShapeType="1"/>
            </p:cNvSpPr>
            <p:nvPr/>
          </p:nvSpPr>
          <p:spPr bwMode="auto">
            <a:xfrm>
              <a:off x="6742291" y="2014764"/>
              <a:ext cx="1697037" cy="158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Text Box 156">
              <a:extLst>
                <a:ext uri="{FF2B5EF4-FFF2-40B4-BE49-F238E27FC236}">
                  <a16:creationId xmlns:a16="http://schemas.microsoft.com/office/drawing/2014/main" id="{FA9F06E0-5873-0E44-A9D6-E6DD02F2E350}"/>
                </a:ext>
              </a:extLst>
            </p:cNvPr>
            <p:cNvSpPr txBox="1">
              <a:spLocks noChangeArrowheads="1"/>
            </p:cNvSpPr>
            <p:nvPr/>
          </p:nvSpPr>
          <p:spPr bwMode="auto">
            <a:xfrm>
              <a:off x="7064731" y="2043339"/>
              <a:ext cx="1450797" cy="563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(e.g.,</a:t>
              </a: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IMAP, HTTP</a:t>
              </a: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t>
              </a:r>
            </a:p>
          </p:txBody>
        </p:sp>
      </p:grpSp>
      <p:grpSp>
        <p:nvGrpSpPr>
          <p:cNvPr id="277" name="Group 166">
            <a:extLst>
              <a:ext uri="{FF2B5EF4-FFF2-40B4-BE49-F238E27FC236}">
                <a16:creationId xmlns:a16="http://schemas.microsoft.com/office/drawing/2014/main" id="{F8002D43-E860-6845-AF7E-87A1A94D62F3}"/>
              </a:ext>
            </a:extLst>
          </p:cNvPr>
          <p:cNvGrpSpPr>
            <a:grpSpLocks/>
          </p:cNvGrpSpPr>
          <p:nvPr/>
        </p:nvGrpSpPr>
        <p:grpSpPr bwMode="auto">
          <a:xfrm>
            <a:off x="2556053" y="1535339"/>
            <a:ext cx="912813" cy="1054100"/>
            <a:chOff x="3574" y="550"/>
            <a:chExt cx="575" cy="664"/>
          </a:xfrm>
        </p:grpSpPr>
        <p:grpSp>
          <p:nvGrpSpPr>
            <p:cNvPr id="284" name="Group 167">
              <a:extLst>
                <a:ext uri="{FF2B5EF4-FFF2-40B4-BE49-F238E27FC236}">
                  <a16:creationId xmlns:a16="http://schemas.microsoft.com/office/drawing/2014/main" id="{BE8CFCE0-FC41-0748-A6E7-4600DF924D55}"/>
                </a:ext>
              </a:extLst>
            </p:cNvPr>
            <p:cNvGrpSpPr>
              <a:grpSpLocks/>
            </p:cNvGrpSpPr>
            <p:nvPr/>
          </p:nvGrpSpPr>
          <p:grpSpPr bwMode="auto">
            <a:xfrm>
              <a:off x="3588" y="692"/>
              <a:ext cx="561" cy="522"/>
              <a:chOff x="-44" y="1473"/>
              <a:chExt cx="981" cy="1105"/>
            </a:xfrm>
          </p:grpSpPr>
          <p:pic>
            <p:nvPicPr>
              <p:cNvPr id="287" name="Picture 168" descr="desktop_computer_stylized_medium">
                <a:extLst>
                  <a:ext uri="{FF2B5EF4-FFF2-40B4-BE49-F238E27FC236}">
                    <a16:creationId xmlns:a16="http://schemas.microsoft.com/office/drawing/2014/main" id="{C00F7CE5-DF44-7248-ABAB-405A73E21C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169">
                <a:extLst>
                  <a:ext uri="{FF2B5EF4-FFF2-40B4-BE49-F238E27FC236}">
                    <a16:creationId xmlns:a16="http://schemas.microsoft.com/office/drawing/2014/main" id="{B502B1B8-E322-AA40-A3FB-263ECFA0F833}"/>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5" name="Rectangle 115">
              <a:extLst>
                <a:ext uri="{FF2B5EF4-FFF2-40B4-BE49-F238E27FC236}">
                  <a16:creationId xmlns:a16="http://schemas.microsoft.com/office/drawing/2014/main" id="{39E4CD50-3462-8441-ACC2-01559D9DDDAC}"/>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 Box 116">
              <a:extLst>
                <a:ext uri="{FF2B5EF4-FFF2-40B4-BE49-F238E27FC236}">
                  <a16:creationId xmlns:a16="http://schemas.microsoft.com/office/drawing/2014/main" id="{7198B7C8-8E18-3B4E-9F4D-DCC4D4D7D2A6}"/>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172">
            <a:extLst>
              <a:ext uri="{FF2B5EF4-FFF2-40B4-BE49-F238E27FC236}">
                <a16:creationId xmlns:a16="http://schemas.microsoft.com/office/drawing/2014/main" id="{2F25B33E-FEB9-404E-8162-D03D8D9966E3}"/>
              </a:ext>
            </a:extLst>
          </p:cNvPr>
          <p:cNvGrpSpPr>
            <a:grpSpLocks/>
          </p:cNvGrpSpPr>
          <p:nvPr/>
        </p:nvGrpSpPr>
        <p:grpSpPr bwMode="auto">
          <a:xfrm>
            <a:off x="8456791" y="1538514"/>
            <a:ext cx="912812" cy="1054100"/>
            <a:chOff x="3574" y="550"/>
            <a:chExt cx="575" cy="664"/>
          </a:xfrm>
        </p:grpSpPr>
        <p:grpSp>
          <p:nvGrpSpPr>
            <p:cNvPr id="279" name="Group 173">
              <a:extLst>
                <a:ext uri="{FF2B5EF4-FFF2-40B4-BE49-F238E27FC236}">
                  <a16:creationId xmlns:a16="http://schemas.microsoft.com/office/drawing/2014/main" id="{375D5E0D-2C70-F544-89E4-5E4F1AA9FD3A}"/>
                </a:ext>
              </a:extLst>
            </p:cNvPr>
            <p:cNvGrpSpPr>
              <a:grpSpLocks/>
            </p:cNvGrpSpPr>
            <p:nvPr/>
          </p:nvGrpSpPr>
          <p:grpSpPr bwMode="auto">
            <a:xfrm>
              <a:off x="3588" y="692"/>
              <a:ext cx="561" cy="522"/>
              <a:chOff x="-44" y="1473"/>
              <a:chExt cx="981" cy="1105"/>
            </a:xfrm>
          </p:grpSpPr>
          <p:pic>
            <p:nvPicPr>
              <p:cNvPr id="282" name="Picture 174" descr="desktop_computer_stylized_medium">
                <a:extLst>
                  <a:ext uri="{FF2B5EF4-FFF2-40B4-BE49-F238E27FC236}">
                    <a16:creationId xmlns:a16="http://schemas.microsoft.com/office/drawing/2014/main" id="{B288CD06-BF42-AC48-84ED-106FF7671F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75">
                <a:extLst>
                  <a:ext uri="{FF2B5EF4-FFF2-40B4-BE49-F238E27FC236}">
                    <a16:creationId xmlns:a16="http://schemas.microsoft.com/office/drawing/2014/main" id="{4067DFC9-14ED-1F46-8DB5-99B637F8720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0" name="Rectangle 115">
              <a:extLst>
                <a:ext uri="{FF2B5EF4-FFF2-40B4-BE49-F238E27FC236}">
                  <a16:creationId xmlns:a16="http://schemas.microsoft.com/office/drawing/2014/main" id="{37808C5A-E4DA-234C-AD81-DC4AD2416C75}"/>
                </a:ext>
              </a:extLst>
            </p:cNvPr>
            <p:cNvSpPr>
              <a:spLocks noChangeArrowheads="1"/>
            </p:cNvSpPr>
            <p:nvPr/>
          </p:nvSpPr>
          <p:spPr bwMode="auto">
            <a:xfrm>
              <a:off x="3611" y="576"/>
              <a:ext cx="381" cy="330"/>
            </a:xfrm>
            <a:prstGeom prst="rect">
              <a:avLst/>
            </a:prstGeom>
            <a:solidFill>
              <a:srgbClr val="CCCCFF"/>
            </a:solidFill>
            <a:ln w="19050">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Text Box 116">
              <a:extLst>
                <a:ext uri="{FF2B5EF4-FFF2-40B4-BE49-F238E27FC236}">
                  <a16:creationId xmlns:a16="http://schemas.microsoft.com/office/drawing/2014/main" id="{BE906C48-2C97-234D-A7D2-2162D242FA15}"/>
                </a:ext>
              </a:extLst>
            </p:cNvPr>
            <p:cNvSpPr txBox="1">
              <a:spLocks noChangeArrowheads="1"/>
            </p:cNvSpPr>
            <p:nvPr/>
          </p:nvSpPr>
          <p:spPr bwMode="auto">
            <a:xfrm>
              <a:off x="3574" y="550"/>
              <a:ext cx="436"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user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agent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84" name="Rectangle 3">
            <a:extLst>
              <a:ext uri="{FF2B5EF4-FFF2-40B4-BE49-F238E27FC236}">
                <a16:creationId xmlns:a16="http://schemas.microsoft.com/office/drawing/2014/main" id="{34528512-2985-154D-9CDE-10220B10DEDE}"/>
              </a:ext>
            </a:extLst>
          </p:cNvPr>
          <p:cNvSpPr txBox="1">
            <a:spLocks noChangeArrowheads="1"/>
          </p:cNvSpPr>
          <p:nvPr/>
        </p:nvSpPr>
        <p:spPr>
          <a:xfrm>
            <a:off x="478971" y="3418624"/>
            <a:ext cx="11248571" cy="31500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SMTP: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delivery/storage of e-mail messages to receiver’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server</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access protocol: retrieval from server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IMAP:</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Internet Mail Access Protocol [RFC 3501]: messages stored on server, IMAP provides retrieval, deletion, folders of stored messages on server</a:t>
            </a:r>
          </a:p>
          <a:p>
            <a:pPr marL="346075" marR="0" lvl="0" indent="-28892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HTTP: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gmail, Hotmail, Yahoo!Mail, etc. provides web-based interface on top of STMP (to send), IMAP (or POP) to retrieve e-mail messages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6" name="Slide Number Placeholder 2">
            <a:extLst>
              <a:ext uri="{FF2B5EF4-FFF2-40B4-BE49-F238E27FC236}">
                <a16:creationId xmlns:a16="http://schemas.microsoft.com/office/drawing/2014/main" id="{741D895B-EE03-5544-883F-BDFD215AF982}"/>
              </a:ext>
            </a:extLst>
          </p:cNvPr>
          <p:cNvSpPr>
            <a:spLocks noGrp="1"/>
          </p:cNvSpPr>
          <p:nvPr>
            <p:ph type="sldNum" sz="quarter" idx="4"/>
          </p:nvPr>
        </p:nvSpPr>
        <p:spPr>
          <a:xfrm>
            <a:off x="9219616" y="6443089"/>
            <a:ext cx="2743200" cy="365125"/>
          </a:xfrm>
        </p:spPr>
        <p:txBody>
          <a:bodyPr/>
          <a:lstStyle/>
          <a:p>
            <a:r>
              <a:rPr lang="en-US" dirty="0"/>
              <a:t>Application Layer: 2-</a:t>
            </a:r>
            <a:fld id="{C4204591-24BD-A542-B9D5-F8D8A88D2FEE}" type="slidenum">
              <a:rPr lang="en-US" smtClean="0"/>
              <a:pPr/>
              <a:t>66</a:t>
            </a:fld>
            <a:endParaRPr lang="en-US" dirty="0"/>
          </a:p>
        </p:txBody>
      </p:sp>
      <p:pic>
        <p:nvPicPr>
          <p:cNvPr id="3" name="Picture 2" descr="Cartoon child with pigtails and purple bows&#10;&#10;Description automatically generated">
            <a:extLst>
              <a:ext uri="{FF2B5EF4-FFF2-40B4-BE49-F238E27FC236}">
                <a16:creationId xmlns:a16="http://schemas.microsoft.com/office/drawing/2014/main" id="{29762C02-5326-6038-2AB2-489CED6858A9}"/>
              </a:ext>
            </a:extLst>
          </p:cNvPr>
          <p:cNvPicPr>
            <a:picLocks noChangeAspect="1"/>
          </p:cNvPicPr>
          <p:nvPr/>
        </p:nvPicPr>
        <p:blipFill>
          <a:blip r:embed="rId4"/>
          <a:stretch>
            <a:fillRect/>
          </a:stretch>
        </p:blipFill>
        <p:spPr>
          <a:xfrm>
            <a:off x="1638307" y="1580166"/>
            <a:ext cx="935365" cy="782151"/>
          </a:xfrm>
          <a:prstGeom prst="rect">
            <a:avLst/>
          </a:prstGeom>
        </p:spPr>
      </p:pic>
      <p:pic>
        <p:nvPicPr>
          <p:cNvPr id="4" name="Picture 3" descr="A cartoon of a person with a green bow tie&#10;&#10;Description automatically generated">
            <a:extLst>
              <a:ext uri="{FF2B5EF4-FFF2-40B4-BE49-F238E27FC236}">
                <a16:creationId xmlns:a16="http://schemas.microsoft.com/office/drawing/2014/main" id="{D2758BD8-647B-A13A-A407-6EA8F9A29AAC}"/>
              </a:ext>
            </a:extLst>
          </p:cNvPr>
          <p:cNvPicPr>
            <a:picLocks noChangeAspect="1"/>
          </p:cNvPicPr>
          <p:nvPr/>
        </p:nvPicPr>
        <p:blipFill>
          <a:blip r:embed="rId5"/>
          <a:stretch>
            <a:fillRect/>
          </a:stretch>
        </p:blipFill>
        <p:spPr>
          <a:xfrm>
            <a:off x="9453881" y="1669222"/>
            <a:ext cx="1020860" cy="850702"/>
          </a:xfrm>
          <a:prstGeom prst="rect">
            <a:avLst/>
          </a:prstGeom>
        </p:spPr>
      </p:pic>
    </p:spTree>
    <p:extLst>
      <p:ext uri="{BB962C8B-B14F-4D97-AF65-F5344CB8AC3E}">
        <p14:creationId xmlns:p14="http://schemas.microsoft.com/office/powerpoint/2010/main" val="2858908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384">
                                            <p:txEl>
                                              <p:pRg st="1" end="1"/>
                                            </p:txEl>
                                          </p:spTgt>
                                        </p:tgtEl>
                                        <p:attrNameLst>
                                          <p:attrName>style.visibility</p:attrName>
                                        </p:attrNameLst>
                                      </p:cBhvr>
                                      <p:to>
                                        <p:strVal val="visible"/>
                                      </p:to>
                                    </p:set>
                                    <p:animEffect transition="in" filter="dissolve">
                                      <p:cBhvr>
                                        <p:cTn id="10" dur="500"/>
                                        <p:tgtEl>
                                          <p:spTgt spid="384">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84">
                                            <p:txEl>
                                              <p:pRg st="2" end="2"/>
                                            </p:txEl>
                                          </p:spTgt>
                                        </p:tgtEl>
                                        <p:attrNameLst>
                                          <p:attrName>style.visibility</p:attrName>
                                        </p:attrNameLst>
                                      </p:cBhvr>
                                      <p:to>
                                        <p:strVal val="visible"/>
                                      </p:to>
                                    </p:set>
                                    <p:animEffect transition="in" filter="dissolve">
                                      <p:cBhvr>
                                        <p:cTn id="13" dur="500"/>
                                        <p:tgtEl>
                                          <p:spTgt spid="384">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84">
                                            <p:txEl>
                                              <p:pRg st="3" end="3"/>
                                            </p:txEl>
                                          </p:spTgt>
                                        </p:tgtEl>
                                        <p:attrNameLst>
                                          <p:attrName>style.visibility</p:attrName>
                                        </p:attrNameLst>
                                      </p:cBhvr>
                                      <p:to>
                                        <p:strVal val="visible"/>
                                      </p:to>
                                    </p:set>
                                    <p:animEffect transition="in" filter="dissolve">
                                      <p:cBhvr>
                                        <p:cTn id="18" dur="500"/>
                                        <p:tgtEl>
                                          <p:spTgt spid="38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rgbClr val="0000A8"/>
              </a:buClr>
              <a:defRPr/>
            </a:pPr>
            <a:r>
              <a:rPr lang="en-US" sz="3200" dirty="0">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67</a:t>
            </a:fld>
            <a:endParaRPr lang="en-US" dirty="0"/>
          </a:p>
        </p:txBody>
      </p:sp>
      <p:grpSp>
        <p:nvGrpSpPr>
          <p:cNvPr id="2" name="Group 1">
            <a:extLst>
              <a:ext uri="{FF2B5EF4-FFF2-40B4-BE49-F238E27FC236}">
                <a16:creationId xmlns:a16="http://schemas.microsoft.com/office/drawing/2014/main" id="{CD541EC0-5B2C-A77B-F3AC-CA0375AFA58B}"/>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6BF2C2A9-FA94-A43C-2AA1-163E4224BD87}"/>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A004417E-C69E-5294-CC26-411492DA54B2}"/>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31564807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Domain Name System</a:t>
            </a:r>
            <a:endParaRPr lang="en-US" sz="4400" dirty="0">
              <a:cs typeface="Calibri" panose="020F0502020204030204" pitchFamily="34" charset="0"/>
            </a:endParaRPr>
          </a:p>
        </p:txBody>
      </p:sp>
      <p:sp>
        <p:nvSpPr>
          <p:cNvPr id="127" name="Rectangle 3">
            <a:extLst>
              <a:ext uri="{FF2B5EF4-FFF2-40B4-BE49-F238E27FC236}">
                <a16:creationId xmlns:a16="http://schemas.microsoft.com/office/drawing/2014/main" id="{35F7BF1A-0385-C246-9EE3-5E4E54C86490}"/>
              </a:ext>
            </a:extLst>
          </p:cNvPr>
          <p:cNvSpPr txBox="1">
            <a:spLocks noChangeArrowheads="1"/>
          </p:cNvSpPr>
          <p:nvPr/>
        </p:nvSpPr>
        <p:spPr>
          <a:xfrm>
            <a:off x="753721" y="1340962"/>
            <a:ext cx="490197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people: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many identifiers: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SSN, name, passport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Internet hosts,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address (32 bit) - used for addressing datagrams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e.g., cs.umass.edu - used by humans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1"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how to map between IP address and name, and vice versa ?</a:t>
            </a:r>
          </a:p>
        </p:txBody>
      </p:sp>
      <p:sp>
        <p:nvSpPr>
          <p:cNvPr id="128" name="Rectangle 4">
            <a:extLst>
              <a:ext uri="{FF2B5EF4-FFF2-40B4-BE49-F238E27FC236}">
                <a16:creationId xmlns:a16="http://schemas.microsoft.com/office/drawing/2014/main" id="{3851BC29-45CA-8744-BD4D-21254F83A516}"/>
              </a:ext>
            </a:extLst>
          </p:cNvPr>
          <p:cNvSpPr txBox="1">
            <a:spLocks noChangeArrowheads="1"/>
          </p:cNvSpPr>
          <p:nvPr/>
        </p:nvSpPr>
        <p:spPr>
          <a:xfrm>
            <a:off x="5592033" y="1281002"/>
            <a:ext cx="6088112" cy="50069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Domain Name System (DNS):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implemented in hierarchy of many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name servers</a:t>
            </a:r>
            <a:endPar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application-layer protocol: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hosts, DNS servers communicate to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resolve</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names (address/name translation)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core Internet function,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implemented as application-layer protocol</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complexity at 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“edge”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49189B4D-1C2B-F245-A96D-9F110BA47DA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8561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7">
                                            <p:txEl>
                                              <p:pRg st="2" end="2"/>
                                            </p:txEl>
                                          </p:spTgt>
                                        </p:tgtEl>
                                        <p:attrNameLst>
                                          <p:attrName>style.visibility</p:attrName>
                                        </p:attrNameLst>
                                      </p:cBhvr>
                                      <p:to>
                                        <p:strVal val="visible"/>
                                      </p:to>
                                    </p:set>
                                    <p:animEffect transition="in" filter="dissolve">
                                      <p:cBhvr>
                                        <p:cTn id="7" dur="500"/>
                                        <p:tgtEl>
                                          <p:spTgt spid="12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7">
                                            <p:txEl>
                                              <p:pRg st="3" end="3"/>
                                            </p:txEl>
                                          </p:spTgt>
                                        </p:tgtEl>
                                        <p:attrNameLst>
                                          <p:attrName>style.visibility</p:attrName>
                                        </p:attrNameLst>
                                      </p:cBhvr>
                                      <p:to>
                                        <p:strVal val="visible"/>
                                      </p:to>
                                    </p:set>
                                    <p:animEffect transition="in" filter="dissolve">
                                      <p:cBhvr>
                                        <p:cTn id="10" dur="500"/>
                                        <p:tgtEl>
                                          <p:spTgt spid="127">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7">
                                            <p:txEl>
                                              <p:pRg st="4" end="4"/>
                                            </p:txEl>
                                          </p:spTgt>
                                        </p:tgtEl>
                                        <p:attrNameLst>
                                          <p:attrName>style.visibility</p:attrName>
                                        </p:attrNameLst>
                                      </p:cBhvr>
                                      <p:to>
                                        <p:strVal val="visible"/>
                                      </p:to>
                                    </p:set>
                                    <p:animEffect transition="in" filter="dissolve">
                                      <p:cBhvr>
                                        <p:cTn id="13" dur="500"/>
                                        <p:tgtEl>
                                          <p:spTgt spid="127">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7">
                                            <p:txEl>
                                              <p:pRg st="5" end="5"/>
                                            </p:txEl>
                                          </p:spTgt>
                                        </p:tgtEl>
                                        <p:attrNameLst>
                                          <p:attrName>style.visibility</p:attrName>
                                        </p:attrNameLst>
                                      </p:cBhvr>
                                      <p:to>
                                        <p:strVal val="visible"/>
                                      </p:to>
                                    </p:set>
                                    <p:animEffect transition="in" filter="dissolve">
                                      <p:cBhvr>
                                        <p:cTn id="18" dur="500"/>
                                        <p:tgtEl>
                                          <p:spTgt spid="127">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28">
                                            <p:txEl>
                                              <p:pRg st="0" end="0"/>
                                            </p:txEl>
                                          </p:spTgt>
                                        </p:tgtEl>
                                        <p:attrNameLst>
                                          <p:attrName>style.visibility</p:attrName>
                                        </p:attrNameLst>
                                      </p:cBhvr>
                                      <p:to>
                                        <p:strVal val="visible"/>
                                      </p:to>
                                    </p:set>
                                    <p:animEffect transition="in" filter="dissolve">
                                      <p:cBhvr>
                                        <p:cTn id="23" dur="500"/>
                                        <p:tgtEl>
                                          <p:spTgt spid="128">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128">
                                            <p:txEl>
                                              <p:pRg st="1" end="1"/>
                                            </p:txEl>
                                          </p:spTgt>
                                        </p:tgtEl>
                                        <p:attrNameLst>
                                          <p:attrName>style.visibility</p:attrName>
                                        </p:attrNameLst>
                                      </p:cBhvr>
                                      <p:to>
                                        <p:strVal val="visible"/>
                                      </p:to>
                                    </p:set>
                                    <p:animEffect transition="in" filter="dissolve">
                                      <p:cBhvr>
                                        <p:cTn id="28" dur="500"/>
                                        <p:tgtEl>
                                          <p:spTgt spid="128">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128">
                                            <p:txEl>
                                              <p:pRg st="2" end="2"/>
                                            </p:txEl>
                                          </p:spTgt>
                                        </p:tgtEl>
                                        <p:attrNameLst>
                                          <p:attrName>style.visibility</p:attrName>
                                        </p:attrNameLst>
                                      </p:cBhvr>
                                      <p:to>
                                        <p:strVal val="visible"/>
                                      </p:to>
                                    </p:set>
                                    <p:animEffect transition="in" filter="dissolve">
                                      <p:cBhvr>
                                        <p:cTn id="33" dur="500"/>
                                        <p:tgtEl>
                                          <p:spTgt spid="128">
                                            <p:txEl>
                                              <p:pRg st="2" end="2"/>
                                            </p:txEl>
                                          </p:spTgt>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128">
                                            <p:txEl>
                                              <p:pRg st="3" end="3"/>
                                            </p:txEl>
                                          </p:spTgt>
                                        </p:tgtEl>
                                        <p:attrNameLst>
                                          <p:attrName>style.visibility</p:attrName>
                                        </p:attrNameLst>
                                      </p:cBhvr>
                                      <p:to>
                                        <p:strVal val="visible"/>
                                      </p:to>
                                    </p:set>
                                    <p:animEffect transition="in" filter="dissolve">
                                      <p:cBhvr>
                                        <p:cTn id="36" dur="500"/>
                                        <p:tgtEl>
                                          <p:spTgt spid="128">
                                            <p:txEl>
                                              <p:pRg st="3" end="3"/>
                                            </p:txEl>
                                          </p:spTgt>
                                        </p:tgtEl>
                                      </p:cBhvr>
                                    </p:animEffect>
                                  </p:childTnLst>
                                </p:cTn>
                              </p:par>
                              <p:par>
                                <p:cTn id="37" presetID="9" presetClass="entr" presetSubtype="0" fill="hold" grpId="0" nodeType="withEffect">
                                  <p:stCondLst>
                                    <p:cond delay="0"/>
                                  </p:stCondLst>
                                  <p:childTnLst>
                                    <p:set>
                                      <p:cBhvr>
                                        <p:cTn id="38" dur="1" fill="hold">
                                          <p:stCondLst>
                                            <p:cond delay="0"/>
                                          </p:stCondLst>
                                        </p:cTn>
                                        <p:tgtEl>
                                          <p:spTgt spid="128">
                                            <p:txEl>
                                              <p:pRg st="4" end="4"/>
                                            </p:txEl>
                                          </p:spTgt>
                                        </p:tgtEl>
                                        <p:attrNameLst>
                                          <p:attrName>style.visibility</p:attrName>
                                        </p:attrNameLst>
                                      </p:cBhvr>
                                      <p:to>
                                        <p:strVal val="visible"/>
                                      </p:to>
                                    </p:set>
                                    <p:animEffect transition="in" filter="dissolve">
                                      <p:cBhvr>
                                        <p:cTn id="39" dur="500"/>
                                        <p:tgtEl>
                                          <p:spTgt spid="12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services, structure</a:t>
            </a:r>
            <a:endParaRPr lang="en-US" sz="4400" dirty="0">
              <a:cs typeface="Calibri" panose="020F0502020204030204" pitchFamily="34" charset="0"/>
            </a:endParaRPr>
          </a:p>
        </p:txBody>
      </p:sp>
      <p:sp>
        <p:nvSpPr>
          <p:cNvPr id="6" name="Rectangle 4">
            <a:extLst>
              <a:ext uri="{FF2B5EF4-FFF2-40B4-BE49-F238E27FC236}">
                <a16:creationId xmlns:a16="http://schemas.microsoft.com/office/drawing/2014/main" id="{84A8BD0F-3C0D-E143-B2CB-EB155AB75267}"/>
              </a:ext>
            </a:extLst>
          </p:cNvPr>
          <p:cNvSpPr txBox="1">
            <a:spLocks noChangeArrowheads="1"/>
          </p:cNvSpPr>
          <p:nvPr/>
        </p:nvSpPr>
        <p:spPr>
          <a:xfrm>
            <a:off x="6618515" y="1271135"/>
            <a:ext cx="4978400" cy="226377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Q: Why not centralize DNS?</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single point of failure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traffic volume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distant centralized database</a:t>
            </a:r>
          </a:p>
          <a:p>
            <a:pPr marL="582613" marR="0" lvl="0" indent="-233363"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maintenance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5808663"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services:</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hostname-to-IP-address translation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aliasing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alias names</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mail server aliasing</a:t>
            </a:r>
          </a:p>
          <a:p>
            <a:pPr marL="460375"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load distribution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replicated Web servers: many IP addresses correspond to one name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8" name="Text Box 11">
            <a:extLst>
              <a:ext uri="{FF2B5EF4-FFF2-40B4-BE49-F238E27FC236}">
                <a16:creationId xmlns:a16="http://schemas.microsoft.com/office/drawing/2014/main" id="{53ABE19B-9E03-F747-BF91-159D30C79AFD}"/>
              </a:ext>
            </a:extLst>
          </p:cNvPr>
          <p:cNvSpPr txBox="1">
            <a:spLocks noChangeArrowheads="1"/>
          </p:cNvSpPr>
          <p:nvPr/>
        </p:nvSpPr>
        <p:spPr bwMode="auto">
          <a:xfrm>
            <a:off x="6777862" y="3709428"/>
            <a:ext cx="495693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6075" marR="0" lvl="0" indent="-331788"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A: </a:t>
            </a:r>
            <a:r>
              <a:rPr kumimoji="0" lang="en-US" altLang="en-US"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doesn‘t</a:t>
            </a:r>
            <a:r>
              <a:rPr kumimoji="0" lang="en-US" altLang="ja-JP" sz="3200" b="0" i="1" u="none" strike="noStrike" kern="1200" cap="none" spc="0" normalizeH="0" baseline="0" noProof="0" dirty="0">
                <a:ln>
                  <a:noFill/>
                </a:ln>
                <a:solidFill>
                  <a:srgbClr val="CC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 scale!</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Comcast DNS servers alone: 600B DNS queries/day</a:t>
            </a:r>
          </a:p>
          <a:p>
            <a:pPr marL="466725" marR="0" lvl="0" indent="-2921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Akamai DNS servers alone: 2.2T DNS queries/day</a:t>
            </a:r>
          </a:p>
        </p:txBody>
      </p:sp>
      <p:sp>
        <p:nvSpPr>
          <p:cNvPr id="10" name="Slide Number Placeholder 2">
            <a:extLst>
              <a:ext uri="{FF2B5EF4-FFF2-40B4-BE49-F238E27FC236}">
                <a16:creationId xmlns:a16="http://schemas.microsoft.com/office/drawing/2014/main" id="{8C5D9A65-B07F-4447-BD43-21050C29FFD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023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Effect transition="in" filter="dissolve">
                                      <p:cBhvr>
                                        <p:cTn id="7" dur="500"/>
                                        <p:tgtEl>
                                          <p:spTgt spid="7">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3" end="3"/>
                                            </p:txEl>
                                          </p:spTgt>
                                        </p:tgtEl>
                                        <p:attrNameLst>
                                          <p:attrName>style.visibility</p:attrName>
                                        </p:attrNameLst>
                                      </p:cBhvr>
                                      <p:to>
                                        <p:strVal val="visible"/>
                                      </p:to>
                                    </p:set>
                                    <p:animEffect transition="in" filter="dissolve">
                                      <p:cBhvr>
                                        <p:cTn id="10" dur="500"/>
                                        <p:tgtEl>
                                          <p:spTgt spid="7">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Effect transition="in" filter="dissolve">
                                      <p:cBhvr>
                                        <p:cTn id="15" dur="500"/>
                                        <p:tgtEl>
                                          <p:spTgt spid="7">
                                            <p:txEl>
                                              <p:pRg st="4" end="4"/>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7">
                                            <p:txEl>
                                              <p:pRg st="5" end="5"/>
                                            </p:txEl>
                                          </p:spTgt>
                                        </p:tgtEl>
                                        <p:attrNameLst>
                                          <p:attrName>style.visibility</p:attrName>
                                        </p:attrNameLst>
                                      </p:cBhvr>
                                      <p:to>
                                        <p:strVal val="visible"/>
                                      </p:to>
                                    </p:set>
                                    <p:animEffect transition="in" filter="dissolve">
                                      <p:cBhvr>
                                        <p:cTn id="20" dur="500"/>
                                        <p:tgtEl>
                                          <p:spTgt spid="7">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6" end="6"/>
                                            </p:txEl>
                                          </p:spTgt>
                                        </p:tgtEl>
                                        <p:attrNameLst>
                                          <p:attrName>style.visibility</p:attrName>
                                        </p:attrNameLst>
                                      </p:cBhvr>
                                      <p:to>
                                        <p:strVal val="visible"/>
                                      </p:to>
                                    </p:set>
                                    <p:animEffect transition="in" filter="dissolve">
                                      <p:cBhvr>
                                        <p:cTn id="23" dur="500"/>
                                        <p:tgtEl>
                                          <p:spTgt spid="7">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ssolve">
                                      <p:cBhvr>
                                        <p:cTn id="28" dur="5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dissolv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 name="Freeform 370">
            <a:extLst>
              <a:ext uri="{FF2B5EF4-FFF2-40B4-BE49-F238E27FC236}">
                <a16:creationId xmlns:a16="http://schemas.microsoft.com/office/drawing/2014/main" id="{21662630-62BB-AE4A-A779-AEACD21E6D7C}"/>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417">
            <a:extLst>
              <a:ext uri="{FF2B5EF4-FFF2-40B4-BE49-F238E27FC236}">
                <a16:creationId xmlns:a16="http://schemas.microsoft.com/office/drawing/2014/main" id="{22352293-C7A6-4C41-9DD8-CAA48CB29154}"/>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Rectangle 419">
            <a:extLst>
              <a:ext uri="{FF2B5EF4-FFF2-40B4-BE49-F238E27FC236}">
                <a16:creationId xmlns:a16="http://schemas.microsoft.com/office/drawing/2014/main" id="{F39DA03D-3BDA-2344-B3D3-3A95FB5EEDF5}"/>
              </a:ext>
            </a:extLst>
          </p:cNvPr>
          <p:cNvSpPr>
            <a:spLocks noChangeArrowheads="1"/>
          </p:cNvSpPr>
          <p:nvPr/>
        </p:nvSpPr>
        <p:spPr bwMode="auto">
          <a:xfrm>
            <a:off x="7439074" y="3553079"/>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0" name="AutoShape 420">
            <a:extLst>
              <a:ext uri="{FF2B5EF4-FFF2-40B4-BE49-F238E27FC236}">
                <a16:creationId xmlns:a16="http://schemas.microsoft.com/office/drawing/2014/main" id="{579866B0-F884-A84A-B74A-EFEA50EBF84C}"/>
              </a:ext>
            </a:extLst>
          </p:cNvPr>
          <p:cNvSpPr>
            <a:spLocks noChangeArrowheads="1"/>
          </p:cNvSpPr>
          <p:nvPr/>
        </p:nvSpPr>
        <p:spPr bwMode="auto">
          <a:xfrm>
            <a:off x="7205350" y="3289251"/>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 name="Freeform 427">
            <a:extLst>
              <a:ext uri="{FF2B5EF4-FFF2-40B4-BE49-F238E27FC236}">
                <a16:creationId xmlns:a16="http://schemas.microsoft.com/office/drawing/2014/main" id="{3F97D486-CCD5-C043-940C-EC1740EC7BA0}"/>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580">
            <a:extLst>
              <a:ext uri="{FF2B5EF4-FFF2-40B4-BE49-F238E27FC236}">
                <a16:creationId xmlns:a16="http://schemas.microsoft.com/office/drawing/2014/main" id="{16C4E384-62E0-DC41-883F-EB2C4C99F8DB}"/>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69" name="Text Box 580">
            <a:extLst>
              <a:ext uri="{FF2B5EF4-FFF2-40B4-BE49-F238E27FC236}">
                <a16:creationId xmlns:a16="http://schemas.microsoft.com/office/drawing/2014/main" id="{9AC056F8-729E-D344-BD7D-917810217933}"/>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70" name="Text Box 580">
            <a:extLst>
              <a:ext uri="{FF2B5EF4-FFF2-40B4-BE49-F238E27FC236}">
                <a16:creationId xmlns:a16="http://schemas.microsoft.com/office/drawing/2014/main" id="{8A1A4F41-0243-4946-9F02-F301CBD596B6}"/>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372" name="Freeform 371">
            <a:extLst>
              <a:ext uri="{FF2B5EF4-FFF2-40B4-BE49-F238E27FC236}">
                <a16:creationId xmlns:a16="http://schemas.microsoft.com/office/drawing/2014/main" id="{C89E7C56-1DE4-7143-8EEB-E5965035CC42}"/>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4" name="Group 373">
            <a:extLst>
              <a:ext uri="{FF2B5EF4-FFF2-40B4-BE49-F238E27FC236}">
                <a16:creationId xmlns:a16="http://schemas.microsoft.com/office/drawing/2014/main" id="{96BCCD85-1D07-EF4E-A878-EC23CD23096A}"/>
              </a:ext>
            </a:extLst>
          </p:cNvPr>
          <p:cNvGrpSpPr/>
          <p:nvPr/>
        </p:nvGrpSpPr>
        <p:grpSpPr>
          <a:xfrm>
            <a:off x="10837700" y="3928050"/>
            <a:ext cx="687393" cy="721548"/>
            <a:chOff x="5203089" y="1751190"/>
            <a:chExt cx="858331" cy="662414"/>
          </a:xfrm>
        </p:grpSpPr>
        <p:sp>
          <p:nvSpPr>
            <p:cNvPr id="382" name="Freeform 381">
              <a:extLst>
                <a:ext uri="{FF2B5EF4-FFF2-40B4-BE49-F238E27FC236}">
                  <a16:creationId xmlns:a16="http://schemas.microsoft.com/office/drawing/2014/main" id="{D6FAD5AB-6E93-5E47-BE32-4993FD767B8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3" name="Freeform 382">
              <a:extLst>
                <a:ext uri="{FF2B5EF4-FFF2-40B4-BE49-F238E27FC236}">
                  <a16:creationId xmlns:a16="http://schemas.microsoft.com/office/drawing/2014/main" id="{2A115C8B-7EC0-084D-A3CF-7AEF0487F301}"/>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4" name="Straight Connector 383">
              <a:extLst>
                <a:ext uri="{FF2B5EF4-FFF2-40B4-BE49-F238E27FC236}">
                  <a16:creationId xmlns:a16="http://schemas.microsoft.com/office/drawing/2014/main" id="{16F8043F-8502-904C-9632-B3658D71B8BE}"/>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5" name="Straight Connector 384">
              <a:extLst>
                <a:ext uri="{FF2B5EF4-FFF2-40B4-BE49-F238E27FC236}">
                  <a16:creationId xmlns:a16="http://schemas.microsoft.com/office/drawing/2014/main" id="{B4B3A6DE-2E70-F74C-8CA1-13247C912682}"/>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6" name="Straight Connector 385">
              <a:extLst>
                <a:ext uri="{FF2B5EF4-FFF2-40B4-BE49-F238E27FC236}">
                  <a16:creationId xmlns:a16="http://schemas.microsoft.com/office/drawing/2014/main" id="{4B9DB078-BD58-F64A-B873-E1187205EB94}"/>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7" name="Straight Connector 386">
              <a:extLst>
                <a:ext uri="{FF2B5EF4-FFF2-40B4-BE49-F238E27FC236}">
                  <a16:creationId xmlns:a16="http://schemas.microsoft.com/office/drawing/2014/main" id="{D321DD82-9D22-0B49-ADF9-8BE310E97E71}"/>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8" name="Straight Connector 387">
              <a:extLst>
                <a:ext uri="{FF2B5EF4-FFF2-40B4-BE49-F238E27FC236}">
                  <a16:creationId xmlns:a16="http://schemas.microsoft.com/office/drawing/2014/main" id="{18A2FB0C-53B9-5248-AA65-9BA9B429FC4C}"/>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9" name="Straight Connector 388">
              <a:extLst>
                <a:ext uri="{FF2B5EF4-FFF2-40B4-BE49-F238E27FC236}">
                  <a16:creationId xmlns:a16="http://schemas.microsoft.com/office/drawing/2014/main" id="{44FBB965-69F3-F546-AE9F-4AD14078F37E}"/>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91" name="Group 390">
            <a:extLst>
              <a:ext uri="{FF2B5EF4-FFF2-40B4-BE49-F238E27FC236}">
                <a16:creationId xmlns:a16="http://schemas.microsoft.com/office/drawing/2014/main" id="{BDA3EF41-5873-7D4B-8A04-F8D62DFD2DB6}"/>
              </a:ext>
            </a:extLst>
          </p:cNvPr>
          <p:cNvGrpSpPr/>
          <p:nvPr/>
        </p:nvGrpSpPr>
        <p:grpSpPr>
          <a:xfrm>
            <a:off x="10771171" y="3194171"/>
            <a:ext cx="594613" cy="648336"/>
            <a:chOff x="5203089" y="1751190"/>
            <a:chExt cx="858331" cy="662414"/>
          </a:xfrm>
        </p:grpSpPr>
        <p:sp>
          <p:nvSpPr>
            <p:cNvPr id="399" name="Freeform 398">
              <a:extLst>
                <a:ext uri="{FF2B5EF4-FFF2-40B4-BE49-F238E27FC236}">
                  <a16:creationId xmlns:a16="http://schemas.microsoft.com/office/drawing/2014/main" id="{325473B9-6F55-684D-B22D-FF70325540CE}"/>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0" name="Freeform 399">
              <a:extLst>
                <a:ext uri="{FF2B5EF4-FFF2-40B4-BE49-F238E27FC236}">
                  <a16:creationId xmlns:a16="http://schemas.microsoft.com/office/drawing/2014/main" id="{06CE85F7-18B2-3947-975F-CEA32EE2FBA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1" name="Straight Connector 400">
              <a:extLst>
                <a:ext uri="{FF2B5EF4-FFF2-40B4-BE49-F238E27FC236}">
                  <a16:creationId xmlns:a16="http://schemas.microsoft.com/office/drawing/2014/main" id="{F3F3D0FA-374D-9147-8047-2B7B3AAF05D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2" name="Straight Connector 401">
              <a:extLst>
                <a:ext uri="{FF2B5EF4-FFF2-40B4-BE49-F238E27FC236}">
                  <a16:creationId xmlns:a16="http://schemas.microsoft.com/office/drawing/2014/main" id="{AFF00F79-7128-E243-BBD5-A97200EABABC}"/>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3" name="Straight Connector 402">
              <a:extLst>
                <a:ext uri="{FF2B5EF4-FFF2-40B4-BE49-F238E27FC236}">
                  <a16:creationId xmlns:a16="http://schemas.microsoft.com/office/drawing/2014/main" id="{729D9C8D-B396-A049-9B7A-BE878812629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4" name="Straight Connector 403">
              <a:extLst>
                <a:ext uri="{FF2B5EF4-FFF2-40B4-BE49-F238E27FC236}">
                  <a16:creationId xmlns:a16="http://schemas.microsoft.com/office/drawing/2014/main" id="{4B32C41F-58E3-CC4F-9625-B6688BEB2140}"/>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05" name="Straight Connector 404">
              <a:extLst>
                <a:ext uri="{FF2B5EF4-FFF2-40B4-BE49-F238E27FC236}">
                  <a16:creationId xmlns:a16="http://schemas.microsoft.com/office/drawing/2014/main" id="{58933865-B1C6-3244-A0F5-136E4C6DD92E}"/>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406" name="Straight Connector 405">
              <a:extLst>
                <a:ext uri="{FF2B5EF4-FFF2-40B4-BE49-F238E27FC236}">
                  <a16:creationId xmlns:a16="http://schemas.microsoft.com/office/drawing/2014/main" id="{76C939A7-C3F0-5A45-B81D-4E775CF1C92C}"/>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562" name="Freeform 561">
            <a:extLst>
              <a:ext uri="{FF2B5EF4-FFF2-40B4-BE49-F238E27FC236}">
                <a16:creationId xmlns:a16="http://schemas.microsoft.com/office/drawing/2014/main" id="{BE088278-C41B-3E4A-87CE-FD65749FA13D}"/>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3" name="TextBox 572">
            <a:extLst>
              <a:ext uri="{FF2B5EF4-FFF2-40B4-BE49-F238E27FC236}">
                <a16:creationId xmlns:a16="http://schemas.microsoft.com/office/drawing/2014/main" id="{59DB778E-F23D-6C41-8A2D-8F08BD46CBCB}"/>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655" name="Rectangle 654">
            <a:extLst>
              <a:ext uri="{FF2B5EF4-FFF2-40B4-BE49-F238E27FC236}">
                <a16:creationId xmlns:a16="http://schemas.microsoft.com/office/drawing/2014/main" id="{2DCB9395-41DC-D844-A0B1-59B5BDD3151F}"/>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3" name="TextBox 652">
            <a:extLst>
              <a:ext uri="{FF2B5EF4-FFF2-40B4-BE49-F238E27FC236}">
                <a16:creationId xmlns:a16="http://schemas.microsoft.com/office/drawing/2014/main" id="{C34CA97E-4007-3540-925A-3C739C254049}"/>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657" name="TextBox 656">
            <a:extLst>
              <a:ext uri="{FF2B5EF4-FFF2-40B4-BE49-F238E27FC236}">
                <a16:creationId xmlns:a16="http://schemas.microsoft.com/office/drawing/2014/main" id="{7DCF99E9-1DFC-0241-B2E7-471998268663}"/>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658" name="TextBox 657">
            <a:extLst>
              <a:ext uri="{FF2B5EF4-FFF2-40B4-BE49-F238E27FC236}">
                <a16:creationId xmlns:a16="http://schemas.microsoft.com/office/drawing/2014/main" id="{173BD163-3F4D-944E-B86B-3275B779D5A8}"/>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830" name="Straight Connector 829">
            <a:extLst>
              <a:ext uri="{FF2B5EF4-FFF2-40B4-BE49-F238E27FC236}">
                <a16:creationId xmlns:a16="http://schemas.microsoft.com/office/drawing/2014/main" id="{B163CA8C-EB1E-A14C-9A66-BC297C1207E6}"/>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7" name="Straight Connector 826">
            <a:extLst>
              <a:ext uri="{FF2B5EF4-FFF2-40B4-BE49-F238E27FC236}">
                <a16:creationId xmlns:a16="http://schemas.microsoft.com/office/drawing/2014/main" id="{5423E50E-9196-7E41-B2E3-7EFFBB807850}"/>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5" name="Straight Connector 824">
            <a:extLst>
              <a:ext uri="{FF2B5EF4-FFF2-40B4-BE49-F238E27FC236}">
                <a16:creationId xmlns:a16="http://schemas.microsoft.com/office/drawing/2014/main" id="{D736E0FF-D607-3B4C-A87A-D415301D67BE}"/>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3" name="Straight Connector 822">
            <a:extLst>
              <a:ext uri="{FF2B5EF4-FFF2-40B4-BE49-F238E27FC236}">
                <a16:creationId xmlns:a16="http://schemas.microsoft.com/office/drawing/2014/main" id="{412118DA-F614-8A42-80A7-8D427CB9D063}"/>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9" name="Straight Connector 818">
            <a:extLst>
              <a:ext uri="{FF2B5EF4-FFF2-40B4-BE49-F238E27FC236}">
                <a16:creationId xmlns:a16="http://schemas.microsoft.com/office/drawing/2014/main" id="{1F000A1C-019C-AC40-8B26-99394BC90A3F}"/>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8" name="Straight Connector 817">
            <a:extLst>
              <a:ext uri="{FF2B5EF4-FFF2-40B4-BE49-F238E27FC236}">
                <a16:creationId xmlns:a16="http://schemas.microsoft.com/office/drawing/2014/main" id="{E581177E-ADBB-324A-BE56-FFA64730F33D}"/>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6" name="Straight Connector 815">
            <a:extLst>
              <a:ext uri="{FF2B5EF4-FFF2-40B4-BE49-F238E27FC236}">
                <a16:creationId xmlns:a16="http://schemas.microsoft.com/office/drawing/2014/main" id="{D0BFF2F4-0B07-CF45-A69B-7B91FA12DE36}"/>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3" name="Straight Connector 812">
            <a:extLst>
              <a:ext uri="{FF2B5EF4-FFF2-40B4-BE49-F238E27FC236}">
                <a16:creationId xmlns:a16="http://schemas.microsoft.com/office/drawing/2014/main" id="{E3568D00-797E-F542-B47B-DC40257A1AF2}"/>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1" name="Straight Connector 810">
            <a:extLst>
              <a:ext uri="{FF2B5EF4-FFF2-40B4-BE49-F238E27FC236}">
                <a16:creationId xmlns:a16="http://schemas.microsoft.com/office/drawing/2014/main" id="{B5D2DFB3-E4DE-3C49-8F72-DC09F553A5F3}"/>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8" name="Straight Connector 807">
            <a:extLst>
              <a:ext uri="{FF2B5EF4-FFF2-40B4-BE49-F238E27FC236}">
                <a16:creationId xmlns:a16="http://schemas.microsoft.com/office/drawing/2014/main" id="{F9A85AAA-3DAA-6946-B559-D97F731B61D5}"/>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12CE73BA-DDE8-5741-9E5E-64CA353BA98C}"/>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803" name="Group 802">
            <a:extLst>
              <a:ext uri="{FF2B5EF4-FFF2-40B4-BE49-F238E27FC236}">
                <a16:creationId xmlns:a16="http://schemas.microsoft.com/office/drawing/2014/main" id="{4429D23B-C424-D54E-A99F-D3FC646B3D08}"/>
              </a:ext>
            </a:extLst>
          </p:cNvPr>
          <p:cNvGrpSpPr/>
          <p:nvPr/>
        </p:nvGrpSpPr>
        <p:grpSpPr>
          <a:xfrm>
            <a:off x="7562238" y="2127325"/>
            <a:ext cx="3578867" cy="3640283"/>
            <a:chOff x="7562238" y="2127325"/>
            <a:chExt cx="3578867" cy="3640283"/>
          </a:xfrm>
        </p:grpSpPr>
        <p:grpSp>
          <p:nvGrpSpPr>
            <p:cNvPr id="800" name="Group 799">
              <a:extLst>
                <a:ext uri="{FF2B5EF4-FFF2-40B4-BE49-F238E27FC236}">
                  <a16:creationId xmlns:a16="http://schemas.microsoft.com/office/drawing/2014/main" id="{C0FB38C4-8D4E-FD46-8BA5-A01F983C9AF5}"/>
                </a:ext>
              </a:extLst>
            </p:cNvPr>
            <p:cNvGrpSpPr/>
            <p:nvPr/>
          </p:nvGrpSpPr>
          <p:grpSpPr>
            <a:xfrm>
              <a:off x="7857253" y="2127325"/>
              <a:ext cx="3283852" cy="3640283"/>
              <a:chOff x="7881336" y="2104198"/>
              <a:chExt cx="3283852" cy="3640283"/>
            </a:xfrm>
          </p:grpSpPr>
          <p:sp>
            <p:nvSpPr>
              <p:cNvPr id="22" name="Line 428">
                <a:extLst>
                  <a:ext uri="{FF2B5EF4-FFF2-40B4-BE49-F238E27FC236}">
                    <a16:creationId xmlns:a16="http://schemas.microsoft.com/office/drawing/2014/main" id="{28DDE19D-11FD-214B-B68A-9F6AAEA3AAEC}"/>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430">
                <a:extLst>
                  <a:ext uri="{FF2B5EF4-FFF2-40B4-BE49-F238E27FC236}">
                    <a16:creationId xmlns:a16="http://schemas.microsoft.com/office/drawing/2014/main" id="{3188928B-5976-7142-B509-B67C32631B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431">
                <a:extLst>
                  <a:ext uri="{FF2B5EF4-FFF2-40B4-BE49-F238E27FC236}">
                    <a16:creationId xmlns:a16="http://schemas.microsoft.com/office/drawing/2014/main" id="{B61C3274-819B-1A4B-9892-BC7A0AB4BF5E}"/>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432">
                <a:extLst>
                  <a:ext uri="{FF2B5EF4-FFF2-40B4-BE49-F238E27FC236}">
                    <a16:creationId xmlns:a16="http://schemas.microsoft.com/office/drawing/2014/main" id="{6434324A-C183-F645-84E8-7170D215D0C6}"/>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433">
                <a:extLst>
                  <a:ext uri="{FF2B5EF4-FFF2-40B4-BE49-F238E27FC236}">
                    <a16:creationId xmlns:a16="http://schemas.microsoft.com/office/drawing/2014/main" id="{4326369B-7050-F54A-9B61-51FBE9831653}"/>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435">
                <a:extLst>
                  <a:ext uri="{FF2B5EF4-FFF2-40B4-BE49-F238E27FC236}">
                    <a16:creationId xmlns:a16="http://schemas.microsoft.com/office/drawing/2014/main" id="{D2EFF5DE-9380-7D46-847C-7986E80C63F3}"/>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6">
                <a:extLst>
                  <a:ext uri="{FF2B5EF4-FFF2-40B4-BE49-F238E27FC236}">
                    <a16:creationId xmlns:a16="http://schemas.microsoft.com/office/drawing/2014/main" id="{CAD2281A-59A4-DA4C-A9DC-E37CA4991998}"/>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9">
                <a:extLst>
                  <a:ext uri="{FF2B5EF4-FFF2-40B4-BE49-F238E27FC236}">
                    <a16:creationId xmlns:a16="http://schemas.microsoft.com/office/drawing/2014/main" id="{59746900-72D7-BF46-8B59-62F2A5D479C9}"/>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Line 440">
                <a:extLst>
                  <a:ext uri="{FF2B5EF4-FFF2-40B4-BE49-F238E27FC236}">
                    <a16:creationId xmlns:a16="http://schemas.microsoft.com/office/drawing/2014/main" id="{76AA107C-4028-5D4D-B986-E7C4D7058C29}"/>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Line 441">
                <a:extLst>
                  <a:ext uri="{FF2B5EF4-FFF2-40B4-BE49-F238E27FC236}">
                    <a16:creationId xmlns:a16="http://schemas.microsoft.com/office/drawing/2014/main" id="{AF797424-05E8-8345-847C-94DA81395AD4}"/>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Line 443">
                <a:extLst>
                  <a:ext uri="{FF2B5EF4-FFF2-40B4-BE49-F238E27FC236}">
                    <a16:creationId xmlns:a16="http://schemas.microsoft.com/office/drawing/2014/main" id="{BCDF073B-F330-A345-A512-B85DFD399D1F}"/>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449">
                <a:extLst>
                  <a:ext uri="{FF2B5EF4-FFF2-40B4-BE49-F238E27FC236}">
                    <a16:creationId xmlns:a16="http://schemas.microsoft.com/office/drawing/2014/main" id="{53CD988A-3515-7242-9C29-87AF281086FD}"/>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Line 428">
                <a:extLst>
                  <a:ext uri="{FF2B5EF4-FFF2-40B4-BE49-F238E27FC236}">
                    <a16:creationId xmlns:a16="http://schemas.microsoft.com/office/drawing/2014/main" id="{538963BA-E603-D94F-A908-92C50EC393BD}"/>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7" name="Line 440">
                <a:extLst>
                  <a:ext uri="{FF2B5EF4-FFF2-40B4-BE49-F238E27FC236}">
                    <a16:creationId xmlns:a16="http://schemas.microsoft.com/office/drawing/2014/main" id="{E3BCB46D-EF32-8C42-A43A-1B0DAF759B6E}"/>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64" name="Straight Connector 563">
                <a:extLst>
                  <a:ext uri="{FF2B5EF4-FFF2-40B4-BE49-F238E27FC236}">
                    <a16:creationId xmlns:a16="http://schemas.microsoft.com/office/drawing/2014/main" id="{CE6E1140-BC2F-9947-9B51-91DC5079ABB1}"/>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5" name="Straight Connector 564">
                <a:extLst>
                  <a:ext uri="{FF2B5EF4-FFF2-40B4-BE49-F238E27FC236}">
                    <a16:creationId xmlns:a16="http://schemas.microsoft.com/office/drawing/2014/main" id="{9EF5B4FA-3960-F54C-936B-C64147078447}"/>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6" name="Straight Connector 565">
                <a:extLst>
                  <a:ext uri="{FF2B5EF4-FFF2-40B4-BE49-F238E27FC236}">
                    <a16:creationId xmlns:a16="http://schemas.microsoft.com/office/drawing/2014/main" id="{691B45AC-C5E3-D24E-9C63-05D00B08C71D}"/>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7" name="Straight Connector 566">
                <a:extLst>
                  <a:ext uri="{FF2B5EF4-FFF2-40B4-BE49-F238E27FC236}">
                    <a16:creationId xmlns:a16="http://schemas.microsoft.com/office/drawing/2014/main" id="{59EB46BB-F3EA-4248-B631-AC80BEB74EF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8" name="Straight Connector 567">
                <a:extLst>
                  <a:ext uri="{FF2B5EF4-FFF2-40B4-BE49-F238E27FC236}">
                    <a16:creationId xmlns:a16="http://schemas.microsoft.com/office/drawing/2014/main" id="{C562C7DD-3FD1-0E4C-B308-744C6C87FC79}"/>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69" name="Straight Connector 568">
                <a:extLst>
                  <a:ext uri="{FF2B5EF4-FFF2-40B4-BE49-F238E27FC236}">
                    <a16:creationId xmlns:a16="http://schemas.microsoft.com/office/drawing/2014/main" id="{6793D61B-AD50-A246-A5C0-38DF48C17738}"/>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0" name="Straight Connector 569">
                <a:extLst>
                  <a:ext uri="{FF2B5EF4-FFF2-40B4-BE49-F238E27FC236}">
                    <a16:creationId xmlns:a16="http://schemas.microsoft.com/office/drawing/2014/main" id="{EDD09B84-3AA8-0948-AB6C-1D5CBFFC5293}"/>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C777BA08-17B1-254B-BCB6-583E10254EC6}"/>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43" name="Line 541">
                <a:extLst>
                  <a:ext uri="{FF2B5EF4-FFF2-40B4-BE49-F238E27FC236}">
                    <a16:creationId xmlns:a16="http://schemas.microsoft.com/office/drawing/2014/main" id="{C44ADC96-78DA-C64F-AF97-4FFA68D2ED1C}"/>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Line 424">
                <a:extLst>
                  <a:ext uri="{FF2B5EF4-FFF2-40B4-BE49-F238E27FC236}">
                    <a16:creationId xmlns:a16="http://schemas.microsoft.com/office/drawing/2014/main" id="{845B46BE-685D-2D4E-AD26-5684794D19D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2" name="Picture 778" descr="antenna_radiation_stylized">
              <a:extLst>
                <a:ext uri="{FF2B5EF4-FFF2-40B4-BE49-F238E27FC236}">
                  <a16:creationId xmlns:a16="http://schemas.microsoft.com/office/drawing/2014/main" id="{B73E5F98-BC74-DB47-BA02-5F29DC6757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781" descr="antenna_radiation_stylized">
              <a:extLst>
                <a:ext uri="{FF2B5EF4-FFF2-40B4-BE49-F238E27FC236}">
                  <a16:creationId xmlns:a16="http://schemas.microsoft.com/office/drawing/2014/main" id="{5F858A2F-D0F0-7E47-8EF1-4C37898F9C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799" descr="cell_tower_radiation copy">
              <a:extLst>
                <a:ext uri="{FF2B5EF4-FFF2-40B4-BE49-F238E27FC236}">
                  <a16:creationId xmlns:a16="http://schemas.microsoft.com/office/drawing/2014/main" id="{B5B28CD6-3076-384D-8180-86543C59B6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Oval 800">
              <a:extLst>
                <a:ext uri="{FF2B5EF4-FFF2-40B4-BE49-F238E27FC236}">
                  <a16:creationId xmlns:a16="http://schemas.microsoft.com/office/drawing/2014/main" id="{271D03F6-D85B-EC41-803D-EFAA96DAE87E}"/>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9" name="Line 426">
            <a:extLst>
              <a:ext uri="{FF2B5EF4-FFF2-40B4-BE49-F238E27FC236}">
                <a16:creationId xmlns:a16="http://schemas.microsoft.com/office/drawing/2014/main" id="{DDAEB50C-98DD-DA43-B9C4-9AB7F9ED5BFD}"/>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783">
            <a:extLst>
              <a:ext uri="{FF2B5EF4-FFF2-40B4-BE49-F238E27FC236}">
                <a16:creationId xmlns:a16="http://schemas.microsoft.com/office/drawing/2014/main" id="{02FEAFB4-9831-B64A-9F54-92C532E8F36E}"/>
              </a:ext>
            </a:extLst>
          </p:cNvPr>
          <p:cNvGrpSpPr>
            <a:grpSpLocks/>
          </p:cNvGrpSpPr>
          <p:nvPr/>
        </p:nvGrpSpPr>
        <p:grpSpPr bwMode="auto">
          <a:xfrm>
            <a:off x="8050698" y="2309376"/>
            <a:ext cx="298450" cy="464008"/>
            <a:chOff x="3130" y="3288"/>
            <a:chExt cx="410" cy="742"/>
          </a:xfrm>
        </p:grpSpPr>
        <p:sp>
          <p:nvSpPr>
            <p:cNvPr id="244" name="Line 270">
              <a:extLst>
                <a:ext uri="{FF2B5EF4-FFF2-40B4-BE49-F238E27FC236}">
                  <a16:creationId xmlns:a16="http://schemas.microsoft.com/office/drawing/2014/main" id="{A9300902-94F3-8949-9A54-8B95986ACBE5}"/>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Line 271">
              <a:extLst>
                <a:ext uri="{FF2B5EF4-FFF2-40B4-BE49-F238E27FC236}">
                  <a16:creationId xmlns:a16="http://schemas.microsoft.com/office/drawing/2014/main" id="{B93F32E3-8690-BD4B-B848-94E1FAAB5E8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Line 272">
              <a:extLst>
                <a:ext uri="{FF2B5EF4-FFF2-40B4-BE49-F238E27FC236}">
                  <a16:creationId xmlns:a16="http://schemas.microsoft.com/office/drawing/2014/main" id="{AB0BEDC3-F0F0-4E42-A55F-57AC0548D591}"/>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Line 273">
              <a:extLst>
                <a:ext uri="{FF2B5EF4-FFF2-40B4-BE49-F238E27FC236}">
                  <a16:creationId xmlns:a16="http://schemas.microsoft.com/office/drawing/2014/main" id="{3AF299DE-8F54-D84C-B398-5B3B44C53A96}"/>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Line 274">
              <a:extLst>
                <a:ext uri="{FF2B5EF4-FFF2-40B4-BE49-F238E27FC236}">
                  <a16:creationId xmlns:a16="http://schemas.microsoft.com/office/drawing/2014/main" id="{C2005C3C-C4BA-FD44-A127-E5C4FE594D94}"/>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Line 275">
              <a:extLst>
                <a:ext uri="{FF2B5EF4-FFF2-40B4-BE49-F238E27FC236}">
                  <a16:creationId xmlns:a16="http://schemas.microsoft.com/office/drawing/2014/main" id="{948DF918-9246-AF45-A55F-C5B7436635B2}"/>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Line 276">
              <a:extLst>
                <a:ext uri="{FF2B5EF4-FFF2-40B4-BE49-F238E27FC236}">
                  <a16:creationId xmlns:a16="http://schemas.microsoft.com/office/drawing/2014/main" id="{3D1534AB-9253-A140-B4C5-81F085C4528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Line 277">
              <a:extLst>
                <a:ext uri="{FF2B5EF4-FFF2-40B4-BE49-F238E27FC236}">
                  <a16:creationId xmlns:a16="http://schemas.microsoft.com/office/drawing/2014/main" id="{3BA377A2-6A51-F64B-AA8B-4FB90FAA7D33}"/>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Line 278">
              <a:extLst>
                <a:ext uri="{FF2B5EF4-FFF2-40B4-BE49-F238E27FC236}">
                  <a16:creationId xmlns:a16="http://schemas.microsoft.com/office/drawing/2014/main" id="{FA310FA6-4B1E-0047-8066-8AF44673F2B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Line 279">
              <a:extLst>
                <a:ext uri="{FF2B5EF4-FFF2-40B4-BE49-F238E27FC236}">
                  <a16:creationId xmlns:a16="http://schemas.microsoft.com/office/drawing/2014/main" id="{254B094E-F3D3-0F46-BF4E-A226644B01D8}"/>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Line 280">
              <a:extLst>
                <a:ext uri="{FF2B5EF4-FFF2-40B4-BE49-F238E27FC236}">
                  <a16:creationId xmlns:a16="http://schemas.microsoft.com/office/drawing/2014/main" id="{9805319A-9CA5-7340-811A-8DBCB5A2BAC3}"/>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Line 281">
              <a:extLst>
                <a:ext uri="{FF2B5EF4-FFF2-40B4-BE49-F238E27FC236}">
                  <a16:creationId xmlns:a16="http://schemas.microsoft.com/office/drawing/2014/main" id="{6042C4DF-7427-904B-A064-26708AF48089}"/>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Line 282">
              <a:extLst>
                <a:ext uri="{FF2B5EF4-FFF2-40B4-BE49-F238E27FC236}">
                  <a16:creationId xmlns:a16="http://schemas.microsoft.com/office/drawing/2014/main" id="{21FF36A4-E56F-C94A-8E67-9A6E4DA844B2}"/>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Line 283">
              <a:extLst>
                <a:ext uri="{FF2B5EF4-FFF2-40B4-BE49-F238E27FC236}">
                  <a16:creationId xmlns:a16="http://schemas.microsoft.com/office/drawing/2014/main" id="{C6A0831D-FA2C-E744-8FE0-FDFDDB5FDD0D}"/>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Line 284">
              <a:extLst>
                <a:ext uri="{FF2B5EF4-FFF2-40B4-BE49-F238E27FC236}">
                  <a16:creationId xmlns:a16="http://schemas.microsoft.com/office/drawing/2014/main" id="{65548550-729A-4849-9DC4-127F8FE86B2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61" name="Picture 777" descr="access_point_stylized_small">
            <a:extLst>
              <a:ext uri="{FF2B5EF4-FFF2-40B4-BE49-F238E27FC236}">
                <a16:creationId xmlns:a16="http://schemas.microsoft.com/office/drawing/2014/main" id="{FA9A412B-D725-D449-8707-A3626DCB481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780" descr="access_point_stylized_small">
            <a:extLst>
              <a:ext uri="{FF2B5EF4-FFF2-40B4-BE49-F238E27FC236}">
                <a16:creationId xmlns:a16="http://schemas.microsoft.com/office/drawing/2014/main" id="{AC22920E-0555-BA45-9B6A-B76172153C8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1" name="Group 470">
            <a:extLst>
              <a:ext uri="{FF2B5EF4-FFF2-40B4-BE49-F238E27FC236}">
                <a16:creationId xmlns:a16="http://schemas.microsoft.com/office/drawing/2014/main" id="{DE035BC7-2762-3044-BE80-C91EC827E65C}"/>
              </a:ext>
            </a:extLst>
          </p:cNvPr>
          <p:cNvGrpSpPr/>
          <p:nvPr/>
        </p:nvGrpSpPr>
        <p:grpSpPr>
          <a:xfrm>
            <a:off x="9783558" y="4989983"/>
            <a:ext cx="393760" cy="218578"/>
            <a:chOff x="7493876" y="2774731"/>
            <a:chExt cx="1481958" cy="894622"/>
          </a:xfrm>
        </p:grpSpPr>
        <p:sp>
          <p:nvSpPr>
            <p:cNvPr id="472" name="Freeform 471">
              <a:extLst>
                <a:ext uri="{FF2B5EF4-FFF2-40B4-BE49-F238E27FC236}">
                  <a16:creationId xmlns:a16="http://schemas.microsoft.com/office/drawing/2014/main" id="{BEE06200-7AF9-4A43-9447-2349DCBFF94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3340A80C-5091-6D49-89E5-375F02E9486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2821126-95C5-B044-AEBC-BA333FAF6B2D}"/>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B76A81D4-5DC8-C241-B209-B819BC6D74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6F6ED06A-086C-754C-BE82-59E2830CF0D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A32340AB-4CC3-5442-987B-A47EF2040F1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AC0AB71B-FD2B-9C4A-AE22-B586FC33568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60B6F784-668B-5D4B-A622-66CCE6350B84}"/>
              </a:ext>
            </a:extLst>
          </p:cNvPr>
          <p:cNvGrpSpPr/>
          <p:nvPr/>
        </p:nvGrpSpPr>
        <p:grpSpPr>
          <a:xfrm>
            <a:off x="9849365" y="5339037"/>
            <a:ext cx="309740" cy="190838"/>
            <a:chOff x="3668110" y="2448910"/>
            <a:chExt cx="3794234" cy="2165130"/>
          </a:xfrm>
        </p:grpSpPr>
        <p:sp>
          <p:nvSpPr>
            <p:cNvPr id="521" name="Rectangle 520">
              <a:extLst>
                <a:ext uri="{FF2B5EF4-FFF2-40B4-BE49-F238E27FC236}">
                  <a16:creationId xmlns:a16="http://schemas.microsoft.com/office/drawing/2014/main" id="{275B9F34-60F1-4A43-AAD4-D58802DAA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778A1510-2C69-F848-B6B3-6C73FF16369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23" name="Group 522">
              <a:extLst>
                <a:ext uri="{FF2B5EF4-FFF2-40B4-BE49-F238E27FC236}">
                  <a16:creationId xmlns:a16="http://schemas.microsoft.com/office/drawing/2014/main" id="{85BFF772-B3A6-F548-BDE0-8AEB95F33FBE}"/>
                </a:ext>
              </a:extLst>
            </p:cNvPr>
            <p:cNvGrpSpPr/>
            <p:nvPr/>
          </p:nvGrpSpPr>
          <p:grpSpPr>
            <a:xfrm>
              <a:off x="3941378" y="2603243"/>
              <a:ext cx="3202061" cy="1066110"/>
              <a:chOff x="7939341" y="3037317"/>
              <a:chExt cx="897649" cy="353919"/>
            </a:xfrm>
          </p:grpSpPr>
          <p:sp>
            <p:nvSpPr>
              <p:cNvPr id="524" name="Freeform 523">
                <a:extLst>
                  <a:ext uri="{FF2B5EF4-FFF2-40B4-BE49-F238E27FC236}">
                    <a16:creationId xmlns:a16="http://schemas.microsoft.com/office/drawing/2014/main" id="{B37A32DB-8119-5447-A58C-87AD1FDF0E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5" name="Freeform 524">
                <a:extLst>
                  <a:ext uri="{FF2B5EF4-FFF2-40B4-BE49-F238E27FC236}">
                    <a16:creationId xmlns:a16="http://schemas.microsoft.com/office/drawing/2014/main" id="{58EF4D92-6D83-864D-92A9-A126405368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6" name="Freeform 525">
                <a:extLst>
                  <a:ext uri="{FF2B5EF4-FFF2-40B4-BE49-F238E27FC236}">
                    <a16:creationId xmlns:a16="http://schemas.microsoft.com/office/drawing/2014/main" id="{79E03014-7882-0546-B7FE-50715AB5359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7" name="Freeform 526">
                <a:extLst>
                  <a:ext uri="{FF2B5EF4-FFF2-40B4-BE49-F238E27FC236}">
                    <a16:creationId xmlns:a16="http://schemas.microsoft.com/office/drawing/2014/main" id="{530508B2-B7B9-B347-8151-5F7967C6BED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11A03BFE-097D-3B42-AA2B-11FFEA70FF5B}"/>
              </a:ext>
            </a:extLst>
          </p:cNvPr>
          <p:cNvGrpSpPr/>
          <p:nvPr/>
        </p:nvGrpSpPr>
        <p:grpSpPr>
          <a:xfrm>
            <a:off x="8676619" y="4967420"/>
            <a:ext cx="393760" cy="218578"/>
            <a:chOff x="7493876" y="2774731"/>
            <a:chExt cx="1481958" cy="894622"/>
          </a:xfrm>
        </p:grpSpPr>
        <p:sp>
          <p:nvSpPr>
            <p:cNvPr id="480" name="Freeform 479">
              <a:extLst>
                <a:ext uri="{FF2B5EF4-FFF2-40B4-BE49-F238E27FC236}">
                  <a16:creationId xmlns:a16="http://schemas.microsoft.com/office/drawing/2014/main" id="{89B10910-D4AF-3246-860A-25F1D908938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F9BAB47F-DDD3-BE44-9A9E-FC2F6705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753018A5-48AB-6D40-BB99-E6281192F8DD}"/>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BD7DB5A0-40AC-504F-93F8-89A5617E2AE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DBEBB83D-40BF-8849-BAAA-59AB22EA08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8930CC0-2525-0C49-9555-463122A4FB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0C651989-7B8A-F043-A1B6-F47D8764FC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9" name="Group 528">
            <a:extLst>
              <a:ext uri="{FF2B5EF4-FFF2-40B4-BE49-F238E27FC236}">
                <a16:creationId xmlns:a16="http://schemas.microsoft.com/office/drawing/2014/main" id="{DE45D3AB-47E3-364E-81D6-324D69CE101C}"/>
              </a:ext>
            </a:extLst>
          </p:cNvPr>
          <p:cNvGrpSpPr/>
          <p:nvPr/>
        </p:nvGrpSpPr>
        <p:grpSpPr>
          <a:xfrm>
            <a:off x="8311520" y="5194433"/>
            <a:ext cx="309740" cy="190838"/>
            <a:chOff x="3668110" y="2448910"/>
            <a:chExt cx="3794234" cy="2165130"/>
          </a:xfrm>
        </p:grpSpPr>
        <p:sp>
          <p:nvSpPr>
            <p:cNvPr id="530" name="Rectangle 529">
              <a:extLst>
                <a:ext uri="{FF2B5EF4-FFF2-40B4-BE49-F238E27FC236}">
                  <a16:creationId xmlns:a16="http://schemas.microsoft.com/office/drawing/2014/main" id="{72425686-3D93-0646-A923-6ADF75485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1" name="Freeform 530">
              <a:extLst>
                <a:ext uri="{FF2B5EF4-FFF2-40B4-BE49-F238E27FC236}">
                  <a16:creationId xmlns:a16="http://schemas.microsoft.com/office/drawing/2014/main" id="{6ADFF160-CF04-7049-A6D4-1C789FDD39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2" name="Group 531">
              <a:extLst>
                <a:ext uri="{FF2B5EF4-FFF2-40B4-BE49-F238E27FC236}">
                  <a16:creationId xmlns:a16="http://schemas.microsoft.com/office/drawing/2014/main" id="{AFDD9D33-8D17-F840-A9A5-3807DD3BA314}"/>
                </a:ext>
              </a:extLst>
            </p:cNvPr>
            <p:cNvGrpSpPr/>
            <p:nvPr/>
          </p:nvGrpSpPr>
          <p:grpSpPr>
            <a:xfrm>
              <a:off x="3941378" y="2603243"/>
              <a:ext cx="3202061" cy="1066110"/>
              <a:chOff x="7939341" y="3037317"/>
              <a:chExt cx="897649" cy="353919"/>
            </a:xfrm>
          </p:grpSpPr>
          <p:sp>
            <p:nvSpPr>
              <p:cNvPr id="533" name="Freeform 532">
                <a:extLst>
                  <a:ext uri="{FF2B5EF4-FFF2-40B4-BE49-F238E27FC236}">
                    <a16:creationId xmlns:a16="http://schemas.microsoft.com/office/drawing/2014/main" id="{3AF3452D-972F-6944-8123-ECA4288786D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BA43E42C-CD9B-1744-BEEC-9E664114AC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42EF7BB0-4257-F646-805E-AFBA92B62F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95AEC175-56C0-C14B-9DC5-693400B124A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07" name="Group 406">
            <a:extLst>
              <a:ext uri="{FF2B5EF4-FFF2-40B4-BE49-F238E27FC236}">
                <a16:creationId xmlns:a16="http://schemas.microsoft.com/office/drawing/2014/main" id="{CBD7A282-C22D-714A-88F1-C7D4EDD107F8}"/>
              </a:ext>
            </a:extLst>
          </p:cNvPr>
          <p:cNvGrpSpPr/>
          <p:nvPr/>
        </p:nvGrpSpPr>
        <p:grpSpPr>
          <a:xfrm>
            <a:off x="8439827" y="2812309"/>
            <a:ext cx="353678" cy="168275"/>
            <a:chOff x="7493876" y="2774731"/>
            <a:chExt cx="1481958" cy="894622"/>
          </a:xfrm>
        </p:grpSpPr>
        <p:sp>
          <p:nvSpPr>
            <p:cNvPr id="408" name="Freeform 407">
              <a:extLst>
                <a:ext uri="{FF2B5EF4-FFF2-40B4-BE49-F238E27FC236}">
                  <a16:creationId xmlns:a16="http://schemas.microsoft.com/office/drawing/2014/main" id="{3C206862-9269-EE48-877D-EE261101A44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09" name="Oval 408">
              <a:extLst>
                <a:ext uri="{FF2B5EF4-FFF2-40B4-BE49-F238E27FC236}">
                  <a16:creationId xmlns:a16="http://schemas.microsoft.com/office/drawing/2014/main" id="{9B69A2C6-F31C-E749-B77A-1818B15E1B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0" name="Group 409">
              <a:extLst>
                <a:ext uri="{FF2B5EF4-FFF2-40B4-BE49-F238E27FC236}">
                  <a16:creationId xmlns:a16="http://schemas.microsoft.com/office/drawing/2014/main" id="{08BE9AB8-F5DA-4D4A-9621-9AB05D691F0C}"/>
                </a:ext>
              </a:extLst>
            </p:cNvPr>
            <p:cNvGrpSpPr/>
            <p:nvPr/>
          </p:nvGrpSpPr>
          <p:grpSpPr>
            <a:xfrm>
              <a:off x="7713663" y="2848339"/>
              <a:ext cx="1042107" cy="425543"/>
              <a:chOff x="7786941" y="2884917"/>
              <a:chExt cx="897649" cy="353919"/>
            </a:xfrm>
          </p:grpSpPr>
          <p:sp>
            <p:nvSpPr>
              <p:cNvPr id="411" name="Freeform 410">
                <a:extLst>
                  <a:ext uri="{FF2B5EF4-FFF2-40B4-BE49-F238E27FC236}">
                    <a16:creationId xmlns:a16="http://schemas.microsoft.com/office/drawing/2014/main" id="{56E730F0-5BB3-6446-9D5B-82D51B9ED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2" name="Freeform 411">
                <a:extLst>
                  <a:ext uri="{FF2B5EF4-FFF2-40B4-BE49-F238E27FC236}">
                    <a16:creationId xmlns:a16="http://schemas.microsoft.com/office/drawing/2014/main" id="{5BA37E27-2FC6-BA43-8A97-14171CB51FD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3" name="Freeform 412">
                <a:extLst>
                  <a:ext uri="{FF2B5EF4-FFF2-40B4-BE49-F238E27FC236}">
                    <a16:creationId xmlns:a16="http://schemas.microsoft.com/office/drawing/2014/main" id="{CCB37CB3-304F-6144-85D0-8B420BDD08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4" name="Freeform 413">
                <a:extLst>
                  <a:ext uri="{FF2B5EF4-FFF2-40B4-BE49-F238E27FC236}">
                    <a16:creationId xmlns:a16="http://schemas.microsoft.com/office/drawing/2014/main" id="{BD0CA8E5-A033-834A-A402-E2EFB2FBBF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5" name="Group 414">
            <a:extLst>
              <a:ext uri="{FF2B5EF4-FFF2-40B4-BE49-F238E27FC236}">
                <a16:creationId xmlns:a16="http://schemas.microsoft.com/office/drawing/2014/main" id="{F0DE4078-0801-A244-9A82-F7502B8B24A0}"/>
              </a:ext>
            </a:extLst>
          </p:cNvPr>
          <p:cNvGrpSpPr/>
          <p:nvPr/>
        </p:nvGrpSpPr>
        <p:grpSpPr>
          <a:xfrm>
            <a:off x="8050070" y="3965994"/>
            <a:ext cx="354986" cy="175668"/>
            <a:chOff x="7493876" y="2774731"/>
            <a:chExt cx="1481958" cy="894622"/>
          </a:xfrm>
        </p:grpSpPr>
        <p:sp>
          <p:nvSpPr>
            <p:cNvPr id="416" name="Freeform 415">
              <a:extLst>
                <a:ext uri="{FF2B5EF4-FFF2-40B4-BE49-F238E27FC236}">
                  <a16:creationId xmlns:a16="http://schemas.microsoft.com/office/drawing/2014/main" id="{EA784F43-D793-4342-92F3-EBC363221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7" name="Oval 416">
              <a:extLst>
                <a:ext uri="{FF2B5EF4-FFF2-40B4-BE49-F238E27FC236}">
                  <a16:creationId xmlns:a16="http://schemas.microsoft.com/office/drawing/2014/main" id="{75841943-4184-5D4E-AAD4-8FEAC9D733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8" name="Group 417">
              <a:extLst>
                <a:ext uri="{FF2B5EF4-FFF2-40B4-BE49-F238E27FC236}">
                  <a16:creationId xmlns:a16="http://schemas.microsoft.com/office/drawing/2014/main" id="{23FBC748-DCBA-AA41-A6F7-895374D50CDF}"/>
                </a:ext>
              </a:extLst>
            </p:cNvPr>
            <p:cNvGrpSpPr/>
            <p:nvPr/>
          </p:nvGrpSpPr>
          <p:grpSpPr>
            <a:xfrm>
              <a:off x="7713663" y="2848339"/>
              <a:ext cx="1042107" cy="425543"/>
              <a:chOff x="7786941" y="2884917"/>
              <a:chExt cx="897649" cy="353919"/>
            </a:xfrm>
          </p:grpSpPr>
          <p:sp>
            <p:nvSpPr>
              <p:cNvPr id="419" name="Freeform 418">
                <a:extLst>
                  <a:ext uri="{FF2B5EF4-FFF2-40B4-BE49-F238E27FC236}">
                    <a16:creationId xmlns:a16="http://schemas.microsoft.com/office/drawing/2014/main" id="{96DA1F2B-2063-8C40-BF46-086C20D317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0" name="Freeform 419">
                <a:extLst>
                  <a:ext uri="{FF2B5EF4-FFF2-40B4-BE49-F238E27FC236}">
                    <a16:creationId xmlns:a16="http://schemas.microsoft.com/office/drawing/2014/main" id="{8A1EF987-02EE-DA4D-8224-02537D5034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1" name="Freeform 420">
                <a:extLst>
                  <a:ext uri="{FF2B5EF4-FFF2-40B4-BE49-F238E27FC236}">
                    <a16:creationId xmlns:a16="http://schemas.microsoft.com/office/drawing/2014/main" id="{1FC5854A-AF8F-6841-92AD-B18DDAF1E9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2" name="Freeform 421">
                <a:extLst>
                  <a:ext uri="{FF2B5EF4-FFF2-40B4-BE49-F238E27FC236}">
                    <a16:creationId xmlns:a16="http://schemas.microsoft.com/office/drawing/2014/main" id="{A510FA68-BEB6-B54A-A1D4-984168F857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55" name="Group 454">
            <a:extLst>
              <a:ext uri="{FF2B5EF4-FFF2-40B4-BE49-F238E27FC236}">
                <a16:creationId xmlns:a16="http://schemas.microsoft.com/office/drawing/2014/main" id="{52B7B73B-1125-084D-8669-C68CC371DDC6}"/>
              </a:ext>
            </a:extLst>
          </p:cNvPr>
          <p:cNvGrpSpPr/>
          <p:nvPr/>
        </p:nvGrpSpPr>
        <p:grpSpPr>
          <a:xfrm>
            <a:off x="10884085" y="3601365"/>
            <a:ext cx="170989" cy="97052"/>
            <a:chOff x="7493876" y="2774731"/>
            <a:chExt cx="1481958" cy="894622"/>
          </a:xfrm>
        </p:grpSpPr>
        <p:sp>
          <p:nvSpPr>
            <p:cNvPr id="456" name="Freeform 455">
              <a:extLst>
                <a:ext uri="{FF2B5EF4-FFF2-40B4-BE49-F238E27FC236}">
                  <a16:creationId xmlns:a16="http://schemas.microsoft.com/office/drawing/2014/main" id="{3196A4F9-B139-4D4B-B210-031821660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1D1C7F3A-BE45-014B-AF9C-58CA77DA029D}"/>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83DFFE47-64E8-F54C-8ABC-E896DA957F0D}"/>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2A9F0EE2-8F99-EB4D-9331-7AE3BDCBE9C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2E314A90-8DB8-2A49-8BB6-D51C2DAE9CF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7D8C0277-204E-2B4D-B954-94739B9DE72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69955D3C-6D1B-EA40-8228-73DF01564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5" name="Group 614">
            <a:extLst>
              <a:ext uri="{FF2B5EF4-FFF2-40B4-BE49-F238E27FC236}">
                <a16:creationId xmlns:a16="http://schemas.microsoft.com/office/drawing/2014/main" id="{E166183D-5423-4E4A-AD63-A361EDE184C0}"/>
              </a:ext>
            </a:extLst>
          </p:cNvPr>
          <p:cNvGrpSpPr/>
          <p:nvPr/>
        </p:nvGrpSpPr>
        <p:grpSpPr>
          <a:xfrm>
            <a:off x="10410609" y="3496138"/>
            <a:ext cx="353678" cy="198344"/>
            <a:chOff x="7493876" y="2774731"/>
            <a:chExt cx="1481958" cy="894622"/>
          </a:xfrm>
        </p:grpSpPr>
        <p:sp>
          <p:nvSpPr>
            <p:cNvPr id="616" name="Freeform 615">
              <a:extLst>
                <a:ext uri="{FF2B5EF4-FFF2-40B4-BE49-F238E27FC236}">
                  <a16:creationId xmlns:a16="http://schemas.microsoft.com/office/drawing/2014/main" id="{8470D159-2329-7F46-9191-000B96A32C7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7" name="Oval 616">
              <a:extLst>
                <a:ext uri="{FF2B5EF4-FFF2-40B4-BE49-F238E27FC236}">
                  <a16:creationId xmlns:a16="http://schemas.microsoft.com/office/drawing/2014/main" id="{825BDAE5-F4DB-9148-9BC8-0F6F2D1E653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8" name="Group 617">
              <a:extLst>
                <a:ext uri="{FF2B5EF4-FFF2-40B4-BE49-F238E27FC236}">
                  <a16:creationId xmlns:a16="http://schemas.microsoft.com/office/drawing/2014/main" id="{237F0420-A845-064A-97A2-458F63D673CA}"/>
                </a:ext>
              </a:extLst>
            </p:cNvPr>
            <p:cNvGrpSpPr/>
            <p:nvPr/>
          </p:nvGrpSpPr>
          <p:grpSpPr>
            <a:xfrm>
              <a:off x="7713663" y="2848339"/>
              <a:ext cx="1042107" cy="425543"/>
              <a:chOff x="7786941" y="2884917"/>
              <a:chExt cx="897649" cy="353919"/>
            </a:xfrm>
          </p:grpSpPr>
          <p:sp>
            <p:nvSpPr>
              <p:cNvPr id="619" name="Freeform 618">
                <a:extLst>
                  <a:ext uri="{FF2B5EF4-FFF2-40B4-BE49-F238E27FC236}">
                    <a16:creationId xmlns:a16="http://schemas.microsoft.com/office/drawing/2014/main" id="{D11109B9-8A56-A945-BA04-5A564B10300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170AB2AC-06DB-034E-A5C4-0C8F62E3BE4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1" name="Freeform 620">
                <a:extLst>
                  <a:ext uri="{FF2B5EF4-FFF2-40B4-BE49-F238E27FC236}">
                    <a16:creationId xmlns:a16="http://schemas.microsoft.com/office/drawing/2014/main" id="{E41AEAC2-F85C-4A4E-B0B9-D5C02217D60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Freeform 621">
                <a:extLst>
                  <a:ext uri="{FF2B5EF4-FFF2-40B4-BE49-F238E27FC236}">
                    <a16:creationId xmlns:a16="http://schemas.microsoft.com/office/drawing/2014/main" id="{7955A7EE-741F-9740-8344-A2BC817675A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76">
            <a:extLst>
              <a:ext uri="{FF2B5EF4-FFF2-40B4-BE49-F238E27FC236}">
                <a16:creationId xmlns:a16="http://schemas.microsoft.com/office/drawing/2014/main" id="{C471E59B-7A0B-AE4F-95D6-F76514D2D55A}"/>
              </a:ext>
            </a:extLst>
          </p:cNvPr>
          <p:cNvGrpSpPr/>
          <p:nvPr/>
        </p:nvGrpSpPr>
        <p:grpSpPr>
          <a:xfrm>
            <a:off x="9948724" y="2202292"/>
            <a:ext cx="353678" cy="198344"/>
            <a:chOff x="7493876" y="2774731"/>
            <a:chExt cx="1481958" cy="894622"/>
          </a:xfrm>
        </p:grpSpPr>
        <p:sp>
          <p:nvSpPr>
            <p:cNvPr id="578" name="Freeform 577">
              <a:extLst>
                <a:ext uri="{FF2B5EF4-FFF2-40B4-BE49-F238E27FC236}">
                  <a16:creationId xmlns:a16="http://schemas.microsoft.com/office/drawing/2014/main" id="{8CD016E7-5480-8E4E-94F7-201A1C6046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79" name="Oval 578">
              <a:extLst>
                <a:ext uri="{FF2B5EF4-FFF2-40B4-BE49-F238E27FC236}">
                  <a16:creationId xmlns:a16="http://schemas.microsoft.com/office/drawing/2014/main" id="{593A573C-B6D6-684E-BA73-8F7F7FA8D57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0" name="Group 579">
              <a:extLst>
                <a:ext uri="{FF2B5EF4-FFF2-40B4-BE49-F238E27FC236}">
                  <a16:creationId xmlns:a16="http://schemas.microsoft.com/office/drawing/2014/main" id="{2C09AC60-D16C-A948-B25E-01CF60EAAD7B}"/>
                </a:ext>
              </a:extLst>
            </p:cNvPr>
            <p:cNvGrpSpPr/>
            <p:nvPr/>
          </p:nvGrpSpPr>
          <p:grpSpPr>
            <a:xfrm>
              <a:off x="7713663" y="2848339"/>
              <a:ext cx="1042107" cy="425543"/>
              <a:chOff x="7786941" y="2884917"/>
              <a:chExt cx="897649" cy="353919"/>
            </a:xfrm>
          </p:grpSpPr>
          <p:sp>
            <p:nvSpPr>
              <p:cNvPr id="581" name="Freeform 580">
                <a:extLst>
                  <a:ext uri="{FF2B5EF4-FFF2-40B4-BE49-F238E27FC236}">
                    <a16:creationId xmlns:a16="http://schemas.microsoft.com/office/drawing/2014/main" id="{D9A85682-B6A6-2344-B24D-66A792630B3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2" name="Freeform 581">
                <a:extLst>
                  <a:ext uri="{FF2B5EF4-FFF2-40B4-BE49-F238E27FC236}">
                    <a16:creationId xmlns:a16="http://schemas.microsoft.com/office/drawing/2014/main" id="{52EBCF47-0621-B64C-B884-20683D14D92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83AAD1CC-D818-A245-9CF9-C4877A62A5D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4" name="Freeform 583">
                <a:extLst>
                  <a:ext uri="{FF2B5EF4-FFF2-40B4-BE49-F238E27FC236}">
                    <a16:creationId xmlns:a16="http://schemas.microsoft.com/office/drawing/2014/main" id="{51F55DD1-3A8F-0242-A470-690BE99AC68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3" name="Group 592">
            <a:extLst>
              <a:ext uri="{FF2B5EF4-FFF2-40B4-BE49-F238E27FC236}">
                <a16:creationId xmlns:a16="http://schemas.microsoft.com/office/drawing/2014/main" id="{7BF36121-B4F6-2447-9F5B-F29B627F3B2A}"/>
              </a:ext>
            </a:extLst>
          </p:cNvPr>
          <p:cNvGrpSpPr/>
          <p:nvPr/>
        </p:nvGrpSpPr>
        <p:grpSpPr>
          <a:xfrm>
            <a:off x="10527214" y="2613367"/>
            <a:ext cx="353678" cy="198344"/>
            <a:chOff x="7493876" y="2774731"/>
            <a:chExt cx="1481958" cy="894622"/>
          </a:xfrm>
        </p:grpSpPr>
        <p:sp>
          <p:nvSpPr>
            <p:cNvPr id="594" name="Freeform 593">
              <a:extLst>
                <a:ext uri="{FF2B5EF4-FFF2-40B4-BE49-F238E27FC236}">
                  <a16:creationId xmlns:a16="http://schemas.microsoft.com/office/drawing/2014/main" id="{D13949CD-BE6A-5744-98EE-61BE5EE60D4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5" name="Oval 594">
              <a:extLst>
                <a:ext uri="{FF2B5EF4-FFF2-40B4-BE49-F238E27FC236}">
                  <a16:creationId xmlns:a16="http://schemas.microsoft.com/office/drawing/2014/main" id="{F3651F16-DD17-4D47-9A8D-8EFA601C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6" name="Group 595">
              <a:extLst>
                <a:ext uri="{FF2B5EF4-FFF2-40B4-BE49-F238E27FC236}">
                  <a16:creationId xmlns:a16="http://schemas.microsoft.com/office/drawing/2014/main" id="{10CA9012-91B2-A449-8A2E-65BA6061B48F}"/>
                </a:ext>
              </a:extLst>
            </p:cNvPr>
            <p:cNvGrpSpPr/>
            <p:nvPr/>
          </p:nvGrpSpPr>
          <p:grpSpPr>
            <a:xfrm>
              <a:off x="7713663" y="2848339"/>
              <a:ext cx="1042107" cy="425543"/>
              <a:chOff x="7786941" y="2884917"/>
              <a:chExt cx="897649" cy="353919"/>
            </a:xfrm>
          </p:grpSpPr>
          <p:sp>
            <p:nvSpPr>
              <p:cNvPr id="597" name="Freeform 596">
                <a:extLst>
                  <a:ext uri="{FF2B5EF4-FFF2-40B4-BE49-F238E27FC236}">
                    <a16:creationId xmlns:a16="http://schemas.microsoft.com/office/drawing/2014/main" id="{964BBEA0-D220-6747-850B-459388ABF25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8" name="Freeform 597">
                <a:extLst>
                  <a:ext uri="{FF2B5EF4-FFF2-40B4-BE49-F238E27FC236}">
                    <a16:creationId xmlns:a16="http://schemas.microsoft.com/office/drawing/2014/main" id="{ADEC5ED7-ED4C-584D-AB78-AA02A93E946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9" name="Freeform 598">
                <a:extLst>
                  <a:ext uri="{FF2B5EF4-FFF2-40B4-BE49-F238E27FC236}">
                    <a16:creationId xmlns:a16="http://schemas.microsoft.com/office/drawing/2014/main" id="{F45598BF-44BC-354D-9020-97A874C585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0" name="Freeform 599">
                <a:extLst>
                  <a:ext uri="{FF2B5EF4-FFF2-40B4-BE49-F238E27FC236}">
                    <a16:creationId xmlns:a16="http://schemas.microsoft.com/office/drawing/2014/main" id="{3A2BDF5D-2CA0-2145-8059-D8F121D4D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1" name="Group 600">
            <a:extLst>
              <a:ext uri="{FF2B5EF4-FFF2-40B4-BE49-F238E27FC236}">
                <a16:creationId xmlns:a16="http://schemas.microsoft.com/office/drawing/2014/main" id="{187A607B-CA61-BE46-8032-8E34596E7689}"/>
              </a:ext>
            </a:extLst>
          </p:cNvPr>
          <p:cNvGrpSpPr/>
          <p:nvPr/>
        </p:nvGrpSpPr>
        <p:grpSpPr>
          <a:xfrm>
            <a:off x="10643825" y="2107963"/>
            <a:ext cx="353678" cy="198344"/>
            <a:chOff x="7493876" y="2774731"/>
            <a:chExt cx="1481958" cy="894622"/>
          </a:xfrm>
        </p:grpSpPr>
        <p:sp>
          <p:nvSpPr>
            <p:cNvPr id="602" name="Freeform 601">
              <a:extLst>
                <a:ext uri="{FF2B5EF4-FFF2-40B4-BE49-F238E27FC236}">
                  <a16:creationId xmlns:a16="http://schemas.microsoft.com/office/drawing/2014/main" id="{EB8C3753-6F83-F64B-9439-656B124AA3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3" name="Oval 602">
              <a:extLst>
                <a:ext uri="{FF2B5EF4-FFF2-40B4-BE49-F238E27FC236}">
                  <a16:creationId xmlns:a16="http://schemas.microsoft.com/office/drawing/2014/main" id="{F476EE06-2893-8D4D-AF54-92697A0FE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4" name="Group 603">
              <a:extLst>
                <a:ext uri="{FF2B5EF4-FFF2-40B4-BE49-F238E27FC236}">
                  <a16:creationId xmlns:a16="http://schemas.microsoft.com/office/drawing/2014/main" id="{5DED3EC9-29B0-8D48-BC37-13731DFE683F}"/>
                </a:ext>
              </a:extLst>
            </p:cNvPr>
            <p:cNvGrpSpPr/>
            <p:nvPr/>
          </p:nvGrpSpPr>
          <p:grpSpPr>
            <a:xfrm>
              <a:off x="7713663" y="2848339"/>
              <a:ext cx="1042107" cy="425543"/>
              <a:chOff x="7786941" y="2884917"/>
              <a:chExt cx="897649" cy="353919"/>
            </a:xfrm>
          </p:grpSpPr>
          <p:sp>
            <p:nvSpPr>
              <p:cNvPr id="605" name="Freeform 604">
                <a:extLst>
                  <a:ext uri="{FF2B5EF4-FFF2-40B4-BE49-F238E27FC236}">
                    <a16:creationId xmlns:a16="http://schemas.microsoft.com/office/drawing/2014/main" id="{D08D678C-613A-3543-B832-EE51616C69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6" name="Freeform 605">
                <a:extLst>
                  <a:ext uri="{FF2B5EF4-FFF2-40B4-BE49-F238E27FC236}">
                    <a16:creationId xmlns:a16="http://schemas.microsoft.com/office/drawing/2014/main" id="{9EB7819C-4684-3347-AA14-421D743ECB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F23E654E-4CEA-E346-A508-15310ABC704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EF443A10-9F41-BB4D-8E65-E94AEE09BD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54" name="Group 553">
            <a:extLst>
              <a:ext uri="{FF2B5EF4-FFF2-40B4-BE49-F238E27FC236}">
                <a16:creationId xmlns:a16="http://schemas.microsoft.com/office/drawing/2014/main" id="{7CCD8656-0FD3-B844-BC6C-33CE0577598D}"/>
              </a:ext>
            </a:extLst>
          </p:cNvPr>
          <p:cNvGrpSpPr/>
          <p:nvPr/>
        </p:nvGrpSpPr>
        <p:grpSpPr>
          <a:xfrm>
            <a:off x="9098788" y="3956624"/>
            <a:ext cx="367224" cy="240304"/>
            <a:chOff x="7493876" y="2774731"/>
            <a:chExt cx="1481958" cy="894622"/>
          </a:xfrm>
        </p:grpSpPr>
        <p:sp>
          <p:nvSpPr>
            <p:cNvPr id="555" name="Freeform 554">
              <a:extLst>
                <a:ext uri="{FF2B5EF4-FFF2-40B4-BE49-F238E27FC236}">
                  <a16:creationId xmlns:a16="http://schemas.microsoft.com/office/drawing/2014/main" id="{7CF4B187-63BE-654E-852A-09C69503C97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56" name="Oval 555">
              <a:extLst>
                <a:ext uri="{FF2B5EF4-FFF2-40B4-BE49-F238E27FC236}">
                  <a16:creationId xmlns:a16="http://schemas.microsoft.com/office/drawing/2014/main" id="{3B5270E4-3067-1643-B96C-CE5CEE0974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57" name="Group 556">
              <a:extLst>
                <a:ext uri="{FF2B5EF4-FFF2-40B4-BE49-F238E27FC236}">
                  <a16:creationId xmlns:a16="http://schemas.microsoft.com/office/drawing/2014/main" id="{3BECC0F9-CE1F-254B-B04F-1EAA89C59C97}"/>
                </a:ext>
              </a:extLst>
            </p:cNvPr>
            <p:cNvGrpSpPr/>
            <p:nvPr/>
          </p:nvGrpSpPr>
          <p:grpSpPr>
            <a:xfrm>
              <a:off x="7713663" y="2848339"/>
              <a:ext cx="1042107" cy="425543"/>
              <a:chOff x="7786941" y="2884917"/>
              <a:chExt cx="897649" cy="353919"/>
            </a:xfrm>
          </p:grpSpPr>
          <p:sp>
            <p:nvSpPr>
              <p:cNvPr id="558" name="Freeform 557">
                <a:extLst>
                  <a:ext uri="{FF2B5EF4-FFF2-40B4-BE49-F238E27FC236}">
                    <a16:creationId xmlns:a16="http://schemas.microsoft.com/office/drawing/2014/main" id="{7C55C6EE-4672-4F4F-A2F8-2821804F59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Freeform 558">
                <a:extLst>
                  <a:ext uri="{FF2B5EF4-FFF2-40B4-BE49-F238E27FC236}">
                    <a16:creationId xmlns:a16="http://schemas.microsoft.com/office/drawing/2014/main" id="{C3B242E2-FAA3-F340-B7F0-35D87BB6BAA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0" name="Freeform 559">
                <a:extLst>
                  <a:ext uri="{FF2B5EF4-FFF2-40B4-BE49-F238E27FC236}">
                    <a16:creationId xmlns:a16="http://schemas.microsoft.com/office/drawing/2014/main" id="{87ED7762-177B-454C-AA37-EB518D75B6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1" name="Freeform 560">
                <a:extLst>
                  <a:ext uri="{FF2B5EF4-FFF2-40B4-BE49-F238E27FC236}">
                    <a16:creationId xmlns:a16="http://schemas.microsoft.com/office/drawing/2014/main" id="{AD88A8A1-4E2B-154E-845D-5419478A1D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5" name="Group 584">
            <a:extLst>
              <a:ext uri="{FF2B5EF4-FFF2-40B4-BE49-F238E27FC236}">
                <a16:creationId xmlns:a16="http://schemas.microsoft.com/office/drawing/2014/main" id="{1A0C1583-3B4A-E44D-BB19-B20517502EBD}"/>
              </a:ext>
            </a:extLst>
          </p:cNvPr>
          <p:cNvGrpSpPr/>
          <p:nvPr/>
        </p:nvGrpSpPr>
        <p:grpSpPr>
          <a:xfrm>
            <a:off x="9980126" y="2661565"/>
            <a:ext cx="353678" cy="198344"/>
            <a:chOff x="7493876" y="2774731"/>
            <a:chExt cx="1481958" cy="894622"/>
          </a:xfrm>
        </p:grpSpPr>
        <p:sp>
          <p:nvSpPr>
            <p:cNvPr id="586" name="Freeform 585">
              <a:extLst>
                <a:ext uri="{FF2B5EF4-FFF2-40B4-BE49-F238E27FC236}">
                  <a16:creationId xmlns:a16="http://schemas.microsoft.com/office/drawing/2014/main" id="{196997C3-A7DB-5041-AC08-10F980FB77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7" name="Oval 586">
              <a:extLst>
                <a:ext uri="{FF2B5EF4-FFF2-40B4-BE49-F238E27FC236}">
                  <a16:creationId xmlns:a16="http://schemas.microsoft.com/office/drawing/2014/main" id="{5F84A336-003F-D045-8717-1066774A69E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8" name="Group 587">
              <a:extLst>
                <a:ext uri="{FF2B5EF4-FFF2-40B4-BE49-F238E27FC236}">
                  <a16:creationId xmlns:a16="http://schemas.microsoft.com/office/drawing/2014/main" id="{FF876992-AF96-3545-9CEA-A02174E11510}"/>
                </a:ext>
              </a:extLst>
            </p:cNvPr>
            <p:cNvGrpSpPr/>
            <p:nvPr/>
          </p:nvGrpSpPr>
          <p:grpSpPr>
            <a:xfrm>
              <a:off x="7713663" y="2848339"/>
              <a:ext cx="1042107" cy="425543"/>
              <a:chOff x="7786941" y="2884917"/>
              <a:chExt cx="897649" cy="353919"/>
            </a:xfrm>
          </p:grpSpPr>
          <p:sp>
            <p:nvSpPr>
              <p:cNvPr id="589" name="Freeform 588">
                <a:extLst>
                  <a:ext uri="{FF2B5EF4-FFF2-40B4-BE49-F238E27FC236}">
                    <a16:creationId xmlns:a16="http://schemas.microsoft.com/office/drawing/2014/main" id="{668E6E88-4A46-6C47-A59A-CB9D07441C1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0" name="Freeform 589">
                <a:extLst>
                  <a:ext uri="{FF2B5EF4-FFF2-40B4-BE49-F238E27FC236}">
                    <a16:creationId xmlns:a16="http://schemas.microsoft.com/office/drawing/2014/main" id="{C179B4BA-1D8B-E542-8032-CCB2C08DB97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1" name="Freeform 590">
                <a:extLst>
                  <a:ext uri="{FF2B5EF4-FFF2-40B4-BE49-F238E27FC236}">
                    <a16:creationId xmlns:a16="http://schemas.microsoft.com/office/drawing/2014/main" id="{DCACB29E-ABE8-BA42-AD55-DAF519C17B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2" name="Freeform 591">
                <a:extLst>
                  <a:ext uri="{FF2B5EF4-FFF2-40B4-BE49-F238E27FC236}">
                    <a16:creationId xmlns:a16="http://schemas.microsoft.com/office/drawing/2014/main" id="{FD35A0ED-997C-6D46-9D96-FA8D4339826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38" name="Group 537">
            <a:extLst>
              <a:ext uri="{FF2B5EF4-FFF2-40B4-BE49-F238E27FC236}">
                <a16:creationId xmlns:a16="http://schemas.microsoft.com/office/drawing/2014/main" id="{158E5A4C-7065-8643-BDC2-3A235B56FEA4}"/>
              </a:ext>
            </a:extLst>
          </p:cNvPr>
          <p:cNvGrpSpPr/>
          <p:nvPr/>
        </p:nvGrpSpPr>
        <p:grpSpPr>
          <a:xfrm>
            <a:off x="9497138" y="3394032"/>
            <a:ext cx="367224" cy="240304"/>
            <a:chOff x="7493876" y="2774731"/>
            <a:chExt cx="1481958" cy="894622"/>
          </a:xfrm>
        </p:grpSpPr>
        <p:sp>
          <p:nvSpPr>
            <p:cNvPr id="539" name="Freeform 538">
              <a:extLst>
                <a:ext uri="{FF2B5EF4-FFF2-40B4-BE49-F238E27FC236}">
                  <a16:creationId xmlns:a16="http://schemas.microsoft.com/office/drawing/2014/main" id="{CA8EFAEE-3EA1-2A49-A68E-588F301B692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0" name="Oval 539">
              <a:extLst>
                <a:ext uri="{FF2B5EF4-FFF2-40B4-BE49-F238E27FC236}">
                  <a16:creationId xmlns:a16="http://schemas.microsoft.com/office/drawing/2014/main" id="{7A05A3F9-D6B9-D14C-83C8-6C79F0B6B2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1" name="Group 540">
              <a:extLst>
                <a:ext uri="{FF2B5EF4-FFF2-40B4-BE49-F238E27FC236}">
                  <a16:creationId xmlns:a16="http://schemas.microsoft.com/office/drawing/2014/main" id="{8AAC1FAD-B7BA-744A-8599-5670C6B0E776}"/>
                </a:ext>
              </a:extLst>
            </p:cNvPr>
            <p:cNvGrpSpPr/>
            <p:nvPr/>
          </p:nvGrpSpPr>
          <p:grpSpPr>
            <a:xfrm>
              <a:off x="7713663" y="2848339"/>
              <a:ext cx="1042107" cy="425543"/>
              <a:chOff x="7786941" y="2884917"/>
              <a:chExt cx="897649" cy="353919"/>
            </a:xfrm>
          </p:grpSpPr>
          <p:sp>
            <p:nvSpPr>
              <p:cNvPr id="542" name="Freeform 541">
                <a:extLst>
                  <a:ext uri="{FF2B5EF4-FFF2-40B4-BE49-F238E27FC236}">
                    <a16:creationId xmlns:a16="http://schemas.microsoft.com/office/drawing/2014/main" id="{A016DA82-50DC-224C-84FF-C492EDE01BC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3" name="Freeform 542">
                <a:extLst>
                  <a:ext uri="{FF2B5EF4-FFF2-40B4-BE49-F238E27FC236}">
                    <a16:creationId xmlns:a16="http://schemas.microsoft.com/office/drawing/2014/main" id="{3D2D51D6-0AC0-9D43-A55C-E94B7DCA77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76C27F31-4CE4-1242-9801-166D4F66B5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9BC7E87F-2555-8D4C-80CB-0E2F5F4BB0F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6" name="Group 545">
            <a:extLst>
              <a:ext uri="{FF2B5EF4-FFF2-40B4-BE49-F238E27FC236}">
                <a16:creationId xmlns:a16="http://schemas.microsoft.com/office/drawing/2014/main" id="{4DAC2AB4-F1E4-D740-A4AF-07EE55303854}"/>
              </a:ext>
            </a:extLst>
          </p:cNvPr>
          <p:cNvGrpSpPr/>
          <p:nvPr/>
        </p:nvGrpSpPr>
        <p:grpSpPr>
          <a:xfrm>
            <a:off x="9601554" y="3999763"/>
            <a:ext cx="367224" cy="240304"/>
            <a:chOff x="7493876" y="2774731"/>
            <a:chExt cx="1481958" cy="894622"/>
          </a:xfrm>
        </p:grpSpPr>
        <p:sp>
          <p:nvSpPr>
            <p:cNvPr id="547" name="Freeform 546">
              <a:extLst>
                <a:ext uri="{FF2B5EF4-FFF2-40B4-BE49-F238E27FC236}">
                  <a16:creationId xmlns:a16="http://schemas.microsoft.com/office/drawing/2014/main" id="{23E59006-14B9-C64E-A05E-0BD7C00C4A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48" name="Oval 547">
              <a:extLst>
                <a:ext uri="{FF2B5EF4-FFF2-40B4-BE49-F238E27FC236}">
                  <a16:creationId xmlns:a16="http://schemas.microsoft.com/office/drawing/2014/main" id="{2AD17789-C54D-4948-95E6-741F42B1FB2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49" name="Group 548">
              <a:extLst>
                <a:ext uri="{FF2B5EF4-FFF2-40B4-BE49-F238E27FC236}">
                  <a16:creationId xmlns:a16="http://schemas.microsoft.com/office/drawing/2014/main" id="{278D7FE0-D307-E941-967D-E4145732CEEA}"/>
                </a:ext>
              </a:extLst>
            </p:cNvPr>
            <p:cNvGrpSpPr/>
            <p:nvPr/>
          </p:nvGrpSpPr>
          <p:grpSpPr>
            <a:xfrm>
              <a:off x="7713663" y="2848339"/>
              <a:ext cx="1042107" cy="425543"/>
              <a:chOff x="7786941" y="2884917"/>
              <a:chExt cx="897649" cy="353919"/>
            </a:xfrm>
          </p:grpSpPr>
          <p:sp>
            <p:nvSpPr>
              <p:cNvPr id="550" name="Freeform 549">
                <a:extLst>
                  <a:ext uri="{FF2B5EF4-FFF2-40B4-BE49-F238E27FC236}">
                    <a16:creationId xmlns:a16="http://schemas.microsoft.com/office/drawing/2014/main" id="{1ADC6420-4AC2-F544-B940-D0A18615CA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1" name="Freeform 550">
                <a:extLst>
                  <a:ext uri="{FF2B5EF4-FFF2-40B4-BE49-F238E27FC236}">
                    <a16:creationId xmlns:a16="http://schemas.microsoft.com/office/drawing/2014/main" id="{223E40C5-E2E3-3B42-A86A-26D2D130B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Freeform 551">
                <a:extLst>
                  <a:ext uri="{FF2B5EF4-FFF2-40B4-BE49-F238E27FC236}">
                    <a16:creationId xmlns:a16="http://schemas.microsoft.com/office/drawing/2014/main" id="{C6AA2152-8609-214A-AE62-E7DFD1A9E7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3" name="Freeform 552">
                <a:extLst>
                  <a:ext uri="{FF2B5EF4-FFF2-40B4-BE49-F238E27FC236}">
                    <a16:creationId xmlns:a16="http://schemas.microsoft.com/office/drawing/2014/main" id="{7CB5E54A-6719-9747-80B7-8D19331BE78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3" name="Group 622">
            <a:extLst>
              <a:ext uri="{FF2B5EF4-FFF2-40B4-BE49-F238E27FC236}">
                <a16:creationId xmlns:a16="http://schemas.microsoft.com/office/drawing/2014/main" id="{EA34A94C-D92D-084C-BFEA-F4C8DF0AD275}"/>
              </a:ext>
            </a:extLst>
          </p:cNvPr>
          <p:cNvGrpSpPr/>
          <p:nvPr/>
        </p:nvGrpSpPr>
        <p:grpSpPr>
          <a:xfrm>
            <a:off x="10375259" y="3992325"/>
            <a:ext cx="353678" cy="198344"/>
            <a:chOff x="7493876" y="2774731"/>
            <a:chExt cx="1481958" cy="894622"/>
          </a:xfrm>
        </p:grpSpPr>
        <p:sp>
          <p:nvSpPr>
            <p:cNvPr id="624" name="Freeform 623">
              <a:extLst>
                <a:ext uri="{FF2B5EF4-FFF2-40B4-BE49-F238E27FC236}">
                  <a16:creationId xmlns:a16="http://schemas.microsoft.com/office/drawing/2014/main" id="{E1E1C6E8-4D60-7F43-BB0E-6D883F10D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5" name="Oval 624">
              <a:extLst>
                <a:ext uri="{FF2B5EF4-FFF2-40B4-BE49-F238E27FC236}">
                  <a16:creationId xmlns:a16="http://schemas.microsoft.com/office/drawing/2014/main" id="{50975E36-0C2A-6844-A407-23F033DB4B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6" name="Group 625">
              <a:extLst>
                <a:ext uri="{FF2B5EF4-FFF2-40B4-BE49-F238E27FC236}">
                  <a16:creationId xmlns:a16="http://schemas.microsoft.com/office/drawing/2014/main" id="{3F7EBA29-30EF-C741-94EE-735398C6CFA2}"/>
                </a:ext>
              </a:extLst>
            </p:cNvPr>
            <p:cNvGrpSpPr/>
            <p:nvPr/>
          </p:nvGrpSpPr>
          <p:grpSpPr>
            <a:xfrm>
              <a:off x="7713663" y="2848339"/>
              <a:ext cx="1042107" cy="425543"/>
              <a:chOff x="7786941" y="2884917"/>
              <a:chExt cx="897649" cy="353919"/>
            </a:xfrm>
          </p:grpSpPr>
          <p:sp>
            <p:nvSpPr>
              <p:cNvPr id="627" name="Freeform 626">
                <a:extLst>
                  <a:ext uri="{FF2B5EF4-FFF2-40B4-BE49-F238E27FC236}">
                    <a16:creationId xmlns:a16="http://schemas.microsoft.com/office/drawing/2014/main" id="{B3AD45B5-1F4B-FF4A-843D-9D06293926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A6F160FF-CBBD-9147-8D0B-92A36BEBF8A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9" name="Freeform 628">
                <a:extLst>
                  <a:ext uri="{FF2B5EF4-FFF2-40B4-BE49-F238E27FC236}">
                    <a16:creationId xmlns:a16="http://schemas.microsoft.com/office/drawing/2014/main" id="{421F3589-EC70-074A-903F-D618ED6F78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0" name="Freeform 629">
                <a:extLst>
                  <a:ext uri="{FF2B5EF4-FFF2-40B4-BE49-F238E27FC236}">
                    <a16:creationId xmlns:a16="http://schemas.microsoft.com/office/drawing/2014/main" id="{CEC8DEB8-8E24-2948-9AF6-0F3EF908CD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A8C4B740-B92E-8942-8EF4-347710C32F2C}"/>
              </a:ext>
            </a:extLst>
          </p:cNvPr>
          <p:cNvGrpSpPr/>
          <p:nvPr/>
        </p:nvGrpSpPr>
        <p:grpSpPr>
          <a:xfrm>
            <a:off x="9247893" y="4775686"/>
            <a:ext cx="393760" cy="218578"/>
            <a:chOff x="7493876" y="2774731"/>
            <a:chExt cx="1481958" cy="894622"/>
          </a:xfrm>
        </p:grpSpPr>
        <p:sp>
          <p:nvSpPr>
            <p:cNvPr id="464" name="Freeform 463">
              <a:extLst>
                <a:ext uri="{FF2B5EF4-FFF2-40B4-BE49-F238E27FC236}">
                  <a16:creationId xmlns:a16="http://schemas.microsoft.com/office/drawing/2014/main" id="{71A9C1C2-E4A0-D74C-8C05-2AD307E7B3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0F366A03-D9E7-9F45-99D3-1CAC10EE2C7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10CB8A50-A713-2549-9F44-B792D2C30CA4}"/>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DC4E3153-8354-1145-82FC-C287EF5FE6C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9B3C81B-87BA-1A4F-BCAD-DF0EF9C582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DEEA64E4-A29A-E742-B32E-C111E6BF422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43676372-2E7B-9445-80AD-B31686FE67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7" name="Group 446">
            <a:extLst>
              <a:ext uri="{FF2B5EF4-FFF2-40B4-BE49-F238E27FC236}">
                <a16:creationId xmlns:a16="http://schemas.microsoft.com/office/drawing/2014/main" id="{314E0C43-2359-9440-BEF9-9E1924BED605}"/>
              </a:ext>
            </a:extLst>
          </p:cNvPr>
          <p:cNvGrpSpPr/>
          <p:nvPr/>
        </p:nvGrpSpPr>
        <p:grpSpPr>
          <a:xfrm>
            <a:off x="10925982" y="4369125"/>
            <a:ext cx="228295" cy="120400"/>
            <a:chOff x="7493876" y="2774731"/>
            <a:chExt cx="1481958" cy="894622"/>
          </a:xfrm>
        </p:grpSpPr>
        <p:sp>
          <p:nvSpPr>
            <p:cNvPr id="448" name="Freeform 447">
              <a:extLst>
                <a:ext uri="{FF2B5EF4-FFF2-40B4-BE49-F238E27FC236}">
                  <a16:creationId xmlns:a16="http://schemas.microsoft.com/office/drawing/2014/main" id="{9737FFD7-2DCB-A148-A405-977351501C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9" name="Oval 448">
              <a:extLst>
                <a:ext uri="{FF2B5EF4-FFF2-40B4-BE49-F238E27FC236}">
                  <a16:creationId xmlns:a16="http://schemas.microsoft.com/office/drawing/2014/main" id="{9739DB09-38E5-A347-93BF-13C80AD84539}"/>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0" name="Group 449">
              <a:extLst>
                <a:ext uri="{FF2B5EF4-FFF2-40B4-BE49-F238E27FC236}">
                  <a16:creationId xmlns:a16="http://schemas.microsoft.com/office/drawing/2014/main" id="{04079280-378E-384D-9681-BF41B82BF6CB}"/>
                </a:ext>
              </a:extLst>
            </p:cNvPr>
            <p:cNvGrpSpPr/>
            <p:nvPr/>
          </p:nvGrpSpPr>
          <p:grpSpPr>
            <a:xfrm>
              <a:off x="7713663" y="2848339"/>
              <a:ext cx="1042107" cy="425543"/>
              <a:chOff x="7786941" y="2884917"/>
              <a:chExt cx="897649" cy="353919"/>
            </a:xfrm>
          </p:grpSpPr>
          <p:sp>
            <p:nvSpPr>
              <p:cNvPr id="451" name="Freeform 450">
                <a:extLst>
                  <a:ext uri="{FF2B5EF4-FFF2-40B4-BE49-F238E27FC236}">
                    <a16:creationId xmlns:a16="http://schemas.microsoft.com/office/drawing/2014/main" id="{914AA044-3657-1448-A5E9-2F003DC03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2" name="Freeform 451">
                <a:extLst>
                  <a:ext uri="{FF2B5EF4-FFF2-40B4-BE49-F238E27FC236}">
                    <a16:creationId xmlns:a16="http://schemas.microsoft.com/office/drawing/2014/main" id="{29FDF0B8-7E9A-1F4D-8C99-CE1C68A134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49A96193-2E73-4C43-843C-2C8C4DCEE47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F5358318-953E-E249-9021-E0B5DF66E3B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85" name="Group 784">
            <a:extLst>
              <a:ext uri="{FF2B5EF4-FFF2-40B4-BE49-F238E27FC236}">
                <a16:creationId xmlns:a16="http://schemas.microsoft.com/office/drawing/2014/main" id="{91E02B81-5B35-4545-A954-B7E923AB7286}"/>
              </a:ext>
            </a:extLst>
          </p:cNvPr>
          <p:cNvGrpSpPr/>
          <p:nvPr/>
        </p:nvGrpSpPr>
        <p:grpSpPr>
          <a:xfrm>
            <a:off x="7439074" y="2356613"/>
            <a:ext cx="534987" cy="407988"/>
            <a:chOff x="7432700" y="2327293"/>
            <a:chExt cx="534987" cy="407988"/>
          </a:xfrm>
        </p:grpSpPr>
        <p:pic>
          <p:nvPicPr>
            <p:cNvPr id="73" name="Picture 1017" descr="antenna_stylized">
              <a:extLst>
                <a:ext uri="{FF2B5EF4-FFF2-40B4-BE49-F238E27FC236}">
                  <a16:creationId xmlns:a16="http://schemas.microsoft.com/office/drawing/2014/main" id="{27A537F5-5D99-BF4C-9B11-E9782673F1A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1018" descr="laptop_keyboard">
              <a:extLst>
                <a:ext uri="{FF2B5EF4-FFF2-40B4-BE49-F238E27FC236}">
                  <a16:creationId xmlns:a16="http://schemas.microsoft.com/office/drawing/2014/main" id="{7087B8D0-FFCB-0746-A889-28909002C2F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Freeform 1019">
              <a:extLst>
                <a:ext uri="{FF2B5EF4-FFF2-40B4-BE49-F238E27FC236}">
                  <a16:creationId xmlns:a16="http://schemas.microsoft.com/office/drawing/2014/main" id="{7C75BC30-0808-D44D-AF7A-A72B4A529E5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6" name="Picture 1020" descr="screen">
              <a:extLst>
                <a:ext uri="{FF2B5EF4-FFF2-40B4-BE49-F238E27FC236}">
                  <a16:creationId xmlns:a16="http://schemas.microsoft.com/office/drawing/2014/main" id="{2D732B7A-74CB-D547-ADB5-C721526D5E9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Freeform 1021">
              <a:extLst>
                <a:ext uri="{FF2B5EF4-FFF2-40B4-BE49-F238E27FC236}">
                  <a16:creationId xmlns:a16="http://schemas.microsoft.com/office/drawing/2014/main" id="{FBD1A429-9B8F-F940-AD09-4638CC3167E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1022">
              <a:extLst>
                <a:ext uri="{FF2B5EF4-FFF2-40B4-BE49-F238E27FC236}">
                  <a16:creationId xmlns:a16="http://schemas.microsoft.com/office/drawing/2014/main" id="{376C8B48-3441-F643-B92D-5DC759EDA1B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1023">
              <a:extLst>
                <a:ext uri="{FF2B5EF4-FFF2-40B4-BE49-F238E27FC236}">
                  <a16:creationId xmlns:a16="http://schemas.microsoft.com/office/drawing/2014/main" id="{4DFECD03-4AF0-1342-8138-6CEC8249A2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1024">
              <a:extLst>
                <a:ext uri="{FF2B5EF4-FFF2-40B4-BE49-F238E27FC236}">
                  <a16:creationId xmlns:a16="http://schemas.microsoft.com/office/drawing/2014/main" id="{8AA57D4B-3E9B-994B-AF13-DB646178BD1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1025">
              <a:extLst>
                <a:ext uri="{FF2B5EF4-FFF2-40B4-BE49-F238E27FC236}">
                  <a16:creationId xmlns:a16="http://schemas.microsoft.com/office/drawing/2014/main" id="{59DA24E7-1981-0E44-8060-2B7CE58EBF8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1026">
              <a:extLst>
                <a:ext uri="{FF2B5EF4-FFF2-40B4-BE49-F238E27FC236}">
                  <a16:creationId xmlns:a16="http://schemas.microsoft.com/office/drawing/2014/main" id="{DB3D3129-2B70-5643-96C2-83638DE57FF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3" name="Group 1027">
              <a:extLst>
                <a:ext uri="{FF2B5EF4-FFF2-40B4-BE49-F238E27FC236}">
                  <a16:creationId xmlns:a16="http://schemas.microsoft.com/office/drawing/2014/main" id="{8C6DEC60-5C97-D546-9977-EBD182221DD2}"/>
                </a:ext>
              </a:extLst>
            </p:cNvPr>
            <p:cNvGrpSpPr>
              <a:grpSpLocks/>
            </p:cNvGrpSpPr>
            <p:nvPr/>
          </p:nvGrpSpPr>
          <p:grpSpPr bwMode="auto">
            <a:xfrm>
              <a:off x="7594735" y="2642220"/>
              <a:ext cx="98740" cy="36846"/>
              <a:chOff x="1740" y="2642"/>
              <a:chExt cx="752" cy="327"/>
            </a:xfrm>
          </p:grpSpPr>
          <p:sp>
            <p:nvSpPr>
              <p:cNvPr id="169" name="Freeform 1028">
                <a:extLst>
                  <a:ext uri="{FF2B5EF4-FFF2-40B4-BE49-F238E27FC236}">
                    <a16:creationId xmlns:a16="http://schemas.microsoft.com/office/drawing/2014/main" id="{5D16627E-DE34-BC4F-9513-7A7D4707F7C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1029">
                <a:extLst>
                  <a:ext uri="{FF2B5EF4-FFF2-40B4-BE49-F238E27FC236}">
                    <a16:creationId xmlns:a16="http://schemas.microsoft.com/office/drawing/2014/main" id="{D8D65D68-18A4-E54D-8916-1DEF36844C9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1030">
                <a:extLst>
                  <a:ext uri="{FF2B5EF4-FFF2-40B4-BE49-F238E27FC236}">
                    <a16:creationId xmlns:a16="http://schemas.microsoft.com/office/drawing/2014/main" id="{3C79D147-9974-F341-96E9-F9AD19F1404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1031">
                <a:extLst>
                  <a:ext uri="{FF2B5EF4-FFF2-40B4-BE49-F238E27FC236}">
                    <a16:creationId xmlns:a16="http://schemas.microsoft.com/office/drawing/2014/main" id="{5E0CE9D2-21FD-2644-9691-743CC3E130F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1032">
                <a:extLst>
                  <a:ext uri="{FF2B5EF4-FFF2-40B4-BE49-F238E27FC236}">
                    <a16:creationId xmlns:a16="http://schemas.microsoft.com/office/drawing/2014/main" id="{5691098F-1432-0D44-8573-312C3A566A2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1033">
                <a:extLst>
                  <a:ext uri="{FF2B5EF4-FFF2-40B4-BE49-F238E27FC236}">
                    <a16:creationId xmlns:a16="http://schemas.microsoft.com/office/drawing/2014/main" id="{2D4A77A2-D0F1-164A-A67D-A509543869C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4" name="Freeform 1034">
              <a:extLst>
                <a:ext uri="{FF2B5EF4-FFF2-40B4-BE49-F238E27FC236}">
                  <a16:creationId xmlns:a16="http://schemas.microsoft.com/office/drawing/2014/main" id="{A283BD8E-0AD2-B743-8237-483C3A6A6CD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1035">
              <a:extLst>
                <a:ext uri="{FF2B5EF4-FFF2-40B4-BE49-F238E27FC236}">
                  <a16:creationId xmlns:a16="http://schemas.microsoft.com/office/drawing/2014/main" id="{AA215C2D-4069-DE48-884E-A1816F7D4D0B}"/>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1036">
              <a:extLst>
                <a:ext uri="{FF2B5EF4-FFF2-40B4-BE49-F238E27FC236}">
                  <a16:creationId xmlns:a16="http://schemas.microsoft.com/office/drawing/2014/main" id="{421821F5-5AD5-4D4E-A4F9-5D46E41A4ECC}"/>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037">
              <a:extLst>
                <a:ext uri="{FF2B5EF4-FFF2-40B4-BE49-F238E27FC236}">
                  <a16:creationId xmlns:a16="http://schemas.microsoft.com/office/drawing/2014/main" id="{499D2FC7-7022-A944-98B2-E74E9B2E525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038">
              <a:extLst>
                <a:ext uri="{FF2B5EF4-FFF2-40B4-BE49-F238E27FC236}">
                  <a16:creationId xmlns:a16="http://schemas.microsoft.com/office/drawing/2014/main" id="{37918171-6E71-A846-A2B5-7C65DD7456B5}"/>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1039">
              <a:extLst>
                <a:ext uri="{FF2B5EF4-FFF2-40B4-BE49-F238E27FC236}">
                  <a16:creationId xmlns:a16="http://schemas.microsoft.com/office/drawing/2014/main" id="{68ECFF60-AA48-2D4C-9A67-90DB18F81D4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40" name="Group 739">
            <a:extLst>
              <a:ext uri="{FF2B5EF4-FFF2-40B4-BE49-F238E27FC236}">
                <a16:creationId xmlns:a16="http://schemas.microsoft.com/office/drawing/2014/main" id="{504BAA5F-BBD8-8242-BC48-7D0E761F340A}"/>
              </a:ext>
            </a:extLst>
          </p:cNvPr>
          <p:cNvGrpSpPr/>
          <p:nvPr/>
        </p:nvGrpSpPr>
        <p:grpSpPr>
          <a:xfrm>
            <a:off x="8637781" y="2319727"/>
            <a:ext cx="530702" cy="478009"/>
            <a:chOff x="8631407" y="2290407"/>
            <a:chExt cx="530702" cy="478009"/>
          </a:xfrm>
        </p:grpSpPr>
        <p:pic>
          <p:nvPicPr>
            <p:cNvPr id="110" name="Picture 568" descr="light2.png">
              <a:extLst>
                <a:ext uri="{FF2B5EF4-FFF2-40B4-BE49-F238E27FC236}">
                  <a16:creationId xmlns:a16="http://schemas.microsoft.com/office/drawing/2014/main" id="{D96B693D-26FC-E443-A112-C4AFFE90DC3D}"/>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017" descr="antenna_stylized">
              <a:extLst>
                <a:ext uri="{FF2B5EF4-FFF2-40B4-BE49-F238E27FC236}">
                  <a16:creationId xmlns:a16="http://schemas.microsoft.com/office/drawing/2014/main" id="{F4E4C4C0-89A6-D74D-B25C-228CE5BC1DB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2" name="Group 791">
            <a:extLst>
              <a:ext uri="{FF2B5EF4-FFF2-40B4-BE49-F238E27FC236}">
                <a16:creationId xmlns:a16="http://schemas.microsoft.com/office/drawing/2014/main" id="{084B6293-559E-5D43-AF2B-4CB5E09EC6C5}"/>
              </a:ext>
            </a:extLst>
          </p:cNvPr>
          <p:cNvGrpSpPr/>
          <p:nvPr/>
        </p:nvGrpSpPr>
        <p:grpSpPr>
          <a:xfrm>
            <a:off x="7493518" y="3419140"/>
            <a:ext cx="350807" cy="305517"/>
            <a:chOff x="7487144" y="3389820"/>
            <a:chExt cx="350807" cy="305517"/>
          </a:xfrm>
        </p:grpSpPr>
        <p:pic>
          <p:nvPicPr>
            <p:cNvPr id="91" name="Picture 1115" descr="antenna_stylized">
              <a:extLst>
                <a:ext uri="{FF2B5EF4-FFF2-40B4-BE49-F238E27FC236}">
                  <a16:creationId xmlns:a16="http://schemas.microsoft.com/office/drawing/2014/main" id="{1821BC3E-6137-D844-92B9-4BA4CFF41F68}"/>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116" descr="laptop_keyboard">
              <a:extLst>
                <a:ext uri="{FF2B5EF4-FFF2-40B4-BE49-F238E27FC236}">
                  <a16:creationId xmlns:a16="http://schemas.microsoft.com/office/drawing/2014/main" id="{7F05CE3B-E67B-1B40-9D5B-2914F0B9BFB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Freeform 1117">
              <a:extLst>
                <a:ext uri="{FF2B5EF4-FFF2-40B4-BE49-F238E27FC236}">
                  <a16:creationId xmlns:a16="http://schemas.microsoft.com/office/drawing/2014/main" id="{B52A07C5-D801-5B41-BD20-C20958925D05}"/>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4" name="Picture 1118" descr="screen">
              <a:extLst>
                <a:ext uri="{FF2B5EF4-FFF2-40B4-BE49-F238E27FC236}">
                  <a16:creationId xmlns:a16="http://schemas.microsoft.com/office/drawing/2014/main" id="{2EA30B4E-5447-0340-8DAD-349A843F2AC9}"/>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Freeform 1119">
              <a:extLst>
                <a:ext uri="{FF2B5EF4-FFF2-40B4-BE49-F238E27FC236}">
                  <a16:creationId xmlns:a16="http://schemas.microsoft.com/office/drawing/2014/main" id="{1137F6C6-A7C9-9A4D-BCE3-048DB90EF759}"/>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1120">
              <a:extLst>
                <a:ext uri="{FF2B5EF4-FFF2-40B4-BE49-F238E27FC236}">
                  <a16:creationId xmlns:a16="http://schemas.microsoft.com/office/drawing/2014/main" id="{7A0060E2-767D-1545-8656-29ED1A471251}"/>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1121">
              <a:extLst>
                <a:ext uri="{FF2B5EF4-FFF2-40B4-BE49-F238E27FC236}">
                  <a16:creationId xmlns:a16="http://schemas.microsoft.com/office/drawing/2014/main" id="{15790F5A-ABAC-8D49-A4F9-E2F576550DB0}"/>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1122">
              <a:extLst>
                <a:ext uri="{FF2B5EF4-FFF2-40B4-BE49-F238E27FC236}">
                  <a16:creationId xmlns:a16="http://schemas.microsoft.com/office/drawing/2014/main" id="{8898B7ED-5BCF-8C4E-B1AA-B82AD50FD155}"/>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1123">
              <a:extLst>
                <a:ext uri="{FF2B5EF4-FFF2-40B4-BE49-F238E27FC236}">
                  <a16:creationId xmlns:a16="http://schemas.microsoft.com/office/drawing/2014/main" id="{5A7F91EF-AD6B-D64E-B73E-C762D73A7A33}"/>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1124">
              <a:extLst>
                <a:ext uri="{FF2B5EF4-FFF2-40B4-BE49-F238E27FC236}">
                  <a16:creationId xmlns:a16="http://schemas.microsoft.com/office/drawing/2014/main" id="{BBB1B153-2E6F-7246-9B11-B68D01DF60E3}"/>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1" name="Group 1125">
              <a:extLst>
                <a:ext uri="{FF2B5EF4-FFF2-40B4-BE49-F238E27FC236}">
                  <a16:creationId xmlns:a16="http://schemas.microsoft.com/office/drawing/2014/main" id="{57060979-075D-9D4D-B12E-DA0CCD4C6B8F}"/>
                </a:ext>
              </a:extLst>
            </p:cNvPr>
            <p:cNvGrpSpPr>
              <a:grpSpLocks/>
            </p:cNvGrpSpPr>
            <p:nvPr/>
          </p:nvGrpSpPr>
          <p:grpSpPr bwMode="auto">
            <a:xfrm>
              <a:off x="7593395" y="3625649"/>
              <a:ext cx="64747" cy="27592"/>
              <a:chOff x="1740" y="2642"/>
              <a:chExt cx="752" cy="327"/>
            </a:xfrm>
          </p:grpSpPr>
          <p:sp>
            <p:nvSpPr>
              <p:cNvPr id="140" name="Freeform 1126">
                <a:extLst>
                  <a:ext uri="{FF2B5EF4-FFF2-40B4-BE49-F238E27FC236}">
                    <a16:creationId xmlns:a16="http://schemas.microsoft.com/office/drawing/2014/main" id="{8DFFF656-1361-C546-8336-177F79E4691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127">
                <a:extLst>
                  <a:ext uri="{FF2B5EF4-FFF2-40B4-BE49-F238E27FC236}">
                    <a16:creationId xmlns:a16="http://schemas.microsoft.com/office/drawing/2014/main" id="{60C6C6B3-72DE-664B-B4DE-3C04B0C5BFE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128">
                <a:extLst>
                  <a:ext uri="{FF2B5EF4-FFF2-40B4-BE49-F238E27FC236}">
                    <a16:creationId xmlns:a16="http://schemas.microsoft.com/office/drawing/2014/main" id="{0D48292A-917D-D046-A974-043CEE5A41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129">
                <a:extLst>
                  <a:ext uri="{FF2B5EF4-FFF2-40B4-BE49-F238E27FC236}">
                    <a16:creationId xmlns:a16="http://schemas.microsoft.com/office/drawing/2014/main" id="{DB6BAAEB-BADD-0A4F-8A9D-D72AFCA99A5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1130">
                <a:extLst>
                  <a:ext uri="{FF2B5EF4-FFF2-40B4-BE49-F238E27FC236}">
                    <a16:creationId xmlns:a16="http://schemas.microsoft.com/office/drawing/2014/main" id="{05D5969F-F3B9-414D-975E-A6700098F263}"/>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131">
                <a:extLst>
                  <a:ext uri="{FF2B5EF4-FFF2-40B4-BE49-F238E27FC236}">
                    <a16:creationId xmlns:a16="http://schemas.microsoft.com/office/drawing/2014/main" id="{41BB174D-6019-384D-A5AC-1B4D92D938B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2" name="Freeform 1132">
              <a:extLst>
                <a:ext uri="{FF2B5EF4-FFF2-40B4-BE49-F238E27FC236}">
                  <a16:creationId xmlns:a16="http://schemas.microsoft.com/office/drawing/2014/main" id="{F8739864-4836-E447-8FC8-5886923FF496}"/>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1133">
              <a:extLst>
                <a:ext uri="{FF2B5EF4-FFF2-40B4-BE49-F238E27FC236}">
                  <a16:creationId xmlns:a16="http://schemas.microsoft.com/office/drawing/2014/main" id="{C59CADF3-CD09-FB48-A672-C2C50B66CEB8}"/>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1134">
              <a:extLst>
                <a:ext uri="{FF2B5EF4-FFF2-40B4-BE49-F238E27FC236}">
                  <a16:creationId xmlns:a16="http://schemas.microsoft.com/office/drawing/2014/main" id="{628AB6FD-35F6-0345-BD13-22EAAF9EC275}"/>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1135">
              <a:extLst>
                <a:ext uri="{FF2B5EF4-FFF2-40B4-BE49-F238E27FC236}">
                  <a16:creationId xmlns:a16="http://schemas.microsoft.com/office/drawing/2014/main" id="{76529D44-B4FD-DE4D-812E-E461A0FCCA6C}"/>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1136">
              <a:extLst>
                <a:ext uri="{FF2B5EF4-FFF2-40B4-BE49-F238E27FC236}">
                  <a16:creationId xmlns:a16="http://schemas.microsoft.com/office/drawing/2014/main" id="{44CD9A89-0E3B-2C40-8436-71B7526BA66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1137">
              <a:extLst>
                <a:ext uri="{FF2B5EF4-FFF2-40B4-BE49-F238E27FC236}">
                  <a16:creationId xmlns:a16="http://schemas.microsoft.com/office/drawing/2014/main" id="{92BF681C-02FC-8F49-A2CD-8F3446ECE5D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4" name="Group 693">
            <a:extLst>
              <a:ext uri="{FF2B5EF4-FFF2-40B4-BE49-F238E27FC236}">
                <a16:creationId xmlns:a16="http://schemas.microsoft.com/office/drawing/2014/main" id="{14715B6C-9A50-FE4B-A8D2-1E669BF891E3}"/>
              </a:ext>
            </a:extLst>
          </p:cNvPr>
          <p:cNvGrpSpPr/>
          <p:nvPr/>
        </p:nvGrpSpPr>
        <p:grpSpPr>
          <a:xfrm>
            <a:off x="7803435" y="3325424"/>
            <a:ext cx="347997" cy="396620"/>
            <a:chOff x="7797061" y="3296104"/>
            <a:chExt cx="347997" cy="396620"/>
          </a:xfrm>
        </p:grpSpPr>
        <p:pic>
          <p:nvPicPr>
            <p:cNvPr id="113" name="Picture 571" descr="fridge2.png">
              <a:extLst>
                <a:ext uri="{FF2B5EF4-FFF2-40B4-BE49-F238E27FC236}">
                  <a16:creationId xmlns:a16="http://schemas.microsoft.com/office/drawing/2014/main" id="{29DD0F98-F93B-0145-A925-F4125ED490DD}"/>
                </a:ext>
              </a:extLst>
            </p:cNvPr>
            <p:cNvPicPr>
              <a:picLocks noChangeAspect="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1115" descr="antenna_stylized">
              <a:extLst>
                <a:ext uri="{FF2B5EF4-FFF2-40B4-BE49-F238E27FC236}">
                  <a16:creationId xmlns:a16="http://schemas.microsoft.com/office/drawing/2014/main" id="{C1A64F68-4D16-AE4F-AB60-09D2C0CF0E2C}"/>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95" name="Group 794">
            <a:extLst>
              <a:ext uri="{FF2B5EF4-FFF2-40B4-BE49-F238E27FC236}">
                <a16:creationId xmlns:a16="http://schemas.microsoft.com/office/drawing/2014/main" id="{AF73DE4B-526E-9C4F-9242-9BC0D43F8CBA}"/>
              </a:ext>
            </a:extLst>
          </p:cNvPr>
          <p:cNvGrpSpPr/>
          <p:nvPr/>
        </p:nvGrpSpPr>
        <p:grpSpPr>
          <a:xfrm>
            <a:off x="11064947" y="3428485"/>
            <a:ext cx="518448" cy="1212242"/>
            <a:chOff x="11058573" y="3399165"/>
            <a:chExt cx="518448" cy="1212242"/>
          </a:xfrm>
        </p:grpSpPr>
        <p:grpSp>
          <p:nvGrpSpPr>
            <p:cNvPr id="375" name="Group 374">
              <a:extLst>
                <a:ext uri="{FF2B5EF4-FFF2-40B4-BE49-F238E27FC236}">
                  <a16:creationId xmlns:a16="http://schemas.microsoft.com/office/drawing/2014/main" id="{433FEDDB-405E-DB4E-815F-55EE9E62EF1A}"/>
                </a:ext>
              </a:extLst>
            </p:cNvPr>
            <p:cNvGrpSpPr/>
            <p:nvPr/>
          </p:nvGrpSpPr>
          <p:grpSpPr>
            <a:xfrm>
              <a:off x="11087182" y="4159591"/>
              <a:ext cx="489839" cy="451816"/>
              <a:chOff x="5103720" y="2693365"/>
              <a:chExt cx="611650" cy="414788"/>
            </a:xfrm>
          </p:grpSpPr>
          <p:cxnSp>
            <p:nvCxnSpPr>
              <p:cNvPr id="376" name="Straight Connector 375">
                <a:extLst>
                  <a:ext uri="{FF2B5EF4-FFF2-40B4-BE49-F238E27FC236}">
                    <a16:creationId xmlns:a16="http://schemas.microsoft.com/office/drawing/2014/main" id="{1D164102-BE0D-AF40-9A7B-7F2B261B2C20}"/>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78" name="Group 377">
                <a:extLst>
                  <a:ext uri="{FF2B5EF4-FFF2-40B4-BE49-F238E27FC236}">
                    <a16:creationId xmlns:a16="http://schemas.microsoft.com/office/drawing/2014/main" id="{9018E7EF-EB96-424D-962A-FEB80B43946F}"/>
                  </a:ext>
                </a:extLst>
              </p:cNvPr>
              <p:cNvGrpSpPr/>
              <p:nvPr/>
            </p:nvGrpSpPr>
            <p:grpSpPr>
              <a:xfrm>
                <a:off x="5275406" y="2693365"/>
                <a:ext cx="439964" cy="414788"/>
                <a:chOff x="5275406" y="2711455"/>
                <a:chExt cx="452949" cy="405518"/>
              </a:xfrm>
            </p:grpSpPr>
            <p:pic>
              <p:nvPicPr>
                <p:cNvPr id="379" name="Picture 378" descr="server_rack.png">
                  <a:extLst>
                    <a:ext uri="{FF2B5EF4-FFF2-40B4-BE49-F238E27FC236}">
                      <a16:creationId xmlns:a16="http://schemas.microsoft.com/office/drawing/2014/main" id="{C865CB27-BCE1-654B-9519-9B39D4CB587D}"/>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80" name="Picture 379" descr="server_rack.png">
                  <a:extLst>
                    <a:ext uri="{FF2B5EF4-FFF2-40B4-BE49-F238E27FC236}">
                      <a16:creationId xmlns:a16="http://schemas.microsoft.com/office/drawing/2014/main" id="{41D005B5-0BAE-3E48-A2D4-576E4F7B946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81" name="Picture 380" descr="server_rack.png">
                  <a:extLst>
                    <a:ext uri="{FF2B5EF4-FFF2-40B4-BE49-F238E27FC236}">
                      <a16:creationId xmlns:a16="http://schemas.microsoft.com/office/drawing/2014/main" id="{89060F4D-6C40-724C-BD1E-F12A5CA65DE7}"/>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92" name="Group 391">
              <a:extLst>
                <a:ext uri="{FF2B5EF4-FFF2-40B4-BE49-F238E27FC236}">
                  <a16:creationId xmlns:a16="http://schemas.microsoft.com/office/drawing/2014/main" id="{710FDFDB-5658-6346-883B-53F72A0E1C90}"/>
                </a:ext>
              </a:extLst>
            </p:cNvPr>
            <p:cNvGrpSpPr/>
            <p:nvPr/>
          </p:nvGrpSpPr>
          <p:grpSpPr>
            <a:xfrm>
              <a:off x="11058573" y="3399165"/>
              <a:ext cx="423724" cy="405973"/>
              <a:chOff x="5103720" y="2693365"/>
              <a:chExt cx="611650" cy="414788"/>
            </a:xfrm>
          </p:grpSpPr>
          <p:cxnSp>
            <p:nvCxnSpPr>
              <p:cNvPr id="393" name="Straight Connector 392">
                <a:extLst>
                  <a:ext uri="{FF2B5EF4-FFF2-40B4-BE49-F238E27FC236}">
                    <a16:creationId xmlns:a16="http://schemas.microsoft.com/office/drawing/2014/main" id="{21121473-8384-8944-A0B5-DD441780262C}"/>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95" name="Group 394">
                <a:extLst>
                  <a:ext uri="{FF2B5EF4-FFF2-40B4-BE49-F238E27FC236}">
                    <a16:creationId xmlns:a16="http://schemas.microsoft.com/office/drawing/2014/main" id="{11366773-360A-0449-911A-80462659C660}"/>
                  </a:ext>
                </a:extLst>
              </p:cNvPr>
              <p:cNvGrpSpPr/>
              <p:nvPr/>
            </p:nvGrpSpPr>
            <p:grpSpPr>
              <a:xfrm>
                <a:off x="5275406" y="2693365"/>
                <a:ext cx="439964" cy="414788"/>
                <a:chOff x="5275406" y="2711455"/>
                <a:chExt cx="452949" cy="405518"/>
              </a:xfrm>
            </p:grpSpPr>
            <p:pic>
              <p:nvPicPr>
                <p:cNvPr id="396" name="Picture 395" descr="server_rack.png">
                  <a:extLst>
                    <a:ext uri="{FF2B5EF4-FFF2-40B4-BE49-F238E27FC236}">
                      <a16:creationId xmlns:a16="http://schemas.microsoft.com/office/drawing/2014/main" id="{361EFF3D-6A1F-2646-B975-1FACB4284FB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97" name="Picture 396" descr="server_rack.png">
                  <a:extLst>
                    <a:ext uri="{FF2B5EF4-FFF2-40B4-BE49-F238E27FC236}">
                      <a16:creationId xmlns:a16="http://schemas.microsoft.com/office/drawing/2014/main" id="{E83F8942-DE11-A747-A5A4-EDFBB17BFC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98" name="Picture 397" descr="server_rack.png">
                  <a:extLst>
                    <a:ext uri="{FF2B5EF4-FFF2-40B4-BE49-F238E27FC236}">
                      <a16:creationId xmlns:a16="http://schemas.microsoft.com/office/drawing/2014/main" id="{300ED1AC-F5EE-3C49-B963-42178C24340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71" name="Group 950">
            <a:extLst>
              <a:ext uri="{FF2B5EF4-FFF2-40B4-BE49-F238E27FC236}">
                <a16:creationId xmlns:a16="http://schemas.microsoft.com/office/drawing/2014/main" id="{2B0A745F-DA32-E140-AB36-BC5E1C4E2D48}"/>
              </a:ext>
            </a:extLst>
          </p:cNvPr>
          <p:cNvGrpSpPr>
            <a:grpSpLocks/>
          </p:cNvGrpSpPr>
          <p:nvPr/>
        </p:nvGrpSpPr>
        <p:grpSpPr bwMode="auto">
          <a:xfrm>
            <a:off x="10288915" y="5273951"/>
            <a:ext cx="177192" cy="330833"/>
            <a:chOff x="4140" y="429"/>
            <a:chExt cx="1425" cy="2396"/>
          </a:xfrm>
        </p:grpSpPr>
        <p:sp>
          <p:nvSpPr>
            <p:cNvPr id="207" name="Freeform 951">
              <a:extLst>
                <a:ext uri="{FF2B5EF4-FFF2-40B4-BE49-F238E27FC236}">
                  <a16:creationId xmlns:a16="http://schemas.microsoft.com/office/drawing/2014/main" id="{12CB3660-4D63-014F-8CC9-FDFB8140AB8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Rectangle 952">
              <a:extLst>
                <a:ext uri="{FF2B5EF4-FFF2-40B4-BE49-F238E27FC236}">
                  <a16:creationId xmlns:a16="http://schemas.microsoft.com/office/drawing/2014/main" id="{EFE1382F-B768-3541-8BD1-06AB71BFA8E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9" name="Freeform 953">
              <a:extLst>
                <a:ext uri="{FF2B5EF4-FFF2-40B4-BE49-F238E27FC236}">
                  <a16:creationId xmlns:a16="http://schemas.microsoft.com/office/drawing/2014/main" id="{FB363E8F-CA06-2449-A66C-B147358943F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954">
              <a:extLst>
                <a:ext uri="{FF2B5EF4-FFF2-40B4-BE49-F238E27FC236}">
                  <a16:creationId xmlns:a16="http://schemas.microsoft.com/office/drawing/2014/main" id="{8A74E36A-A735-7440-A2B1-55846B516D7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Rectangle 955">
              <a:extLst>
                <a:ext uri="{FF2B5EF4-FFF2-40B4-BE49-F238E27FC236}">
                  <a16:creationId xmlns:a16="http://schemas.microsoft.com/office/drawing/2014/main" id="{FC433BF5-02C8-F540-AE86-53BF5696001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2" name="Group 956">
              <a:extLst>
                <a:ext uri="{FF2B5EF4-FFF2-40B4-BE49-F238E27FC236}">
                  <a16:creationId xmlns:a16="http://schemas.microsoft.com/office/drawing/2014/main" id="{969A0B36-D994-A24C-8329-146363A51CA4}"/>
                </a:ext>
              </a:extLst>
            </p:cNvPr>
            <p:cNvGrpSpPr>
              <a:grpSpLocks/>
            </p:cNvGrpSpPr>
            <p:nvPr/>
          </p:nvGrpSpPr>
          <p:grpSpPr bwMode="auto">
            <a:xfrm>
              <a:off x="4749" y="668"/>
              <a:ext cx="581" cy="145"/>
              <a:chOff x="614" y="2568"/>
              <a:chExt cx="725" cy="139"/>
            </a:xfrm>
          </p:grpSpPr>
          <p:sp>
            <p:nvSpPr>
              <p:cNvPr id="237" name="AutoShape 957">
                <a:extLst>
                  <a:ext uri="{FF2B5EF4-FFF2-40B4-BE49-F238E27FC236}">
                    <a16:creationId xmlns:a16="http://schemas.microsoft.com/office/drawing/2014/main" id="{75A7B329-681F-2B4A-8470-FC0231FE257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8" name="AutoShape 958">
                <a:extLst>
                  <a:ext uri="{FF2B5EF4-FFF2-40B4-BE49-F238E27FC236}">
                    <a16:creationId xmlns:a16="http://schemas.microsoft.com/office/drawing/2014/main" id="{197CEF08-20F4-5741-AC2B-1EBB072FA54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3" name="Rectangle 959">
              <a:extLst>
                <a:ext uri="{FF2B5EF4-FFF2-40B4-BE49-F238E27FC236}">
                  <a16:creationId xmlns:a16="http://schemas.microsoft.com/office/drawing/2014/main" id="{775AA9F7-199B-ED4C-B422-5E1B766FBA6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4" name="Group 960">
              <a:extLst>
                <a:ext uri="{FF2B5EF4-FFF2-40B4-BE49-F238E27FC236}">
                  <a16:creationId xmlns:a16="http://schemas.microsoft.com/office/drawing/2014/main" id="{4EED0C22-3BA6-E24F-B528-BF018CB34F5F}"/>
                </a:ext>
              </a:extLst>
            </p:cNvPr>
            <p:cNvGrpSpPr>
              <a:grpSpLocks/>
            </p:cNvGrpSpPr>
            <p:nvPr/>
          </p:nvGrpSpPr>
          <p:grpSpPr bwMode="auto">
            <a:xfrm>
              <a:off x="4747" y="994"/>
              <a:ext cx="581" cy="134"/>
              <a:chOff x="614" y="2568"/>
              <a:chExt cx="725" cy="139"/>
            </a:xfrm>
          </p:grpSpPr>
          <p:sp>
            <p:nvSpPr>
              <p:cNvPr id="235" name="AutoShape 961">
                <a:extLst>
                  <a:ext uri="{FF2B5EF4-FFF2-40B4-BE49-F238E27FC236}">
                    <a16:creationId xmlns:a16="http://schemas.microsoft.com/office/drawing/2014/main" id="{FE30D28F-02DD-D041-8551-45D9D2836EA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AutoShape 962">
                <a:extLst>
                  <a:ext uri="{FF2B5EF4-FFF2-40B4-BE49-F238E27FC236}">
                    <a16:creationId xmlns:a16="http://schemas.microsoft.com/office/drawing/2014/main" id="{92F33680-18D6-7C4A-88C2-46C4FA3D08E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5" name="Rectangle 963">
              <a:extLst>
                <a:ext uri="{FF2B5EF4-FFF2-40B4-BE49-F238E27FC236}">
                  <a16:creationId xmlns:a16="http://schemas.microsoft.com/office/drawing/2014/main" id="{A0014856-A5F8-544F-98BE-B1D6878A67A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16" name="Rectangle 964">
              <a:extLst>
                <a:ext uri="{FF2B5EF4-FFF2-40B4-BE49-F238E27FC236}">
                  <a16:creationId xmlns:a16="http://schemas.microsoft.com/office/drawing/2014/main" id="{0E6FC61A-EACA-7D4E-9AA7-C7690D09369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17" name="Group 965">
              <a:extLst>
                <a:ext uri="{FF2B5EF4-FFF2-40B4-BE49-F238E27FC236}">
                  <a16:creationId xmlns:a16="http://schemas.microsoft.com/office/drawing/2014/main" id="{CF083CE2-2403-FD4E-8F7D-758E7F67FF5E}"/>
                </a:ext>
              </a:extLst>
            </p:cNvPr>
            <p:cNvGrpSpPr>
              <a:grpSpLocks/>
            </p:cNvGrpSpPr>
            <p:nvPr/>
          </p:nvGrpSpPr>
          <p:grpSpPr bwMode="auto">
            <a:xfrm>
              <a:off x="4735" y="1627"/>
              <a:ext cx="582" cy="151"/>
              <a:chOff x="614" y="2568"/>
              <a:chExt cx="725" cy="139"/>
            </a:xfrm>
          </p:grpSpPr>
          <p:sp>
            <p:nvSpPr>
              <p:cNvPr id="233" name="AutoShape 966">
                <a:extLst>
                  <a:ext uri="{FF2B5EF4-FFF2-40B4-BE49-F238E27FC236}">
                    <a16:creationId xmlns:a16="http://schemas.microsoft.com/office/drawing/2014/main" id="{5ED8E2CD-DB59-0040-9493-378A5D7DF18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4" name="AutoShape 967">
                <a:extLst>
                  <a:ext uri="{FF2B5EF4-FFF2-40B4-BE49-F238E27FC236}">
                    <a16:creationId xmlns:a16="http://schemas.microsoft.com/office/drawing/2014/main" id="{F249F021-1652-2041-9D37-82D9ADAF20CC}"/>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18" name="Freeform 968">
              <a:extLst>
                <a:ext uri="{FF2B5EF4-FFF2-40B4-BE49-F238E27FC236}">
                  <a16:creationId xmlns:a16="http://schemas.microsoft.com/office/drawing/2014/main" id="{2DA20985-B59E-DD4F-B452-9726DAD28D3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9" name="Group 969">
              <a:extLst>
                <a:ext uri="{FF2B5EF4-FFF2-40B4-BE49-F238E27FC236}">
                  <a16:creationId xmlns:a16="http://schemas.microsoft.com/office/drawing/2014/main" id="{68489279-23CF-FB42-9AE3-CAB3A000B96D}"/>
                </a:ext>
              </a:extLst>
            </p:cNvPr>
            <p:cNvGrpSpPr>
              <a:grpSpLocks/>
            </p:cNvGrpSpPr>
            <p:nvPr/>
          </p:nvGrpSpPr>
          <p:grpSpPr bwMode="auto">
            <a:xfrm>
              <a:off x="4739" y="1327"/>
              <a:ext cx="582" cy="139"/>
              <a:chOff x="614" y="2568"/>
              <a:chExt cx="725" cy="139"/>
            </a:xfrm>
          </p:grpSpPr>
          <p:sp>
            <p:nvSpPr>
              <p:cNvPr id="231" name="AutoShape 970">
                <a:extLst>
                  <a:ext uri="{FF2B5EF4-FFF2-40B4-BE49-F238E27FC236}">
                    <a16:creationId xmlns:a16="http://schemas.microsoft.com/office/drawing/2014/main" id="{12532EDD-6029-FD41-90A0-EB4B9A3B8C3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2" name="AutoShape 971">
                <a:extLst>
                  <a:ext uri="{FF2B5EF4-FFF2-40B4-BE49-F238E27FC236}">
                    <a16:creationId xmlns:a16="http://schemas.microsoft.com/office/drawing/2014/main" id="{2ADE9625-767F-5247-8211-3638BECC987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0" name="Rectangle 972">
              <a:extLst>
                <a:ext uri="{FF2B5EF4-FFF2-40B4-BE49-F238E27FC236}">
                  <a16:creationId xmlns:a16="http://schemas.microsoft.com/office/drawing/2014/main" id="{71E52DA0-9A54-7744-90B9-E438CBE00C1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1" name="Freeform 973">
              <a:extLst>
                <a:ext uri="{FF2B5EF4-FFF2-40B4-BE49-F238E27FC236}">
                  <a16:creationId xmlns:a16="http://schemas.microsoft.com/office/drawing/2014/main" id="{D950FAED-4EC6-7B4B-AFA5-CA2701F74D0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974">
              <a:extLst>
                <a:ext uri="{FF2B5EF4-FFF2-40B4-BE49-F238E27FC236}">
                  <a16:creationId xmlns:a16="http://schemas.microsoft.com/office/drawing/2014/main" id="{55AF3FE0-BBE4-A74C-A9EF-B8F3AA7A0D1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Oval 975">
              <a:extLst>
                <a:ext uri="{FF2B5EF4-FFF2-40B4-BE49-F238E27FC236}">
                  <a16:creationId xmlns:a16="http://schemas.microsoft.com/office/drawing/2014/main" id="{AC808981-49D6-D840-800C-F21BB910618E}"/>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76">
              <a:extLst>
                <a:ext uri="{FF2B5EF4-FFF2-40B4-BE49-F238E27FC236}">
                  <a16:creationId xmlns:a16="http://schemas.microsoft.com/office/drawing/2014/main" id="{EBD04B6D-F8F6-FE45-BBD9-3CFFE7B287D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AutoShape 977">
              <a:extLst>
                <a:ext uri="{FF2B5EF4-FFF2-40B4-BE49-F238E27FC236}">
                  <a16:creationId xmlns:a16="http://schemas.microsoft.com/office/drawing/2014/main" id="{EB968B78-CEDA-2949-925F-D6EE71A8ED4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6" name="AutoShape 978">
              <a:extLst>
                <a:ext uri="{FF2B5EF4-FFF2-40B4-BE49-F238E27FC236}">
                  <a16:creationId xmlns:a16="http://schemas.microsoft.com/office/drawing/2014/main" id="{6127245D-2639-C841-ABBD-0A2EB87194A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7" name="Oval 979">
              <a:extLst>
                <a:ext uri="{FF2B5EF4-FFF2-40B4-BE49-F238E27FC236}">
                  <a16:creationId xmlns:a16="http://schemas.microsoft.com/office/drawing/2014/main" id="{CBCE7727-73A7-814E-B244-E80EED405F6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8" name="Oval 980">
              <a:extLst>
                <a:ext uri="{FF2B5EF4-FFF2-40B4-BE49-F238E27FC236}">
                  <a16:creationId xmlns:a16="http://schemas.microsoft.com/office/drawing/2014/main" id="{7A66ECF6-DDAE-2842-92B5-EA8F14A121CC}"/>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9" name="Oval 981">
              <a:extLst>
                <a:ext uri="{FF2B5EF4-FFF2-40B4-BE49-F238E27FC236}">
                  <a16:creationId xmlns:a16="http://schemas.microsoft.com/office/drawing/2014/main" id="{5A97568E-F028-FD44-8E47-C92EC6C012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0" name="Rectangle 982">
              <a:extLst>
                <a:ext uri="{FF2B5EF4-FFF2-40B4-BE49-F238E27FC236}">
                  <a16:creationId xmlns:a16="http://schemas.microsoft.com/office/drawing/2014/main" id="{A834B858-68E5-0D45-8391-2A0A996FA3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4" name="Group 590">
            <a:extLst>
              <a:ext uri="{FF2B5EF4-FFF2-40B4-BE49-F238E27FC236}">
                <a16:creationId xmlns:a16="http://schemas.microsoft.com/office/drawing/2014/main" id="{2648262B-E78D-1D4B-B3FD-3AE9CD5C321E}"/>
              </a:ext>
            </a:extLst>
          </p:cNvPr>
          <p:cNvGrpSpPr>
            <a:grpSpLocks/>
          </p:cNvGrpSpPr>
          <p:nvPr/>
        </p:nvGrpSpPr>
        <p:grpSpPr bwMode="auto">
          <a:xfrm flipH="1">
            <a:off x="7980855" y="4900161"/>
            <a:ext cx="345630" cy="320302"/>
            <a:chOff x="2839" y="3501"/>
            <a:chExt cx="755" cy="803"/>
          </a:xfrm>
        </p:grpSpPr>
        <p:pic>
          <p:nvPicPr>
            <p:cNvPr id="367" name="Picture 591" descr="desktop_computer_stylized_medium">
              <a:extLst>
                <a:ext uri="{FF2B5EF4-FFF2-40B4-BE49-F238E27FC236}">
                  <a16:creationId xmlns:a16="http://schemas.microsoft.com/office/drawing/2014/main" id="{35FBE2DB-60A7-B340-A5BB-B3699CCC02BD}"/>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592">
              <a:extLst>
                <a:ext uri="{FF2B5EF4-FFF2-40B4-BE49-F238E27FC236}">
                  <a16:creationId xmlns:a16="http://schemas.microsoft.com/office/drawing/2014/main" id="{0263E665-BF2A-2F4A-ADA8-20F44C312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0" name="Group 590">
            <a:extLst>
              <a:ext uri="{FF2B5EF4-FFF2-40B4-BE49-F238E27FC236}">
                <a16:creationId xmlns:a16="http://schemas.microsoft.com/office/drawing/2014/main" id="{A66A00B8-C906-204A-9EA8-BF8007089AFF}"/>
              </a:ext>
            </a:extLst>
          </p:cNvPr>
          <p:cNvGrpSpPr>
            <a:grpSpLocks/>
          </p:cNvGrpSpPr>
          <p:nvPr/>
        </p:nvGrpSpPr>
        <p:grpSpPr bwMode="auto">
          <a:xfrm flipH="1">
            <a:off x="8153909" y="5504657"/>
            <a:ext cx="345630" cy="320302"/>
            <a:chOff x="2839" y="3501"/>
            <a:chExt cx="755" cy="803"/>
          </a:xfrm>
        </p:grpSpPr>
        <p:pic>
          <p:nvPicPr>
            <p:cNvPr id="491" name="Picture 591" descr="desktop_computer_stylized_medium">
              <a:extLst>
                <a:ext uri="{FF2B5EF4-FFF2-40B4-BE49-F238E27FC236}">
                  <a16:creationId xmlns:a16="http://schemas.microsoft.com/office/drawing/2014/main" id="{0D26BE9F-5A6F-194D-95F5-9A26085A8BC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2" name="Freeform 592">
              <a:extLst>
                <a:ext uri="{FF2B5EF4-FFF2-40B4-BE49-F238E27FC236}">
                  <a16:creationId xmlns:a16="http://schemas.microsoft.com/office/drawing/2014/main" id="{F940FA7C-0178-FC42-989D-133C7D3EF04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3" name="Group 590">
            <a:extLst>
              <a:ext uri="{FF2B5EF4-FFF2-40B4-BE49-F238E27FC236}">
                <a16:creationId xmlns:a16="http://schemas.microsoft.com/office/drawing/2014/main" id="{AADF67FB-3BE7-EF42-B8A5-B005B506931A}"/>
              </a:ext>
            </a:extLst>
          </p:cNvPr>
          <p:cNvGrpSpPr>
            <a:grpSpLocks/>
          </p:cNvGrpSpPr>
          <p:nvPr/>
        </p:nvGrpSpPr>
        <p:grpSpPr bwMode="auto">
          <a:xfrm flipH="1">
            <a:off x="8552134" y="5526130"/>
            <a:ext cx="345630" cy="320302"/>
            <a:chOff x="2839" y="3501"/>
            <a:chExt cx="755" cy="803"/>
          </a:xfrm>
        </p:grpSpPr>
        <p:pic>
          <p:nvPicPr>
            <p:cNvPr id="494" name="Picture 591" descr="desktop_computer_stylized_medium">
              <a:extLst>
                <a:ext uri="{FF2B5EF4-FFF2-40B4-BE49-F238E27FC236}">
                  <a16:creationId xmlns:a16="http://schemas.microsoft.com/office/drawing/2014/main" id="{0BBC0FBB-DA3F-874A-8EBE-B51C772E068F}"/>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5" name="Freeform 592">
              <a:extLst>
                <a:ext uri="{FF2B5EF4-FFF2-40B4-BE49-F238E27FC236}">
                  <a16:creationId xmlns:a16="http://schemas.microsoft.com/office/drawing/2014/main" id="{A9932DBD-03D1-3E48-AE83-712DE720FE4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6" name="Group 1064">
            <a:extLst>
              <a:ext uri="{FF2B5EF4-FFF2-40B4-BE49-F238E27FC236}">
                <a16:creationId xmlns:a16="http://schemas.microsoft.com/office/drawing/2014/main" id="{FC2552CF-9AC0-3243-8999-6808B911C762}"/>
              </a:ext>
            </a:extLst>
          </p:cNvPr>
          <p:cNvGrpSpPr>
            <a:grpSpLocks/>
          </p:cNvGrpSpPr>
          <p:nvPr/>
        </p:nvGrpSpPr>
        <p:grpSpPr bwMode="auto">
          <a:xfrm>
            <a:off x="9534746" y="5795138"/>
            <a:ext cx="319264" cy="253379"/>
            <a:chOff x="877" y="1008"/>
            <a:chExt cx="2747" cy="2591"/>
          </a:xfrm>
        </p:grpSpPr>
        <p:pic>
          <p:nvPicPr>
            <p:cNvPr id="497" name="Picture 1065" descr="antenna_stylized">
              <a:extLst>
                <a:ext uri="{FF2B5EF4-FFF2-40B4-BE49-F238E27FC236}">
                  <a16:creationId xmlns:a16="http://schemas.microsoft.com/office/drawing/2014/main" id="{87938519-94DB-D545-A29A-7EDE5E412B2B}"/>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1066" descr="laptop_keyboard">
              <a:extLst>
                <a:ext uri="{FF2B5EF4-FFF2-40B4-BE49-F238E27FC236}">
                  <a16:creationId xmlns:a16="http://schemas.microsoft.com/office/drawing/2014/main" id="{2D71707C-83CA-1C4B-8508-67E56E2ADD03}"/>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9" name="Freeform 1067">
              <a:extLst>
                <a:ext uri="{FF2B5EF4-FFF2-40B4-BE49-F238E27FC236}">
                  <a16:creationId xmlns:a16="http://schemas.microsoft.com/office/drawing/2014/main" id="{73F0FEB4-8393-CC4E-8318-ED16B301B6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00" name="Picture 1068" descr="screen">
              <a:extLst>
                <a:ext uri="{FF2B5EF4-FFF2-40B4-BE49-F238E27FC236}">
                  <a16:creationId xmlns:a16="http://schemas.microsoft.com/office/drawing/2014/main" id="{7FE7C88C-9EAD-8349-A46B-E909AEA6578E}"/>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 name="Freeform 1069">
              <a:extLst>
                <a:ext uri="{FF2B5EF4-FFF2-40B4-BE49-F238E27FC236}">
                  <a16:creationId xmlns:a16="http://schemas.microsoft.com/office/drawing/2014/main" id="{0DBCF6AD-8352-3C40-B68E-0383519D20A4}"/>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1070">
              <a:extLst>
                <a:ext uri="{FF2B5EF4-FFF2-40B4-BE49-F238E27FC236}">
                  <a16:creationId xmlns:a16="http://schemas.microsoft.com/office/drawing/2014/main" id="{3C23673E-599F-5241-B844-C8F96A051D11}"/>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1071">
              <a:extLst>
                <a:ext uri="{FF2B5EF4-FFF2-40B4-BE49-F238E27FC236}">
                  <a16:creationId xmlns:a16="http://schemas.microsoft.com/office/drawing/2014/main" id="{4D502A0C-8868-2C4E-B6B7-F46718640A2A}"/>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1072">
              <a:extLst>
                <a:ext uri="{FF2B5EF4-FFF2-40B4-BE49-F238E27FC236}">
                  <a16:creationId xmlns:a16="http://schemas.microsoft.com/office/drawing/2014/main" id="{154DEECF-C451-B140-A650-9DB9DCC4178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1073">
              <a:extLst>
                <a:ext uri="{FF2B5EF4-FFF2-40B4-BE49-F238E27FC236}">
                  <a16:creationId xmlns:a16="http://schemas.microsoft.com/office/drawing/2014/main" id="{61C09639-BDA6-1848-86B4-033F9F9979D9}"/>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6" name="Freeform 1074">
              <a:extLst>
                <a:ext uri="{FF2B5EF4-FFF2-40B4-BE49-F238E27FC236}">
                  <a16:creationId xmlns:a16="http://schemas.microsoft.com/office/drawing/2014/main" id="{BBF9A35C-4B4A-604C-BCA3-20BC6C3D2D8B}"/>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7" name="Group 1075">
              <a:extLst>
                <a:ext uri="{FF2B5EF4-FFF2-40B4-BE49-F238E27FC236}">
                  <a16:creationId xmlns:a16="http://schemas.microsoft.com/office/drawing/2014/main" id="{C228B10E-0BB1-8D40-9DB1-545E285C7600}"/>
                </a:ext>
              </a:extLst>
            </p:cNvPr>
            <p:cNvGrpSpPr>
              <a:grpSpLocks/>
            </p:cNvGrpSpPr>
            <p:nvPr/>
          </p:nvGrpSpPr>
          <p:grpSpPr bwMode="auto">
            <a:xfrm>
              <a:off x="1709" y="3008"/>
              <a:ext cx="507" cy="234"/>
              <a:chOff x="1740" y="2642"/>
              <a:chExt cx="752" cy="327"/>
            </a:xfrm>
          </p:grpSpPr>
          <p:sp>
            <p:nvSpPr>
              <p:cNvPr id="514" name="Freeform 1076">
                <a:extLst>
                  <a:ext uri="{FF2B5EF4-FFF2-40B4-BE49-F238E27FC236}">
                    <a16:creationId xmlns:a16="http://schemas.microsoft.com/office/drawing/2014/main" id="{DBE93115-3362-AE4D-A30A-337520C7391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1077">
                <a:extLst>
                  <a:ext uri="{FF2B5EF4-FFF2-40B4-BE49-F238E27FC236}">
                    <a16:creationId xmlns:a16="http://schemas.microsoft.com/office/drawing/2014/main" id="{E980EACA-94CF-194A-AC7A-1415DBB4CAF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6" name="Freeform 1078">
                <a:extLst>
                  <a:ext uri="{FF2B5EF4-FFF2-40B4-BE49-F238E27FC236}">
                    <a16:creationId xmlns:a16="http://schemas.microsoft.com/office/drawing/2014/main" id="{67C8CECC-A4D3-D543-A1C2-92A3DDD6045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7" name="Freeform 1079">
                <a:extLst>
                  <a:ext uri="{FF2B5EF4-FFF2-40B4-BE49-F238E27FC236}">
                    <a16:creationId xmlns:a16="http://schemas.microsoft.com/office/drawing/2014/main" id="{DF7F90DA-E9FF-E64E-979A-F2C4CF6F27E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8" name="Freeform 1080">
                <a:extLst>
                  <a:ext uri="{FF2B5EF4-FFF2-40B4-BE49-F238E27FC236}">
                    <a16:creationId xmlns:a16="http://schemas.microsoft.com/office/drawing/2014/main" id="{1FB7CFF5-5312-6B45-B1C9-1E8019D9AB7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9" name="Freeform 1081">
                <a:extLst>
                  <a:ext uri="{FF2B5EF4-FFF2-40B4-BE49-F238E27FC236}">
                    <a16:creationId xmlns:a16="http://schemas.microsoft.com/office/drawing/2014/main" id="{F6743163-40E8-634F-BDA5-FD850E9C93C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08" name="Freeform 1082">
              <a:extLst>
                <a:ext uri="{FF2B5EF4-FFF2-40B4-BE49-F238E27FC236}">
                  <a16:creationId xmlns:a16="http://schemas.microsoft.com/office/drawing/2014/main" id="{5C688E93-8024-AF4A-9FAE-F872353A70E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9" name="Freeform 1083">
              <a:extLst>
                <a:ext uri="{FF2B5EF4-FFF2-40B4-BE49-F238E27FC236}">
                  <a16:creationId xmlns:a16="http://schemas.microsoft.com/office/drawing/2014/main" id="{E2D8B864-6DD1-D042-9409-8862ACC1AAD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0" name="Freeform 1084">
              <a:extLst>
                <a:ext uri="{FF2B5EF4-FFF2-40B4-BE49-F238E27FC236}">
                  <a16:creationId xmlns:a16="http://schemas.microsoft.com/office/drawing/2014/main" id="{CC7A3F9E-B0BC-2945-B124-91C53102EAF2}"/>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1" name="Freeform 1085">
              <a:extLst>
                <a:ext uri="{FF2B5EF4-FFF2-40B4-BE49-F238E27FC236}">
                  <a16:creationId xmlns:a16="http://schemas.microsoft.com/office/drawing/2014/main" id="{B8E20EA9-88B9-0A42-A470-7AF9E881056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2" name="Freeform 1086">
              <a:extLst>
                <a:ext uri="{FF2B5EF4-FFF2-40B4-BE49-F238E27FC236}">
                  <a16:creationId xmlns:a16="http://schemas.microsoft.com/office/drawing/2014/main" id="{A9D04135-B045-A743-95D7-CA5EF36EE73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3" name="Freeform 1087">
              <a:extLst>
                <a:ext uri="{FF2B5EF4-FFF2-40B4-BE49-F238E27FC236}">
                  <a16:creationId xmlns:a16="http://schemas.microsoft.com/office/drawing/2014/main" id="{C0583F57-71B7-B142-BC2A-15444A0CF4E5}"/>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75" name="Freeform 984">
            <a:extLst>
              <a:ext uri="{FF2B5EF4-FFF2-40B4-BE49-F238E27FC236}">
                <a16:creationId xmlns:a16="http://schemas.microsoft.com/office/drawing/2014/main" id="{69921432-2526-D74B-B1B3-EF4990D573EA}"/>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986">
            <a:extLst>
              <a:ext uri="{FF2B5EF4-FFF2-40B4-BE49-F238E27FC236}">
                <a16:creationId xmlns:a16="http://schemas.microsoft.com/office/drawing/2014/main" id="{210AB56E-8E3A-464C-BA90-E5EE13DE14AA}"/>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987">
            <a:extLst>
              <a:ext uri="{FF2B5EF4-FFF2-40B4-BE49-F238E27FC236}">
                <a16:creationId xmlns:a16="http://schemas.microsoft.com/office/drawing/2014/main" id="{4B6304D8-37E4-9743-9663-D2140A3373CD}"/>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Rectangle 988">
            <a:extLst>
              <a:ext uri="{FF2B5EF4-FFF2-40B4-BE49-F238E27FC236}">
                <a16:creationId xmlns:a16="http://schemas.microsoft.com/office/drawing/2014/main" id="{01DA0D94-4858-4748-835A-0A295C76DA10}"/>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0" name="Group 989">
            <a:extLst>
              <a:ext uri="{FF2B5EF4-FFF2-40B4-BE49-F238E27FC236}">
                <a16:creationId xmlns:a16="http://schemas.microsoft.com/office/drawing/2014/main" id="{653C7E87-1F7F-B94B-970F-8043BE6AD494}"/>
              </a:ext>
            </a:extLst>
          </p:cNvPr>
          <p:cNvGrpSpPr>
            <a:grpSpLocks/>
          </p:cNvGrpSpPr>
          <p:nvPr/>
        </p:nvGrpSpPr>
        <p:grpSpPr bwMode="auto">
          <a:xfrm>
            <a:off x="10091149" y="5671195"/>
            <a:ext cx="69903" cy="21117"/>
            <a:chOff x="614" y="2568"/>
            <a:chExt cx="725" cy="139"/>
          </a:xfrm>
        </p:grpSpPr>
        <p:sp>
          <p:nvSpPr>
            <p:cNvPr id="205" name="AutoShape 990">
              <a:extLst>
                <a:ext uri="{FF2B5EF4-FFF2-40B4-BE49-F238E27FC236}">
                  <a16:creationId xmlns:a16="http://schemas.microsoft.com/office/drawing/2014/main" id="{9E8BF054-B12E-C746-9DCC-FFC0FBE1170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6" name="AutoShape 991">
              <a:extLst>
                <a:ext uri="{FF2B5EF4-FFF2-40B4-BE49-F238E27FC236}">
                  <a16:creationId xmlns:a16="http://schemas.microsoft.com/office/drawing/2014/main" id="{60A26098-3AC3-5F48-AF12-0376133BA2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1" name="Rectangle 992">
            <a:extLst>
              <a:ext uri="{FF2B5EF4-FFF2-40B4-BE49-F238E27FC236}">
                <a16:creationId xmlns:a16="http://schemas.microsoft.com/office/drawing/2014/main" id="{AB0AE9A0-AEC6-B542-BAA1-AD6A9E2574EA}"/>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2" name="Group 993">
            <a:extLst>
              <a:ext uri="{FF2B5EF4-FFF2-40B4-BE49-F238E27FC236}">
                <a16:creationId xmlns:a16="http://schemas.microsoft.com/office/drawing/2014/main" id="{2E23BBDE-93A3-014A-8AD9-509F2B133316}"/>
              </a:ext>
            </a:extLst>
          </p:cNvPr>
          <p:cNvGrpSpPr>
            <a:grpSpLocks/>
          </p:cNvGrpSpPr>
          <p:nvPr/>
        </p:nvGrpSpPr>
        <p:grpSpPr bwMode="auto">
          <a:xfrm>
            <a:off x="10090909" y="5718672"/>
            <a:ext cx="69903" cy="19515"/>
            <a:chOff x="614" y="2568"/>
            <a:chExt cx="725" cy="139"/>
          </a:xfrm>
        </p:grpSpPr>
        <p:sp>
          <p:nvSpPr>
            <p:cNvPr id="203" name="AutoShape 994">
              <a:extLst>
                <a:ext uri="{FF2B5EF4-FFF2-40B4-BE49-F238E27FC236}">
                  <a16:creationId xmlns:a16="http://schemas.microsoft.com/office/drawing/2014/main" id="{CF10A6D2-6E36-BA46-8AB3-2A153E9ECE0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4" name="AutoShape 995">
              <a:extLst>
                <a:ext uri="{FF2B5EF4-FFF2-40B4-BE49-F238E27FC236}">
                  <a16:creationId xmlns:a16="http://schemas.microsoft.com/office/drawing/2014/main" id="{964D14B2-2639-5A46-B2D5-48A8B0C3199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3" name="Rectangle 996">
            <a:extLst>
              <a:ext uri="{FF2B5EF4-FFF2-40B4-BE49-F238E27FC236}">
                <a16:creationId xmlns:a16="http://schemas.microsoft.com/office/drawing/2014/main" id="{426E7337-36DD-B64A-88F7-00D5A742F9A0}"/>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4" name="Rectangle 997">
            <a:extLst>
              <a:ext uri="{FF2B5EF4-FFF2-40B4-BE49-F238E27FC236}">
                <a16:creationId xmlns:a16="http://schemas.microsoft.com/office/drawing/2014/main" id="{BE4D7353-7D2D-9F42-8A6A-65BAA6259C09}"/>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85" name="Group 998">
            <a:extLst>
              <a:ext uri="{FF2B5EF4-FFF2-40B4-BE49-F238E27FC236}">
                <a16:creationId xmlns:a16="http://schemas.microsoft.com/office/drawing/2014/main" id="{10644FFB-BF70-614B-94F5-58CB99D12E0E}"/>
              </a:ext>
            </a:extLst>
          </p:cNvPr>
          <p:cNvGrpSpPr>
            <a:grpSpLocks/>
          </p:cNvGrpSpPr>
          <p:nvPr/>
        </p:nvGrpSpPr>
        <p:grpSpPr bwMode="auto">
          <a:xfrm>
            <a:off x="10089465" y="5810860"/>
            <a:ext cx="70024" cy="21991"/>
            <a:chOff x="614" y="2568"/>
            <a:chExt cx="725" cy="139"/>
          </a:xfrm>
        </p:grpSpPr>
        <p:sp>
          <p:nvSpPr>
            <p:cNvPr id="201" name="AutoShape 999">
              <a:extLst>
                <a:ext uri="{FF2B5EF4-FFF2-40B4-BE49-F238E27FC236}">
                  <a16:creationId xmlns:a16="http://schemas.microsoft.com/office/drawing/2014/main" id="{2EEDFBCE-8402-0442-A96B-A6412C51C66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2" name="AutoShape 1000">
              <a:extLst>
                <a:ext uri="{FF2B5EF4-FFF2-40B4-BE49-F238E27FC236}">
                  <a16:creationId xmlns:a16="http://schemas.microsoft.com/office/drawing/2014/main" id="{5BBF678C-8365-374C-8592-2F40109183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6" name="Freeform 1001">
            <a:extLst>
              <a:ext uri="{FF2B5EF4-FFF2-40B4-BE49-F238E27FC236}">
                <a16:creationId xmlns:a16="http://schemas.microsoft.com/office/drawing/2014/main" id="{43320BBC-6D3F-CE4C-AE57-EE45F3319F3F}"/>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87" name="Group 1002">
            <a:extLst>
              <a:ext uri="{FF2B5EF4-FFF2-40B4-BE49-F238E27FC236}">
                <a16:creationId xmlns:a16="http://schemas.microsoft.com/office/drawing/2014/main" id="{4ED748C4-471F-B74E-9328-2437DB94B8F7}"/>
              </a:ext>
            </a:extLst>
          </p:cNvPr>
          <p:cNvGrpSpPr>
            <a:grpSpLocks/>
          </p:cNvGrpSpPr>
          <p:nvPr/>
        </p:nvGrpSpPr>
        <p:grpSpPr bwMode="auto">
          <a:xfrm>
            <a:off x="10089946" y="5767169"/>
            <a:ext cx="70024" cy="20243"/>
            <a:chOff x="614" y="2568"/>
            <a:chExt cx="725" cy="139"/>
          </a:xfrm>
        </p:grpSpPr>
        <p:sp>
          <p:nvSpPr>
            <p:cNvPr id="199" name="AutoShape 1003">
              <a:extLst>
                <a:ext uri="{FF2B5EF4-FFF2-40B4-BE49-F238E27FC236}">
                  <a16:creationId xmlns:a16="http://schemas.microsoft.com/office/drawing/2014/main" id="{DE163CA4-FABE-9B4C-973B-7160FB0CA87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00" name="AutoShape 1004">
              <a:extLst>
                <a:ext uri="{FF2B5EF4-FFF2-40B4-BE49-F238E27FC236}">
                  <a16:creationId xmlns:a16="http://schemas.microsoft.com/office/drawing/2014/main" id="{D50A283A-2FFB-A24F-A406-2910EEA8C4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88" name="Rectangle 1005">
            <a:extLst>
              <a:ext uri="{FF2B5EF4-FFF2-40B4-BE49-F238E27FC236}">
                <a16:creationId xmlns:a16="http://schemas.microsoft.com/office/drawing/2014/main" id="{42659E43-E287-8942-BD23-94141CB4BE81}"/>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9" name="Freeform 1006">
            <a:extLst>
              <a:ext uri="{FF2B5EF4-FFF2-40B4-BE49-F238E27FC236}">
                <a16:creationId xmlns:a16="http://schemas.microsoft.com/office/drawing/2014/main" id="{48DEF8E3-26E3-0E48-88EA-BAB435AE5150}"/>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1007">
            <a:extLst>
              <a:ext uri="{FF2B5EF4-FFF2-40B4-BE49-F238E27FC236}">
                <a16:creationId xmlns:a16="http://schemas.microsoft.com/office/drawing/2014/main" id="{7869EB64-11F6-624E-9B28-6986DD9D076F}"/>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Oval 1008">
            <a:extLst>
              <a:ext uri="{FF2B5EF4-FFF2-40B4-BE49-F238E27FC236}">
                <a16:creationId xmlns:a16="http://schemas.microsoft.com/office/drawing/2014/main" id="{322E0F0C-40A1-7E43-B9BC-A271C6411EAF}"/>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2" name="Freeform 1009">
            <a:extLst>
              <a:ext uri="{FF2B5EF4-FFF2-40B4-BE49-F238E27FC236}">
                <a16:creationId xmlns:a16="http://schemas.microsoft.com/office/drawing/2014/main" id="{2C34A91D-8DF1-DE40-8F88-B7AB2BE630CE}"/>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AutoShape 1010">
            <a:extLst>
              <a:ext uri="{FF2B5EF4-FFF2-40B4-BE49-F238E27FC236}">
                <a16:creationId xmlns:a16="http://schemas.microsoft.com/office/drawing/2014/main" id="{C10585A3-5046-F44C-A720-1B5360D1A1E0}"/>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4" name="AutoShape 1011">
            <a:extLst>
              <a:ext uri="{FF2B5EF4-FFF2-40B4-BE49-F238E27FC236}">
                <a16:creationId xmlns:a16="http://schemas.microsoft.com/office/drawing/2014/main" id="{0F1CC371-A8A5-1146-9D54-06BA5783B279}"/>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5" name="Oval 1012">
            <a:extLst>
              <a:ext uri="{FF2B5EF4-FFF2-40B4-BE49-F238E27FC236}">
                <a16:creationId xmlns:a16="http://schemas.microsoft.com/office/drawing/2014/main" id="{165ACFDB-EB0A-EF4A-A53B-E952BF38B28E}"/>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6" name="Oval 1013">
            <a:extLst>
              <a:ext uri="{FF2B5EF4-FFF2-40B4-BE49-F238E27FC236}">
                <a16:creationId xmlns:a16="http://schemas.microsoft.com/office/drawing/2014/main" id="{8E1C86F1-E8A5-AB43-9FBE-05329F11F8D9}"/>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7" name="Oval 1014">
            <a:extLst>
              <a:ext uri="{FF2B5EF4-FFF2-40B4-BE49-F238E27FC236}">
                <a16:creationId xmlns:a16="http://schemas.microsoft.com/office/drawing/2014/main" id="{0C189499-8A09-3E4B-B216-1DBC5D3CDC71}"/>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98" name="Rectangle 1015">
            <a:extLst>
              <a:ext uri="{FF2B5EF4-FFF2-40B4-BE49-F238E27FC236}">
                <a16:creationId xmlns:a16="http://schemas.microsoft.com/office/drawing/2014/main" id="{F801E0C5-03DC-4947-89BB-24F841D73CA1}"/>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Peer-peer </a:t>
            </a:r>
            <a:r>
              <a:rPr lang="en-US" altLang="en-US" dirty="0">
                <a:ea typeface="ＭＳ Ｐゴシック" panose="020B0600070205080204" pitchFamily="34" charset="-128"/>
              </a:rPr>
              <a:t>a</a:t>
            </a:r>
            <a:r>
              <a:rPr lang="en-US" altLang="en-US" sz="4400" dirty="0">
                <a:ea typeface="ＭＳ Ｐゴシック" panose="020B0600070205080204" pitchFamily="34" charset="-128"/>
              </a:rPr>
              <a:t>rchitecture</a:t>
            </a:r>
            <a:endParaRPr lang="en-US" sz="4400" dirty="0"/>
          </a:p>
        </p:txBody>
      </p:sp>
      <p:sp>
        <p:nvSpPr>
          <p:cNvPr id="656" name="Content Placeholder 3">
            <a:extLst>
              <a:ext uri="{FF2B5EF4-FFF2-40B4-BE49-F238E27FC236}">
                <a16:creationId xmlns:a16="http://schemas.microsoft.com/office/drawing/2014/main" id="{97C6B0DF-3B81-1046-A02E-98C8247EB000}"/>
              </a:ext>
            </a:extLst>
          </p:cNvPr>
          <p:cNvSpPr txBox="1">
            <a:spLocks/>
          </p:cNvSpPr>
          <p:nvPr/>
        </p:nvSpPr>
        <p:spPr>
          <a:xfrm>
            <a:off x="889178" y="1260346"/>
            <a:ext cx="5968498" cy="497469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always-on server</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arbitrary end systems directly communicate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request service from other peers, provide service in return to other peers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self scalability</a:t>
            </a: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 new peers bring new service capacity, as well as new service demands</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peers are intermittently connected and change IP addresses</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complex management</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P2P file sharing [BitTorrent]</a:t>
            </a:r>
          </a:p>
        </p:txBody>
      </p:sp>
      <p:grpSp>
        <p:nvGrpSpPr>
          <p:cNvPr id="661" name="Group 950">
            <a:extLst>
              <a:ext uri="{FF2B5EF4-FFF2-40B4-BE49-F238E27FC236}">
                <a16:creationId xmlns:a16="http://schemas.microsoft.com/office/drawing/2014/main" id="{221CDB90-F15F-3B40-BE7C-5642BDA8CF7F}"/>
              </a:ext>
            </a:extLst>
          </p:cNvPr>
          <p:cNvGrpSpPr>
            <a:grpSpLocks/>
          </p:cNvGrpSpPr>
          <p:nvPr/>
        </p:nvGrpSpPr>
        <p:grpSpPr bwMode="auto">
          <a:xfrm>
            <a:off x="10002508" y="5616400"/>
            <a:ext cx="214974" cy="403920"/>
            <a:chOff x="4140" y="429"/>
            <a:chExt cx="1425" cy="2396"/>
          </a:xfrm>
        </p:grpSpPr>
        <p:sp>
          <p:nvSpPr>
            <p:cNvPr id="662" name="Freeform 951">
              <a:extLst>
                <a:ext uri="{FF2B5EF4-FFF2-40B4-BE49-F238E27FC236}">
                  <a16:creationId xmlns:a16="http://schemas.microsoft.com/office/drawing/2014/main" id="{3F5BE32F-BF2D-5D43-A3F8-8015366B904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Rectangle 952">
              <a:extLst>
                <a:ext uri="{FF2B5EF4-FFF2-40B4-BE49-F238E27FC236}">
                  <a16:creationId xmlns:a16="http://schemas.microsoft.com/office/drawing/2014/main" id="{74DD6C49-0B6B-3445-ABF4-46D45AE697E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4" name="Freeform 953">
              <a:extLst>
                <a:ext uri="{FF2B5EF4-FFF2-40B4-BE49-F238E27FC236}">
                  <a16:creationId xmlns:a16="http://schemas.microsoft.com/office/drawing/2014/main" id="{20913D95-E88A-A848-9963-B3BA4505F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954">
              <a:extLst>
                <a:ext uri="{FF2B5EF4-FFF2-40B4-BE49-F238E27FC236}">
                  <a16:creationId xmlns:a16="http://schemas.microsoft.com/office/drawing/2014/main" id="{0DE93F6C-FE6F-AA44-96FD-B6D85A46DC7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6" name="Rectangle 955">
              <a:extLst>
                <a:ext uri="{FF2B5EF4-FFF2-40B4-BE49-F238E27FC236}">
                  <a16:creationId xmlns:a16="http://schemas.microsoft.com/office/drawing/2014/main" id="{529745F5-82EA-8148-9AA1-BA608BD7BE3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7" name="Group 956">
              <a:extLst>
                <a:ext uri="{FF2B5EF4-FFF2-40B4-BE49-F238E27FC236}">
                  <a16:creationId xmlns:a16="http://schemas.microsoft.com/office/drawing/2014/main" id="{B8FB9448-22B7-FE4A-8748-ABEF4BEADF59}"/>
                </a:ext>
              </a:extLst>
            </p:cNvPr>
            <p:cNvGrpSpPr>
              <a:grpSpLocks/>
            </p:cNvGrpSpPr>
            <p:nvPr/>
          </p:nvGrpSpPr>
          <p:grpSpPr bwMode="auto">
            <a:xfrm>
              <a:off x="4749" y="668"/>
              <a:ext cx="581" cy="145"/>
              <a:chOff x="614" y="2568"/>
              <a:chExt cx="725" cy="139"/>
            </a:xfrm>
          </p:grpSpPr>
          <p:sp>
            <p:nvSpPr>
              <p:cNvPr id="692" name="AutoShape 957">
                <a:extLst>
                  <a:ext uri="{FF2B5EF4-FFF2-40B4-BE49-F238E27FC236}">
                    <a16:creationId xmlns:a16="http://schemas.microsoft.com/office/drawing/2014/main" id="{EADB5D3D-04E2-EF48-B58E-48F7BABA0B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3" name="AutoShape 958">
                <a:extLst>
                  <a:ext uri="{FF2B5EF4-FFF2-40B4-BE49-F238E27FC236}">
                    <a16:creationId xmlns:a16="http://schemas.microsoft.com/office/drawing/2014/main" id="{F98E41BE-EA39-754F-82C7-36D93FBD74F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8" name="Rectangle 959">
              <a:extLst>
                <a:ext uri="{FF2B5EF4-FFF2-40B4-BE49-F238E27FC236}">
                  <a16:creationId xmlns:a16="http://schemas.microsoft.com/office/drawing/2014/main" id="{327755D1-B209-404D-9363-9EDC28F7F3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69" name="Group 960">
              <a:extLst>
                <a:ext uri="{FF2B5EF4-FFF2-40B4-BE49-F238E27FC236}">
                  <a16:creationId xmlns:a16="http://schemas.microsoft.com/office/drawing/2014/main" id="{26E2E8A6-CFB6-044F-85B5-1DAAEA7FA1C5}"/>
                </a:ext>
              </a:extLst>
            </p:cNvPr>
            <p:cNvGrpSpPr>
              <a:grpSpLocks/>
            </p:cNvGrpSpPr>
            <p:nvPr/>
          </p:nvGrpSpPr>
          <p:grpSpPr bwMode="auto">
            <a:xfrm>
              <a:off x="4747" y="994"/>
              <a:ext cx="581" cy="134"/>
              <a:chOff x="614" y="2568"/>
              <a:chExt cx="725" cy="139"/>
            </a:xfrm>
          </p:grpSpPr>
          <p:sp>
            <p:nvSpPr>
              <p:cNvPr id="690" name="AutoShape 961">
                <a:extLst>
                  <a:ext uri="{FF2B5EF4-FFF2-40B4-BE49-F238E27FC236}">
                    <a16:creationId xmlns:a16="http://schemas.microsoft.com/office/drawing/2014/main" id="{17D69473-78FB-C74F-B4D2-8D565D3F9D8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91" name="AutoShape 962">
                <a:extLst>
                  <a:ext uri="{FF2B5EF4-FFF2-40B4-BE49-F238E27FC236}">
                    <a16:creationId xmlns:a16="http://schemas.microsoft.com/office/drawing/2014/main" id="{17A1D2AB-658B-704B-AE35-B18C119E5AC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0" name="Rectangle 963">
              <a:extLst>
                <a:ext uri="{FF2B5EF4-FFF2-40B4-BE49-F238E27FC236}">
                  <a16:creationId xmlns:a16="http://schemas.microsoft.com/office/drawing/2014/main" id="{F2475D91-5410-684E-A143-AE723E90812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Rectangle 964">
              <a:extLst>
                <a:ext uri="{FF2B5EF4-FFF2-40B4-BE49-F238E27FC236}">
                  <a16:creationId xmlns:a16="http://schemas.microsoft.com/office/drawing/2014/main" id="{88C09684-E90D-B34B-AA01-5F070FE819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2" name="Group 965">
              <a:extLst>
                <a:ext uri="{FF2B5EF4-FFF2-40B4-BE49-F238E27FC236}">
                  <a16:creationId xmlns:a16="http://schemas.microsoft.com/office/drawing/2014/main" id="{8ACC4595-9F78-AF46-887A-914807075EBB}"/>
                </a:ext>
              </a:extLst>
            </p:cNvPr>
            <p:cNvGrpSpPr>
              <a:grpSpLocks/>
            </p:cNvGrpSpPr>
            <p:nvPr/>
          </p:nvGrpSpPr>
          <p:grpSpPr bwMode="auto">
            <a:xfrm>
              <a:off x="4735" y="1627"/>
              <a:ext cx="582" cy="151"/>
              <a:chOff x="614" y="2568"/>
              <a:chExt cx="725" cy="139"/>
            </a:xfrm>
          </p:grpSpPr>
          <p:sp>
            <p:nvSpPr>
              <p:cNvPr id="688" name="AutoShape 966">
                <a:extLst>
                  <a:ext uri="{FF2B5EF4-FFF2-40B4-BE49-F238E27FC236}">
                    <a16:creationId xmlns:a16="http://schemas.microsoft.com/office/drawing/2014/main" id="{0A202C7C-1909-AC47-A2CA-695CE34F55E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9" name="AutoShape 967">
                <a:extLst>
                  <a:ext uri="{FF2B5EF4-FFF2-40B4-BE49-F238E27FC236}">
                    <a16:creationId xmlns:a16="http://schemas.microsoft.com/office/drawing/2014/main" id="{E346AA42-C439-DA48-84D9-5D4DD0ABF0F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3" name="Freeform 968">
              <a:extLst>
                <a:ext uri="{FF2B5EF4-FFF2-40B4-BE49-F238E27FC236}">
                  <a16:creationId xmlns:a16="http://schemas.microsoft.com/office/drawing/2014/main" id="{5FD4884A-2CB1-894E-8CB9-2067C75F07C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969">
              <a:extLst>
                <a:ext uri="{FF2B5EF4-FFF2-40B4-BE49-F238E27FC236}">
                  <a16:creationId xmlns:a16="http://schemas.microsoft.com/office/drawing/2014/main" id="{B2CB40CE-804C-0948-841C-9A509EE86B26}"/>
                </a:ext>
              </a:extLst>
            </p:cNvPr>
            <p:cNvGrpSpPr>
              <a:grpSpLocks/>
            </p:cNvGrpSpPr>
            <p:nvPr/>
          </p:nvGrpSpPr>
          <p:grpSpPr bwMode="auto">
            <a:xfrm>
              <a:off x="4739" y="1327"/>
              <a:ext cx="582" cy="139"/>
              <a:chOff x="614" y="2568"/>
              <a:chExt cx="725" cy="139"/>
            </a:xfrm>
          </p:grpSpPr>
          <p:sp>
            <p:nvSpPr>
              <p:cNvPr id="686" name="AutoShape 970">
                <a:extLst>
                  <a:ext uri="{FF2B5EF4-FFF2-40B4-BE49-F238E27FC236}">
                    <a16:creationId xmlns:a16="http://schemas.microsoft.com/office/drawing/2014/main" id="{58614F2D-DA1A-F842-A886-A2F0D8C2BA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7" name="AutoShape 971">
                <a:extLst>
                  <a:ext uri="{FF2B5EF4-FFF2-40B4-BE49-F238E27FC236}">
                    <a16:creationId xmlns:a16="http://schemas.microsoft.com/office/drawing/2014/main" id="{8B641E3D-5D3B-2B4B-B634-292AB1DA65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75" name="Rectangle 972">
              <a:extLst>
                <a:ext uri="{FF2B5EF4-FFF2-40B4-BE49-F238E27FC236}">
                  <a16:creationId xmlns:a16="http://schemas.microsoft.com/office/drawing/2014/main" id="{34776F72-1048-254B-9F43-F004B26E0CB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Freeform 973">
              <a:extLst>
                <a:ext uri="{FF2B5EF4-FFF2-40B4-BE49-F238E27FC236}">
                  <a16:creationId xmlns:a16="http://schemas.microsoft.com/office/drawing/2014/main" id="{A2E37FDF-DD02-AA46-A996-DF9614588B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974">
              <a:extLst>
                <a:ext uri="{FF2B5EF4-FFF2-40B4-BE49-F238E27FC236}">
                  <a16:creationId xmlns:a16="http://schemas.microsoft.com/office/drawing/2014/main" id="{5E599968-E309-0C41-A6E5-1A2E8D0D7A5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Oval 975">
              <a:extLst>
                <a:ext uri="{FF2B5EF4-FFF2-40B4-BE49-F238E27FC236}">
                  <a16:creationId xmlns:a16="http://schemas.microsoft.com/office/drawing/2014/main" id="{8B76954B-B2F9-7644-B168-314EF4AAF24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9" name="Freeform 976">
              <a:extLst>
                <a:ext uri="{FF2B5EF4-FFF2-40B4-BE49-F238E27FC236}">
                  <a16:creationId xmlns:a16="http://schemas.microsoft.com/office/drawing/2014/main" id="{D9EAE5CF-636D-F54A-8351-01EA3167DF7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AutoShape 977">
              <a:extLst>
                <a:ext uri="{FF2B5EF4-FFF2-40B4-BE49-F238E27FC236}">
                  <a16:creationId xmlns:a16="http://schemas.microsoft.com/office/drawing/2014/main" id="{BA3B7F84-E639-E547-B5C6-A02DC55829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1" name="AutoShape 978">
              <a:extLst>
                <a:ext uri="{FF2B5EF4-FFF2-40B4-BE49-F238E27FC236}">
                  <a16:creationId xmlns:a16="http://schemas.microsoft.com/office/drawing/2014/main" id="{0442B1DD-1D97-9F4D-B5C4-F5A4F4BB488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2" name="Oval 979">
              <a:extLst>
                <a:ext uri="{FF2B5EF4-FFF2-40B4-BE49-F238E27FC236}">
                  <a16:creationId xmlns:a16="http://schemas.microsoft.com/office/drawing/2014/main" id="{EA6FE86C-D41E-1949-A3C7-77647ACF0CF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3" name="Oval 980">
              <a:extLst>
                <a:ext uri="{FF2B5EF4-FFF2-40B4-BE49-F238E27FC236}">
                  <a16:creationId xmlns:a16="http://schemas.microsoft.com/office/drawing/2014/main" id="{38AA7182-25E5-E442-9745-7BAF64CEAA1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4" name="Oval 981">
              <a:extLst>
                <a:ext uri="{FF2B5EF4-FFF2-40B4-BE49-F238E27FC236}">
                  <a16:creationId xmlns:a16="http://schemas.microsoft.com/office/drawing/2014/main" id="{16842D0E-A2D6-0745-B8FB-E328BE5B32A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5" name="Rectangle 982">
              <a:extLst>
                <a:ext uri="{FF2B5EF4-FFF2-40B4-BE49-F238E27FC236}">
                  <a16:creationId xmlns:a16="http://schemas.microsoft.com/office/drawing/2014/main" id="{8F08011A-E991-A946-A958-0A487EA356EF}"/>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75" name="Rectangle 574">
            <a:extLst>
              <a:ext uri="{FF2B5EF4-FFF2-40B4-BE49-F238E27FC236}">
                <a16:creationId xmlns:a16="http://schemas.microsoft.com/office/drawing/2014/main" id="{2DA99646-DBA9-0746-9A79-29EAA25D43FE}"/>
              </a:ext>
            </a:extLst>
          </p:cNvPr>
          <p:cNvSpPr/>
          <p:nvPr/>
        </p:nvSpPr>
        <p:spPr>
          <a:xfrm>
            <a:off x="6747501" y="1488461"/>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EF227275-E754-4D43-889C-5A2BD4A21205}"/>
              </a:ext>
            </a:extLst>
          </p:cNvPr>
          <p:cNvGrpSpPr/>
          <p:nvPr/>
        </p:nvGrpSpPr>
        <p:grpSpPr>
          <a:xfrm>
            <a:off x="7680324" y="1814171"/>
            <a:ext cx="1991221" cy="4482411"/>
            <a:chOff x="7680324" y="1814171"/>
            <a:chExt cx="1991221" cy="4482411"/>
          </a:xfrm>
        </p:grpSpPr>
        <p:sp>
          <p:nvSpPr>
            <p:cNvPr id="612" name="Oval 611">
              <a:extLst>
                <a:ext uri="{FF2B5EF4-FFF2-40B4-BE49-F238E27FC236}">
                  <a16:creationId xmlns:a16="http://schemas.microsoft.com/office/drawing/2014/main" id="{626C6AB3-E95B-4E45-912D-03BD50D0AB9E}"/>
                </a:ext>
              </a:extLst>
            </p:cNvPr>
            <p:cNvSpPr/>
            <p:nvPr/>
          </p:nvSpPr>
          <p:spPr>
            <a:xfrm>
              <a:off x="7689254" y="516084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Oval 634">
              <a:extLst>
                <a:ext uri="{FF2B5EF4-FFF2-40B4-BE49-F238E27FC236}">
                  <a16:creationId xmlns:a16="http://schemas.microsoft.com/office/drawing/2014/main" id="{78E6AF30-B350-C649-8449-B69F6002DF42}"/>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1" name="Line 913">
              <a:extLst>
                <a:ext uri="{FF2B5EF4-FFF2-40B4-BE49-F238E27FC236}">
                  <a16:creationId xmlns:a16="http://schemas.microsoft.com/office/drawing/2014/main" id="{47A3D5AF-94CC-B24F-922A-C603CC0A5A25}"/>
                </a:ext>
              </a:extLst>
            </p:cNvPr>
            <p:cNvSpPr>
              <a:spLocks noChangeShapeType="1"/>
            </p:cNvSpPr>
            <p:nvPr/>
          </p:nvSpPr>
          <p:spPr bwMode="auto">
            <a:xfrm flipH="1">
              <a:off x="8353326" y="2438326"/>
              <a:ext cx="498897" cy="1114752"/>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Line 911">
              <a:extLst>
                <a:ext uri="{FF2B5EF4-FFF2-40B4-BE49-F238E27FC236}">
                  <a16:creationId xmlns:a16="http://schemas.microsoft.com/office/drawing/2014/main" id="{8E6A54E5-62F1-544B-AE41-5137E62BFCE9}"/>
                </a:ext>
              </a:extLst>
            </p:cNvPr>
            <p:cNvSpPr>
              <a:spLocks noChangeShapeType="1"/>
            </p:cNvSpPr>
            <p:nvPr/>
          </p:nvSpPr>
          <p:spPr bwMode="auto">
            <a:xfrm>
              <a:off x="7971176" y="2321758"/>
              <a:ext cx="1187" cy="2793530"/>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Oval 570">
              <a:extLst>
                <a:ext uri="{FF2B5EF4-FFF2-40B4-BE49-F238E27FC236}">
                  <a16:creationId xmlns:a16="http://schemas.microsoft.com/office/drawing/2014/main" id="{1E120312-45B0-4C42-82FC-F180847C8246}"/>
                </a:ext>
              </a:extLst>
            </p:cNvPr>
            <p:cNvSpPr/>
            <p:nvPr/>
          </p:nvSpPr>
          <p:spPr>
            <a:xfrm>
              <a:off x="8703904" y="194341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2" name="Oval 571">
              <a:extLst>
                <a:ext uri="{FF2B5EF4-FFF2-40B4-BE49-F238E27FC236}">
                  <a16:creationId xmlns:a16="http://schemas.microsoft.com/office/drawing/2014/main" id="{05394771-B526-F445-85E3-3C2DA3BC4892}"/>
                </a:ext>
              </a:extLst>
            </p:cNvPr>
            <p:cNvSpPr/>
            <p:nvPr/>
          </p:nvSpPr>
          <p:spPr>
            <a:xfrm>
              <a:off x="8013358" y="3440898"/>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Oval 575">
              <a:extLst>
                <a:ext uri="{FF2B5EF4-FFF2-40B4-BE49-F238E27FC236}">
                  <a16:creationId xmlns:a16="http://schemas.microsoft.com/office/drawing/2014/main" id="{01400376-9630-4440-8893-6D129686EE19}"/>
                </a:ext>
              </a:extLst>
            </p:cNvPr>
            <p:cNvSpPr/>
            <p:nvPr/>
          </p:nvSpPr>
          <p:spPr>
            <a:xfrm>
              <a:off x="9059242" y="5786513"/>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Line 913">
              <a:extLst>
                <a:ext uri="{FF2B5EF4-FFF2-40B4-BE49-F238E27FC236}">
                  <a16:creationId xmlns:a16="http://schemas.microsoft.com/office/drawing/2014/main" id="{4FC33EFC-28C4-404D-91B5-F7C18E706442}"/>
                </a:ext>
              </a:extLst>
            </p:cNvPr>
            <p:cNvSpPr>
              <a:spLocks noChangeShapeType="1"/>
            </p:cNvSpPr>
            <p:nvPr/>
          </p:nvSpPr>
          <p:spPr bwMode="auto">
            <a:xfrm>
              <a:off x="9143664" y="2462348"/>
              <a:ext cx="228982" cy="3299611"/>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913">
              <a:extLst>
                <a:ext uri="{FF2B5EF4-FFF2-40B4-BE49-F238E27FC236}">
                  <a16:creationId xmlns:a16="http://schemas.microsoft.com/office/drawing/2014/main" id="{7602507B-BECA-7042-893E-42D6FF9E5D3E}"/>
                </a:ext>
              </a:extLst>
            </p:cNvPr>
            <p:cNvSpPr>
              <a:spLocks noChangeShapeType="1"/>
            </p:cNvSpPr>
            <p:nvPr/>
          </p:nvSpPr>
          <p:spPr bwMode="auto">
            <a:xfrm>
              <a:off x="8485044" y="3911282"/>
              <a:ext cx="764880" cy="1866664"/>
            </a:xfrm>
            <a:prstGeom prst="line">
              <a:avLst/>
            </a:prstGeom>
            <a:noFill/>
            <a:ln w="76200">
              <a:solidFill>
                <a:srgbClr val="CC0000"/>
              </a:solidFill>
              <a:round/>
              <a:headEnd type="triangle" w="med" len="me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652">
            <a:extLst>
              <a:ext uri="{FF2B5EF4-FFF2-40B4-BE49-F238E27FC236}">
                <a16:creationId xmlns:a16="http://schemas.microsoft.com/office/drawing/2014/main" id="{F4E63F52-683B-8244-A48E-D8CF833CC085}"/>
              </a:ext>
            </a:extLst>
          </p:cNvPr>
          <p:cNvGrpSpPr>
            <a:grpSpLocks/>
          </p:cNvGrpSpPr>
          <p:nvPr/>
        </p:nvGrpSpPr>
        <p:grpSpPr bwMode="auto">
          <a:xfrm>
            <a:off x="7750224" y="1859725"/>
            <a:ext cx="415925" cy="385763"/>
            <a:chOff x="2751" y="1851"/>
            <a:chExt cx="462" cy="478"/>
          </a:xfrm>
        </p:grpSpPr>
        <p:pic>
          <p:nvPicPr>
            <p:cNvPr id="359" name="Picture 653" descr="iphone_stylized_small">
              <a:extLst>
                <a:ext uri="{FF2B5EF4-FFF2-40B4-BE49-F238E27FC236}">
                  <a16:creationId xmlns:a16="http://schemas.microsoft.com/office/drawing/2014/main" id="{EDF1EC93-A6E5-964F-B0D6-EE56B282AEB0}"/>
                </a:ext>
              </a:extLst>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654" descr="antenna_radiation_stylized">
              <a:extLst>
                <a:ext uri="{FF2B5EF4-FFF2-40B4-BE49-F238E27FC236}">
                  <a16:creationId xmlns:a16="http://schemas.microsoft.com/office/drawing/2014/main" id="{0A17C594-505E-6F41-AEEB-272A31DFD26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6" name="Group 785">
            <a:extLst>
              <a:ext uri="{FF2B5EF4-FFF2-40B4-BE49-F238E27FC236}">
                <a16:creationId xmlns:a16="http://schemas.microsoft.com/office/drawing/2014/main" id="{46F998A3-3B85-214A-927A-3BF067B7C2A0}"/>
              </a:ext>
            </a:extLst>
          </p:cNvPr>
          <p:cNvGrpSpPr/>
          <p:nvPr/>
        </p:nvGrpSpPr>
        <p:grpSpPr>
          <a:xfrm>
            <a:off x="8499539" y="2059124"/>
            <a:ext cx="849312" cy="226109"/>
            <a:chOff x="8493165" y="2029804"/>
            <a:chExt cx="849312" cy="226109"/>
          </a:xfrm>
        </p:grpSpPr>
        <p:pic>
          <p:nvPicPr>
            <p:cNvPr id="48" name="Picture 603" descr="car_icon_small">
              <a:extLst>
                <a:ext uri="{FF2B5EF4-FFF2-40B4-BE49-F238E27FC236}">
                  <a16:creationId xmlns:a16="http://schemas.microsoft.com/office/drawing/2014/main" id="{147E2796-D425-6645-93B3-B97E69B14611}"/>
                </a:ext>
              </a:extLst>
            </p:cNvPr>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017" descr="antenna_stylized">
              <a:extLst>
                <a:ext uri="{FF2B5EF4-FFF2-40B4-BE49-F238E27FC236}">
                  <a16:creationId xmlns:a16="http://schemas.microsoft.com/office/drawing/2014/main" id="{F0886BE8-9B0B-F046-92AA-1AC818378EAB}"/>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39">
            <a:extLst>
              <a:ext uri="{FF2B5EF4-FFF2-40B4-BE49-F238E27FC236}">
                <a16:creationId xmlns:a16="http://schemas.microsoft.com/office/drawing/2014/main" id="{904B7C12-C509-8641-BB63-56DEDB95F954}"/>
              </a:ext>
            </a:extLst>
          </p:cNvPr>
          <p:cNvGrpSpPr>
            <a:grpSpLocks/>
          </p:cNvGrpSpPr>
          <p:nvPr/>
        </p:nvGrpSpPr>
        <p:grpSpPr bwMode="auto">
          <a:xfrm flipH="1">
            <a:off x="7991996" y="3567143"/>
            <a:ext cx="359261" cy="342045"/>
            <a:chOff x="2839" y="3501"/>
            <a:chExt cx="755" cy="803"/>
          </a:xfrm>
        </p:grpSpPr>
        <p:pic>
          <p:nvPicPr>
            <p:cNvPr id="138" name="Picture 1140" descr="desktop_computer_stylized_medium">
              <a:extLst>
                <a:ext uri="{FF2B5EF4-FFF2-40B4-BE49-F238E27FC236}">
                  <a16:creationId xmlns:a16="http://schemas.microsoft.com/office/drawing/2014/main" id="{BDC7F552-21C9-C942-90FF-0162099A3D52}"/>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Freeform 1141">
              <a:extLst>
                <a:ext uri="{FF2B5EF4-FFF2-40B4-BE49-F238E27FC236}">
                  <a16:creationId xmlns:a16="http://schemas.microsoft.com/office/drawing/2014/main" id="{654B43BA-608E-5D4D-B11B-71762CFBEEDE}"/>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7" name="Group 590">
            <a:extLst>
              <a:ext uri="{FF2B5EF4-FFF2-40B4-BE49-F238E27FC236}">
                <a16:creationId xmlns:a16="http://schemas.microsoft.com/office/drawing/2014/main" id="{B2AAF0C3-BD73-634D-B492-B7CCF9735ED5}"/>
              </a:ext>
            </a:extLst>
          </p:cNvPr>
          <p:cNvGrpSpPr>
            <a:grpSpLocks/>
          </p:cNvGrpSpPr>
          <p:nvPr/>
        </p:nvGrpSpPr>
        <p:grpSpPr bwMode="auto">
          <a:xfrm flipH="1">
            <a:off x="7773981" y="5281060"/>
            <a:ext cx="345630" cy="320302"/>
            <a:chOff x="2839" y="3501"/>
            <a:chExt cx="755" cy="803"/>
          </a:xfrm>
        </p:grpSpPr>
        <p:pic>
          <p:nvPicPr>
            <p:cNvPr id="488" name="Picture 591" descr="desktop_computer_stylized_medium">
              <a:extLst>
                <a:ext uri="{FF2B5EF4-FFF2-40B4-BE49-F238E27FC236}">
                  <a16:creationId xmlns:a16="http://schemas.microsoft.com/office/drawing/2014/main" id="{1B000E5D-AA79-9741-93EF-69776E79DCF7}"/>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9" name="Freeform 592">
              <a:extLst>
                <a:ext uri="{FF2B5EF4-FFF2-40B4-BE49-F238E27FC236}">
                  <a16:creationId xmlns:a16="http://schemas.microsoft.com/office/drawing/2014/main" id="{E285DBFE-A1C0-DE49-94FA-3F8D49F9AA4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1064">
            <a:extLst>
              <a:ext uri="{FF2B5EF4-FFF2-40B4-BE49-F238E27FC236}">
                <a16:creationId xmlns:a16="http://schemas.microsoft.com/office/drawing/2014/main" id="{1E483C21-97F2-6C41-9217-2187E09B541E}"/>
              </a:ext>
            </a:extLst>
          </p:cNvPr>
          <p:cNvGrpSpPr>
            <a:grpSpLocks/>
          </p:cNvGrpSpPr>
          <p:nvPr/>
        </p:nvGrpSpPr>
        <p:grpSpPr bwMode="auto">
          <a:xfrm>
            <a:off x="9201681" y="5852809"/>
            <a:ext cx="310186" cy="307808"/>
            <a:chOff x="877" y="1008"/>
            <a:chExt cx="2747" cy="2591"/>
          </a:xfrm>
        </p:grpSpPr>
        <p:pic>
          <p:nvPicPr>
            <p:cNvPr id="146" name="Picture 1065" descr="antenna_stylized">
              <a:extLst>
                <a:ext uri="{FF2B5EF4-FFF2-40B4-BE49-F238E27FC236}">
                  <a16:creationId xmlns:a16="http://schemas.microsoft.com/office/drawing/2014/main" id="{EC1E8FF9-A5AB-904A-91B8-DF4938260532}"/>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66" descr="laptop_keyboard">
              <a:extLst>
                <a:ext uri="{FF2B5EF4-FFF2-40B4-BE49-F238E27FC236}">
                  <a16:creationId xmlns:a16="http://schemas.microsoft.com/office/drawing/2014/main" id="{71E89937-428E-3447-B221-C34E0D71ACE5}"/>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Freeform 1067">
              <a:extLst>
                <a:ext uri="{FF2B5EF4-FFF2-40B4-BE49-F238E27FC236}">
                  <a16:creationId xmlns:a16="http://schemas.microsoft.com/office/drawing/2014/main" id="{43C21467-3265-FC4F-AF31-44A0281634BA}"/>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49" name="Picture 1068" descr="screen">
              <a:extLst>
                <a:ext uri="{FF2B5EF4-FFF2-40B4-BE49-F238E27FC236}">
                  <a16:creationId xmlns:a16="http://schemas.microsoft.com/office/drawing/2014/main" id="{9868250A-D477-2944-B0F8-A7DE63DA469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1069">
              <a:extLst>
                <a:ext uri="{FF2B5EF4-FFF2-40B4-BE49-F238E27FC236}">
                  <a16:creationId xmlns:a16="http://schemas.microsoft.com/office/drawing/2014/main" id="{A4015B9E-FE1F-594E-AFA2-A5277482EA63}"/>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1070">
              <a:extLst>
                <a:ext uri="{FF2B5EF4-FFF2-40B4-BE49-F238E27FC236}">
                  <a16:creationId xmlns:a16="http://schemas.microsoft.com/office/drawing/2014/main" id="{1D5AA9CA-3334-2341-A3C4-E98372488698}"/>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1071">
              <a:extLst>
                <a:ext uri="{FF2B5EF4-FFF2-40B4-BE49-F238E27FC236}">
                  <a16:creationId xmlns:a16="http://schemas.microsoft.com/office/drawing/2014/main" id="{408815EA-3342-2D4A-AB4D-6A6AD669E0A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1072">
              <a:extLst>
                <a:ext uri="{FF2B5EF4-FFF2-40B4-BE49-F238E27FC236}">
                  <a16:creationId xmlns:a16="http://schemas.microsoft.com/office/drawing/2014/main" id="{180DED07-429A-A242-A9E3-1BBEEAF42B00}"/>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1073">
              <a:extLst>
                <a:ext uri="{FF2B5EF4-FFF2-40B4-BE49-F238E27FC236}">
                  <a16:creationId xmlns:a16="http://schemas.microsoft.com/office/drawing/2014/main" id="{A86B5E1C-D4A7-804E-9345-DD2099CCFCD1}"/>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1074">
              <a:extLst>
                <a:ext uri="{FF2B5EF4-FFF2-40B4-BE49-F238E27FC236}">
                  <a16:creationId xmlns:a16="http://schemas.microsoft.com/office/drawing/2014/main" id="{278E44FF-9118-764F-B154-D54B6D0889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5">
              <a:extLst>
                <a:ext uri="{FF2B5EF4-FFF2-40B4-BE49-F238E27FC236}">
                  <a16:creationId xmlns:a16="http://schemas.microsoft.com/office/drawing/2014/main" id="{B07A4D51-63EA-ED46-9283-3C066C8F8059}"/>
                </a:ext>
              </a:extLst>
            </p:cNvPr>
            <p:cNvGrpSpPr>
              <a:grpSpLocks/>
            </p:cNvGrpSpPr>
            <p:nvPr/>
          </p:nvGrpSpPr>
          <p:grpSpPr bwMode="auto">
            <a:xfrm>
              <a:off x="1709" y="3008"/>
              <a:ext cx="507" cy="234"/>
              <a:chOff x="1740" y="2642"/>
              <a:chExt cx="752" cy="327"/>
            </a:xfrm>
          </p:grpSpPr>
          <p:sp>
            <p:nvSpPr>
              <p:cNvPr id="163" name="Freeform 1076">
                <a:extLst>
                  <a:ext uri="{FF2B5EF4-FFF2-40B4-BE49-F238E27FC236}">
                    <a16:creationId xmlns:a16="http://schemas.microsoft.com/office/drawing/2014/main" id="{362CE3DF-6498-9044-80D1-5B57C954BCF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1077">
                <a:extLst>
                  <a:ext uri="{FF2B5EF4-FFF2-40B4-BE49-F238E27FC236}">
                    <a16:creationId xmlns:a16="http://schemas.microsoft.com/office/drawing/2014/main" id="{232B6CC8-39FA-8E41-89F9-D454D1953B09}"/>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078">
                <a:extLst>
                  <a:ext uri="{FF2B5EF4-FFF2-40B4-BE49-F238E27FC236}">
                    <a16:creationId xmlns:a16="http://schemas.microsoft.com/office/drawing/2014/main" id="{14BE6CD7-1B00-AE45-A0A2-B46139077D1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1079">
                <a:extLst>
                  <a:ext uri="{FF2B5EF4-FFF2-40B4-BE49-F238E27FC236}">
                    <a16:creationId xmlns:a16="http://schemas.microsoft.com/office/drawing/2014/main" id="{17D2993A-DA09-154C-81CE-F00D6DF0DB0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1080">
                <a:extLst>
                  <a:ext uri="{FF2B5EF4-FFF2-40B4-BE49-F238E27FC236}">
                    <a16:creationId xmlns:a16="http://schemas.microsoft.com/office/drawing/2014/main" id="{AD580132-3A72-CF47-B834-B58CA201F7FE}"/>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1081">
                <a:extLst>
                  <a:ext uri="{FF2B5EF4-FFF2-40B4-BE49-F238E27FC236}">
                    <a16:creationId xmlns:a16="http://schemas.microsoft.com/office/drawing/2014/main" id="{E900C928-6E45-6449-A6C9-3DBE801B01A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57" name="Freeform 1082">
              <a:extLst>
                <a:ext uri="{FF2B5EF4-FFF2-40B4-BE49-F238E27FC236}">
                  <a16:creationId xmlns:a16="http://schemas.microsoft.com/office/drawing/2014/main" id="{1ECD1A08-63F7-2B4E-84E4-3FA628039E8F}"/>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1083">
              <a:extLst>
                <a:ext uri="{FF2B5EF4-FFF2-40B4-BE49-F238E27FC236}">
                  <a16:creationId xmlns:a16="http://schemas.microsoft.com/office/drawing/2014/main" id="{E0CE0778-AA7C-994B-8AC5-676F1A82543C}"/>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084">
              <a:extLst>
                <a:ext uri="{FF2B5EF4-FFF2-40B4-BE49-F238E27FC236}">
                  <a16:creationId xmlns:a16="http://schemas.microsoft.com/office/drawing/2014/main" id="{D2A296F6-56E0-0141-8E63-F209F1106F23}"/>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1085">
              <a:extLst>
                <a:ext uri="{FF2B5EF4-FFF2-40B4-BE49-F238E27FC236}">
                  <a16:creationId xmlns:a16="http://schemas.microsoft.com/office/drawing/2014/main" id="{06824F88-EE84-D347-A023-F053DA4B2B28}"/>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1086">
              <a:extLst>
                <a:ext uri="{FF2B5EF4-FFF2-40B4-BE49-F238E27FC236}">
                  <a16:creationId xmlns:a16="http://schemas.microsoft.com/office/drawing/2014/main" id="{36F4BB90-D696-0945-AC5D-7CBFD97A9624}"/>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1087">
              <a:extLst>
                <a:ext uri="{FF2B5EF4-FFF2-40B4-BE49-F238E27FC236}">
                  <a16:creationId xmlns:a16="http://schemas.microsoft.com/office/drawing/2014/main" id="{9FC45AEE-F94E-2C41-BB56-2055DE618B24}"/>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1" name="Slide Number Placeholder 2">
            <a:extLst>
              <a:ext uri="{FF2B5EF4-FFF2-40B4-BE49-F238E27FC236}">
                <a16:creationId xmlns:a16="http://schemas.microsoft.com/office/drawing/2014/main" id="{BF49A24D-3811-4749-86AF-DF0821A5234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2083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56">
                                            <p:txEl>
                                              <p:pRg st="0" end="0"/>
                                            </p:txEl>
                                          </p:spTgt>
                                        </p:tgtEl>
                                        <p:attrNameLst>
                                          <p:attrName>style.visibility</p:attrName>
                                        </p:attrNameLst>
                                      </p:cBhvr>
                                      <p:to>
                                        <p:strVal val="visible"/>
                                      </p:to>
                                    </p:set>
                                    <p:animEffect transition="in" filter="dissolve">
                                      <p:cBhvr>
                                        <p:cTn id="7" dur="500"/>
                                        <p:tgtEl>
                                          <p:spTgt spid="65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56">
                                            <p:txEl>
                                              <p:pRg st="1" end="1"/>
                                            </p:txEl>
                                          </p:spTgt>
                                        </p:tgtEl>
                                        <p:attrNameLst>
                                          <p:attrName>style.visibility</p:attrName>
                                        </p:attrNameLst>
                                      </p:cBhvr>
                                      <p:to>
                                        <p:strVal val="visible"/>
                                      </p:to>
                                    </p:set>
                                    <p:animEffect transition="in" filter="dissolve">
                                      <p:cBhvr>
                                        <p:cTn id="10" dur="500"/>
                                        <p:tgtEl>
                                          <p:spTgt spid="65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656">
                                            <p:txEl>
                                              <p:pRg st="2" end="2"/>
                                            </p:txEl>
                                          </p:spTgt>
                                        </p:tgtEl>
                                        <p:attrNameLst>
                                          <p:attrName>style.visibility</p:attrName>
                                        </p:attrNameLst>
                                      </p:cBhvr>
                                      <p:to>
                                        <p:strVal val="visible"/>
                                      </p:to>
                                    </p:set>
                                    <p:animEffect transition="in" filter="dissolve">
                                      <p:cBhvr>
                                        <p:cTn id="15" dur="500"/>
                                        <p:tgtEl>
                                          <p:spTgt spid="65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56">
                                            <p:txEl>
                                              <p:pRg st="3" end="3"/>
                                            </p:txEl>
                                          </p:spTgt>
                                        </p:tgtEl>
                                        <p:attrNameLst>
                                          <p:attrName>style.visibility</p:attrName>
                                        </p:attrNameLst>
                                      </p:cBhvr>
                                      <p:to>
                                        <p:strVal val="visible"/>
                                      </p:to>
                                    </p:set>
                                    <p:animEffect transition="in" filter="dissolve">
                                      <p:cBhvr>
                                        <p:cTn id="18" dur="500"/>
                                        <p:tgtEl>
                                          <p:spTgt spid="65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56">
                                            <p:txEl>
                                              <p:pRg st="4" end="4"/>
                                            </p:txEl>
                                          </p:spTgt>
                                        </p:tgtEl>
                                        <p:attrNameLst>
                                          <p:attrName>style.visibility</p:attrName>
                                        </p:attrNameLst>
                                      </p:cBhvr>
                                      <p:to>
                                        <p:strVal val="visible"/>
                                      </p:to>
                                    </p:set>
                                    <p:animEffect transition="in" filter="dissolve">
                                      <p:cBhvr>
                                        <p:cTn id="23" dur="500"/>
                                        <p:tgtEl>
                                          <p:spTgt spid="656">
                                            <p:txEl>
                                              <p:pRg st="4" end="4"/>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656">
                                            <p:txEl>
                                              <p:pRg st="5" end="5"/>
                                            </p:txEl>
                                          </p:spTgt>
                                        </p:tgtEl>
                                        <p:attrNameLst>
                                          <p:attrName>style.visibility</p:attrName>
                                        </p:attrNameLst>
                                      </p:cBhvr>
                                      <p:to>
                                        <p:strVal val="visible"/>
                                      </p:to>
                                    </p:set>
                                    <p:animEffect transition="in" filter="dissolve">
                                      <p:cBhvr>
                                        <p:cTn id="26" dur="500"/>
                                        <p:tgtEl>
                                          <p:spTgt spid="65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656">
                                            <p:txEl>
                                              <p:pRg st="6" end="6"/>
                                            </p:txEl>
                                          </p:spTgt>
                                        </p:tgtEl>
                                        <p:attrNameLst>
                                          <p:attrName>style.visibility</p:attrName>
                                        </p:attrNameLst>
                                      </p:cBhvr>
                                      <p:to>
                                        <p:strVal val="visible"/>
                                      </p:to>
                                    </p:set>
                                    <p:animEffect transition="in" filter="dissolve">
                                      <p:cBhvr>
                                        <p:cTn id="31" dur="500"/>
                                        <p:tgtEl>
                                          <p:spTgt spid="65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697091" y="306258"/>
            <a:ext cx="10515600" cy="894622"/>
          </a:xfrm>
        </p:spPr>
        <p:txBody>
          <a:bodyPr>
            <a:normAutofit/>
          </a:bodyPr>
          <a:lstStyle/>
          <a:p>
            <a:r>
              <a:rPr lang="en-US" dirty="0">
                <a:ea typeface="ＭＳ Ｐゴシック" panose="020B0600070205080204" pitchFamily="34" charset="-128"/>
                <a:cs typeface="Calibri" panose="020F0502020204030204" pitchFamily="34" charset="0"/>
              </a:rPr>
              <a:t>Thinking about the DNS</a:t>
            </a:r>
            <a:endParaRPr lang="en-US" sz="4400" dirty="0">
              <a:cs typeface="Calibri" panose="020F0502020204030204" pitchFamily="34" charset="0"/>
            </a:endParaRPr>
          </a:p>
        </p:txBody>
      </p:sp>
      <p:sp>
        <p:nvSpPr>
          <p:cNvPr id="7" name="Rectangle 5">
            <a:extLst>
              <a:ext uri="{FF2B5EF4-FFF2-40B4-BE49-F238E27FC236}">
                <a16:creationId xmlns:a16="http://schemas.microsoft.com/office/drawing/2014/main" id="{B7F0F378-5315-734B-B54E-DEAB8A692F94}"/>
              </a:ext>
            </a:extLst>
          </p:cNvPr>
          <p:cNvSpPr txBox="1">
            <a:spLocks noChangeArrowheads="1"/>
          </p:cNvSpPr>
          <p:nvPr/>
        </p:nvSpPr>
        <p:spPr>
          <a:xfrm>
            <a:off x="731837" y="1300163"/>
            <a:ext cx="6338434" cy="105357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humongous distributed database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a:p>
            <a:pPr marL="350838" marR="0" lvl="0" indent="-234950" algn="l" defTabSz="914400" rtl="0" eaLnBrk="1" fontAlgn="auto" latinLnBrk="0" hangingPunct="1">
              <a:lnSpc>
                <a:spcPct val="90000"/>
              </a:lnSpc>
              <a:spcBef>
                <a:spcPts val="400"/>
              </a:spcBef>
              <a:spcAft>
                <a:spcPts val="0"/>
              </a:spcAft>
              <a:buClr>
                <a:srgbClr val="0000A3"/>
              </a:buClr>
              <a:buSzTx/>
              <a:buFont typeface="Wingdings" pitchFamily="2" charset="2"/>
              <a:buChar char="§"/>
              <a:tabLst>
                <a:tab pos="49213" algn="l"/>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billion records, each simple</a:t>
            </a:r>
          </a:p>
        </p:txBody>
      </p:sp>
      <p:sp>
        <p:nvSpPr>
          <p:cNvPr id="10" name="Rectangle 5">
            <a:extLst>
              <a:ext uri="{FF2B5EF4-FFF2-40B4-BE49-F238E27FC236}">
                <a16:creationId xmlns:a16="http://schemas.microsoft.com/office/drawing/2014/main" id="{D59926F4-E2F6-1848-9764-95A9708A0595}"/>
              </a:ext>
            </a:extLst>
          </p:cNvPr>
          <p:cNvSpPr txBox="1">
            <a:spLocks noChangeArrowheads="1"/>
          </p:cNvSpPr>
          <p:nvPr/>
        </p:nvSpPr>
        <p:spPr>
          <a:xfrm>
            <a:off x="716718" y="2281087"/>
            <a:ext cx="5971949" cy="2307847"/>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handles many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trillions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of queries/day:</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reads than writes</a:t>
            </a:r>
          </a:p>
          <a:p>
            <a:pPr marL="350838" marR="0" lvl="0" indent="-21748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performance matters: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almost every Internet transaction interacts with DNS - msecs count!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2" name="Rectangle 5">
            <a:extLst>
              <a:ext uri="{FF2B5EF4-FFF2-40B4-BE49-F238E27FC236}">
                <a16:creationId xmlns:a16="http://schemas.microsoft.com/office/drawing/2014/main" id="{E3BA487B-2F58-E448-B437-CA4351F78A23}"/>
              </a:ext>
            </a:extLst>
          </p:cNvPr>
          <p:cNvSpPr txBox="1">
            <a:spLocks noChangeArrowheads="1"/>
          </p:cNvSpPr>
          <p:nvPr/>
        </p:nvSpPr>
        <p:spPr>
          <a:xfrm>
            <a:off x="716717" y="4432300"/>
            <a:ext cx="7038749" cy="1358901"/>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organizationally, physically decentralized:</a:t>
            </a:r>
          </a:p>
          <a:p>
            <a:pPr marL="460375" marR="0" lvl="0" indent="-21590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millions of different organizations responsible for their records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13" name="Rectangle 5">
            <a:extLst>
              <a:ext uri="{FF2B5EF4-FFF2-40B4-BE49-F238E27FC236}">
                <a16:creationId xmlns:a16="http://schemas.microsoft.com/office/drawing/2014/main" id="{E516052B-584F-8049-894E-365DF65A8B5A}"/>
              </a:ext>
            </a:extLst>
          </p:cNvPr>
          <p:cNvSpPr txBox="1">
            <a:spLocks noChangeArrowheads="1"/>
          </p:cNvSpPr>
          <p:nvPr/>
        </p:nvSpPr>
        <p:spPr>
          <a:xfrm>
            <a:off x="750584" y="5871634"/>
            <a:ext cx="7038749" cy="563034"/>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“bulletproof”: reliability, security</a:t>
            </a: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pic>
        <p:nvPicPr>
          <p:cNvPr id="1026" name="Picture 2" descr="SEC Says That It's Not Easy Determining Whether Teva Whistleblowers Are  Deserving Of A Bounty - FCPA Professor">
            <a:extLst>
              <a:ext uri="{FF2B5EF4-FFF2-40B4-BE49-F238E27FC236}">
                <a16:creationId xmlns:a16="http://schemas.microsoft.com/office/drawing/2014/main" id="{C4E09384-BA5E-E74E-8F77-28797AFC91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07866" y="4143022"/>
            <a:ext cx="2937933" cy="2448278"/>
          </a:xfrm>
          <a:prstGeom prst="rect">
            <a:avLst/>
          </a:prstGeom>
          <a:noFill/>
          <a:extLst>
            <a:ext uri="{909E8E84-426E-40DD-AFC4-6F175D3DCCD1}">
              <a14:hiddenFill xmlns:a14="http://schemas.microsoft.com/office/drawing/2010/main">
                <a:solidFill>
                  <a:srgbClr val="FFFFFF"/>
                </a:solidFill>
              </a14:hiddenFill>
            </a:ext>
          </a:extLst>
        </p:spPr>
      </p:pic>
      <p:sp>
        <p:nvSpPr>
          <p:cNvPr id="8" name="Slide Number Placeholder 2">
            <a:extLst>
              <a:ext uri="{FF2B5EF4-FFF2-40B4-BE49-F238E27FC236}">
                <a16:creationId xmlns:a16="http://schemas.microsoft.com/office/drawing/2014/main" id="{0A6AE1E9-B3D7-7642-9CCD-3E2A0C33B40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0571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dissolv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dissolve">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26"/>
                                        </p:tgtEl>
                                        <p:attrNameLst>
                                          <p:attrName>style.visibility</p:attrName>
                                        </p:attrNameLst>
                                      </p:cBhvr>
                                      <p:to>
                                        <p:strVal val="visible"/>
                                      </p:to>
                                    </p:set>
                                    <p:animEffect transition="in" filter="dissolve">
                                      <p:cBhvr>
                                        <p:cTn id="27" dur="5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2" grpId="0"/>
      <p:bldP spid="1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a distributed, hierarchical </a:t>
            </a:r>
            <a:r>
              <a:rPr lang="en-US" altLang="en-US" dirty="0">
                <a:ea typeface="ＭＳ Ｐゴシック" panose="020B0600070205080204" pitchFamily="34" charset="-128"/>
                <a:cs typeface="Calibri" panose="020F0502020204030204" pitchFamily="34" charset="0"/>
              </a:rPr>
              <a:t>d</a:t>
            </a:r>
            <a:r>
              <a:rPr lang="en-US" altLang="en-US" sz="4400" dirty="0">
                <a:ea typeface="ＭＳ Ｐゴシック" panose="020B0600070205080204" pitchFamily="34" charset="-128"/>
                <a:cs typeface="Calibri" panose="020F0502020204030204" pitchFamily="34" charset="0"/>
              </a:rPr>
              <a:t>atabase</a:t>
            </a:r>
            <a:endParaRPr lang="en-US" sz="4400" dirty="0">
              <a:cs typeface="Calibri" panose="020F0502020204030204" pitchFamily="34" charset="0"/>
            </a:endParaRPr>
          </a:p>
        </p:txBody>
      </p:sp>
      <p:sp>
        <p:nvSpPr>
          <p:cNvPr id="30" name="Rectangle 22">
            <a:extLst>
              <a:ext uri="{FF2B5EF4-FFF2-40B4-BE49-F238E27FC236}">
                <a16:creationId xmlns:a16="http://schemas.microsoft.com/office/drawing/2014/main" id="{A444882F-E18F-DD45-9D52-E80EEEA5B2C4}"/>
              </a:ext>
            </a:extLst>
          </p:cNvPr>
          <p:cNvSpPr txBox="1">
            <a:spLocks noChangeArrowheads="1"/>
          </p:cNvSpPr>
          <p:nvPr/>
        </p:nvSpPr>
        <p:spPr>
          <a:xfrm>
            <a:off x="478971" y="4398565"/>
            <a:ext cx="11713029" cy="21336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Client wants IP address for </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www.amazon.com</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1</a:t>
            </a:r>
            <a:r>
              <a:rPr kumimoji="0" lang="en-US" altLang="en-US" sz="2800" b="0" i="0" u="none" strike="noStrike" kern="1200" cap="none" spc="0" normalizeH="0" baseline="30000" noProof="0" dirty="0">
                <a:ln>
                  <a:noFill/>
                </a:ln>
                <a:solidFill>
                  <a:srgbClr val="000099"/>
                </a:solidFill>
                <a:effectLst/>
                <a:uLnTx/>
                <a:uFillTx/>
                <a:latin typeface="Calibri" panose="020F0502020204030204"/>
                <a:ea typeface="ＭＳ Ｐゴシック" panose="020B0600070205080204" pitchFamily="34" charset="-128"/>
                <a:cs typeface="+mn-cs"/>
              </a:rPr>
              <a:t>st</a:t>
            </a: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 approximation:</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root server to find .com 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.com DNS server to get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a:t>
            </a:r>
          </a:p>
          <a:p>
            <a:pPr marL="460375"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queries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amazon.com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 server to get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www.amazon.com</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86A00663-77DA-9B4C-A51A-04EBC6FBCCA0}"/>
              </a:ext>
            </a:extLst>
          </p:cNvPr>
          <p:cNvGrpSpPr/>
          <p:nvPr/>
        </p:nvGrpSpPr>
        <p:grpSpPr>
          <a:xfrm>
            <a:off x="1321991" y="1815164"/>
            <a:ext cx="10791292" cy="1046691"/>
            <a:chOff x="1321991" y="1815164"/>
            <a:chExt cx="10791292" cy="1046691"/>
          </a:xfrm>
        </p:grpSpPr>
        <p:sp>
          <p:nvSpPr>
            <p:cNvPr id="12" name="Text Box 4">
              <a:extLst>
                <a:ext uri="{FF2B5EF4-FFF2-40B4-BE49-F238E27FC236}">
                  <a16:creationId xmlns:a16="http://schemas.microsoft.com/office/drawing/2014/main" id="{8DB0E7C3-8033-5949-9183-2915D95A7522}"/>
                </a:ext>
              </a:extLst>
            </p:cNvPr>
            <p:cNvSpPr txBox="1">
              <a:spLocks noChangeArrowheads="1"/>
            </p:cNvSpPr>
            <p:nvPr/>
          </p:nvSpPr>
          <p:spPr bwMode="auto">
            <a:xfrm>
              <a:off x="1321991" y="2431570"/>
              <a:ext cx="205741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.com DNS servers</a:t>
              </a:r>
            </a:p>
          </p:txBody>
        </p:sp>
        <p:sp>
          <p:nvSpPr>
            <p:cNvPr id="13" name="Text Box 5">
              <a:extLst>
                <a:ext uri="{FF2B5EF4-FFF2-40B4-BE49-F238E27FC236}">
                  <a16:creationId xmlns:a16="http://schemas.microsoft.com/office/drawing/2014/main" id="{2E5F716F-8E9B-6F4D-879A-CC62D69D957F}"/>
                </a:ext>
              </a:extLst>
            </p:cNvPr>
            <p:cNvSpPr txBox="1">
              <a:spLocks noChangeArrowheads="1"/>
            </p:cNvSpPr>
            <p:nvPr/>
          </p:nvSpPr>
          <p:spPr bwMode="auto">
            <a:xfrm>
              <a:off x="3969789" y="2432961"/>
              <a:ext cx="195454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 DNS servers</a:t>
              </a:r>
            </a:p>
          </p:txBody>
        </p:sp>
        <p:sp>
          <p:nvSpPr>
            <p:cNvPr id="14" name="Text Box 6">
              <a:extLst>
                <a:ext uri="{FF2B5EF4-FFF2-40B4-BE49-F238E27FC236}">
                  <a16:creationId xmlns:a16="http://schemas.microsoft.com/office/drawing/2014/main" id="{67230760-6F08-C443-A901-7D6991E095B2}"/>
                </a:ext>
              </a:extLst>
            </p:cNvPr>
            <p:cNvSpPr txBox="1">
              <a:spLocks noChangeArrowheads="1"/>
            </p:cNvSpPr>
            <p:nvPr/>
          </p:nvSpPr>
          <p:spPr bwMode="auto">
            <a:xfrm>
              <a:off x="6546026" y="2432961"/>
              <a:ext cx="2005231" cy="368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.edu DNS servers</a:t>
              </a:r>
            </a:p>
          </p:txBody>
        </p:sp>
        <p:sp>
          <p:nvSpPr>
            <p:cNvPr id="15" name="Line 7">
              <a:extLst>
                <a:ext uri="{FF2B5EF4-FFF2-40B4-BE49-F238E27FC236}">
                  <a16:creationId xmlns:a16="http://schemas.microsoft.com/office/drawing/2014/main" id="{BA67319E-9089-5D4D-83FF-3AE2DB5B1314}"/>
                </a:ext>
              </a:extLst>
            </p:cNvPr>
            <p:cNvSpPr>
              <a:spLocks noChangeShapeType="1"/>
            </p:cNvSpPr>
            <p:nvPr/>
          </p:nvSpPr>
          <p:spPr bwMode="auto">
            <a:xfrm flipH="1">
              <a:off x="2538547" y="1831861"/>
              <a:ext cx="2075302" cy="601100"/>
            </a:xfrm>
            <a:prstGeom prst="line">
              <a:avLst/>
            </a:prstGeom>
            <a:noFill/>
            <a:ln w="317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8">
              <a:extLst>
                <a:ext uri="{FF2B5EF4-FFF2-40B4-BE49-F238E27FC236}">
                  <a16:creationId xmlns:a16="http://schemas.microsoft.com/office/drawing/2014/main" id="{64A53551-2118-9045-B6B4-1F713C8B8AD3}"/>
                </a:ext>
              </a:extLst>
            </p:cNvPr>
            <p:cNvSpPr>
              <a:spLocks noChangeShapeType="1"/>
            </p:cNvSpPr>
            <p:nvPr/>
          </p:nvSpPr>
          <p:spPr bwMode="auto">
            <a:xfrm>
              <a:off x="4901588" y="1815164"/>
              <a:ext cx="0" cy="61640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Line 9">
              <a:extLst>
                <a:ext uri="{FF2B5EF4-FFF2-40B4-BE49-F238E27FC236}">
                  <a16:creationId xmlns:a16="http://schemas.microsoft.com/office/drawing/2014/main" id="{B45A6D89-577E-7C44-A516-DED5E6DB81DC}"/>
                </a:ext>
              </a:extLst>
            </p:cNvPr>
            <p:cNvSpPr>
              <a:spLocks noChangeShapeType="1"/>
            </p:cNvSpPr>
            <p:nvPr/>
          </p:nvSpPr>
          <p:spPr bwMode="auto">
            <a:xfrm>
              <a:off x="5257908" y="1831861"/>
              <a:ext cx="2146864" cy="6011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9">
              <a:extLst>
                <a:ext uri="{FF2B5EF4-FFF2-40B4-BE49-F238E27FC236}">
                  <a16:creationId xmlns:a16="http://schemas.microsoft.com/office/drawing/2014/main" id="{B9DABBB2-671A-2742-937B-8D9DEE87BF80}"/>
                </a:ext>
              </a:extLst>
            </p:cNvPr>
            <p:cNvSpPr txBox="1">
              <a:spLocks noChangeArrowheads="1"/>
            </p:cNvSpPr>
            <p:nvPr/>
          </p:nvSpPr>
          <p:spPr bwMode="auto">
            <a:xfrm>
              <a:off x="4066204" y="193485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9" name="Text Box 30">
              <a:extLst>
                <a:ext uri="{FF2B5EF4-FFF2-40B4-BE49-F238E27FC236}">
                  <a16:creationId xmlns:a16="http://schemas.microsoft.com/office/drawing/2014/main" id="{F8EBAC0E-17AF-6147-BA8E-98BDF7436DAD}"/>
                </a:ext>
              </a:extLst>
            </p:cNvPr>
            <p:cNvSpPr txBox="1">
              <a:spLocks noChangeArrowheads="1"/>
            </p:cNvSpPr>
            <p:nvPr/>
          </p:nvSpPr>
          <p:spPr bwMode="auto">
            <a:xfrm>
              <a:off x="5225966" y="1923399"/>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2" name="TextBox 1">
              <a:extLst>
                <a:ext uri="{FF2B5EF4-FFF2-40B4-BE49-F238E27FC236}">
                  <a16:creationId xmlns:a16="http://schemas.microsoft.com/office/drawing/2014/main" id="{47834A79-77AF-0047-9901-2474CA5CB805}"/>
                </a:ext>
              </a:extLst>
            </p:cNvPr>
            <p:cNvSpPr txBox="1"/>
            <p:nvPr/>
          </p:nvSpPr>
          <p:spPr>
            <a:xfrm>
              <a:off x="9724296" y="2400190"/>
              <a:ext cx="23889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Top Level Domain</a:t>
              </a:r>
            </a:p>
          </p:txBody>
        </p:sp>
      </p:grpSp>
      <p:grpSp>
        <p:nvGrpSpPr>
          <p:cNvPr id="4" name="Group 3">
            <a:extLst>
              <a:ext uri="{FF2B5EF4-FFF2-40B4-BE49-F238E27FC236}">
                <a16:creationId xmlns:a16="http://schemas.microsoft.com/office/drawing/2014/main" id="{2A62B1BD-DD42-D845-9BBE-BE085C24631D}"/>
              </a:ext>
            </a:extLst>
          </p:cNvPr>
          <p:cNvGrpSpPr/>
          <p:nvPr/>
        </p:nvGrpSpPr>
        <p:grpSpPr>
          <a:xfrm>
            <a:off x="3874373" y="1407648"/>
            <a:ext cx="7294880" cy="461665"/>
            <a:chOff x="3874373" y="1407648"/>
            <a:chExt cx="7294880" cy="461665"/>
          </a:xfrm>
        </p:grpSpPr>
        <p:sp>
          <p:nvSpPr>
            <p:cNvPr id="11" name="Text Box 2">
              <a:extLst>
                <a:ext uri="{FF2B5EF4-FFF2-40B4-BE49-F238E27FC236}">
                  <a16:creationId xmlns:a16="http://schemas.microsoft.com/office/drawing/2014/main" id="{10CE294D-681E-A241-BD53-A34355A36495}"/>
                </a:ext>
              </a:extLst>
            </p:cNvPr>
            <p:cNvSpPr txBox="1">
              <a:spLocks noChangeArrowheads="1"/>
            </p:cNvSpPr>
            <p:nvPr/>
          </p:nvSpPr>
          <p:spPr bwMode="auto">
            <a:xfrm>
              <a:off x="3874373" y="1432519"/>
              <a:ext cx="2064866" cy="367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Root DNS Servers</a:t>
              </a:r>
            </a:p>
          </p:txBody>
        </p:sp>
        <p:sp>
          <p:nvSpPr>
            <p:cNvPr id="31" name="TextBox 30">
              <a:extLst>
                <a:ext uri="{FF2B5EF4-FFF2-40B4-BE49-F238E27FC236}">
                  <a16:creationId xmlns:a16="http://schemas.microsoft.com/office/drawing/2014/main" id="{306AE851-5852-CE4F-8F0F-42EF70A401C4}"/>
                </a:ext>
              </a:extLst>
            </p:cNvPr>
            <p:cNvSpPr txBox="1"/>
            <p:nvPr/>
          </p:nvSpPr>
          <p:spPr>
            <a:xfrm>
              <a:off x="10397760" y="1407648"/>
              <a:ext cx="77149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Root</a:t>
              </a:r>
            </a:p>
          </p:txBody>
        </p:sp>
      </p:grpSp>
      <p:grpSp>
        <p:nvGrpSpPr>
          <p:cNvPr id="7" name="Group 6">
            <a:extLst>
              <a:ext uri="{FF2B5EF4-FFF2-40B4-BE49-F238E27FC236}">
                <a16:creationId xmlns:a16="http://schemas.microsoft.com/office/drawing/2014/main" id="{CC7CCAC6-2E30-B94C-ABE6-16301CFD8E18}"/>
              </a:ext>
            </a:extLst>
          </p:cNvPr>
          <p:cNvGrpSpPr/>
          <p:nvPr/>
        </p:nvGrpSpPr>
        <p:grpSpPr>
          <a:xfrm>
            <a:off x="877709" y="2766905"/>
            <a:ext cx="10877911" cy="1053317"/>
            <a:chOff x="877709" y="2766905"/>
            <a:chExt cx="10877911" cy="1053317"/>
          </a:xfrm>
        </p:grpSpPr>
        <p:sp>
          <p:nvSpPr>
            <p:cNvPr id="18" name="Text Box 10">
              <a:extLst>
                <a:ext uri="{FF2B5EF4-FFF2-40B4-BE49-F238E27FC236}">
                  <a16:creationId xmlns:a16="http://schemas.microsoft.com/office/drawing/2014/main" id="{48A982BB-AB47-3F43-B500-136E591676A0}"/>
                </a:ext>
              </a:extLst>
            </p:cNvPr>
            <p:cNvSpPr txBox="1">
              <a:spLocks noChangeArrowheads="1"/>
            </p:cNvSpPr>
            <p:nvPr/>
          </p:nvSpPr>
          <p:spPr bwMode="auto">
            <a:xfrm>
              <a:off x="6241887"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nyu.edu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19" name="Text Box 11">
              <a:extLst>
                <a:ext uri="{FF2B5EF4-FFF2-40B4-BE49-F238E27FC236}">
                  <a16:creationId xmlns:a16="http://schemas.microsoft.com/office/drawing/2014/main" id="{2B6BDDC7-E847-3847-933D-4C32FCB6E8A4}"/>
                </a:ext>
              </a:extLst>
            </p:cNvPr>
            <p:cNvSpPr txBox="1">
              <a:spLocks noChangeArrowheads="1"/>
            </p:cNvSpPr>
            <p:nvPr/>
          </p:nvSpPr>
          <p:spPr bwMode="auto">
            <a:xfrm>
              <a:off x="7813272" y="3150942"/>
              <a:ext cx="1478951"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umass.edu</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0" name="Line 12">
              <a:extLst>
                <a:ext uri="{FF2B5EF4-FFF2-40B4-BE49-F238E27FC236}">
                  <a16:creationId xmlns:a16="http://schemas.microsoft.com/office/drawing/2014/main" id="{320DE5FB-B16F-134F-A6AE-3A733BA85D15}"/>
                </a:ext>
              </a:extLst>
            </p:cNvPr>
            <p:cNvSpPr>
              <a:spLocks noChangeShapeType="1"/>
            </p:cNvSpPr>
            <p:nvPr/>
          </p:nvSpPr>
          <p:spPr bwMode="auto">
            <a:xfrm flipH="1">
              <a:off x="6774130" y="2766905"/>
              <a:ext cx="559079"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13">
              <a:extLst>
                <a:ext uri="{FF2B5EF4-FFF2-40B4-BE49-F238E27FC236}">
                  <a16:creationId xmlns:a16="http://schemas.microsoft.com/office/drawing/2014/main" id="{083E8C6B-45A7-4E4F-BE58-4778B3424FF8}"/>
                </a:ext>
              </a:extLst>
            </p:cNvPr>
            <p:cNvSpPr>
              <a:spLocks noChangeShapeType="1"/>
            </p:cNvSpPr>
            <p:nvPr/>
          </p:nvSpPr>
          <p:spPr bwMode="auto">
            <a:xfrm>
              <a:off x="7762582" y="2766905"/>
              <a:ext cx="500935" cy="420213"/>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Text Box 14">
              <a:extLst>
                <a:ext uri="{FF2B5EF4-FFF2-40B4-BE49-F238E27FC236}">
                  <a16:creationId xmlns:a16="http://schemas.microsoft.com/office/drawing/2014/main" id="{36B8F6F2-4690-8E4C-937E-0E9481B1C3A5}"/>
                </a:ext>
              </a:extLst>
            </p:cNvPr>
            <p:cNvSpPr txBox="1">
              <a:spLocks noChangeArrowheads="1"/>
            </p:cNvSpPr>
            <p:nvPr/>
          </p:nvSpPr>
          <p:spPr bwMode="auto">
            <a:xfrm>
              <a:off x="877709" y="3173205"/>
              <a:ext cx="1505787" cy="6470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yahoo.com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3" name="Text Box 15">
              <a:extLst>
                <a:ext uri="{FF2B5EF4-FFF2-40B4-BE49-F238E27FC236}">
                  <a16:creationId xmlns:a16="http://schemas.microsoft.com/office/drawing/2014/main" id="{550F9EB0-5008-3D46-90EE-C86931D2002E}"/>
                </a:ext>
              </a:extLst>
            </p:cNvPr>
            <p:cNvSpPr txBox="1">
              <a:spLocks noChangeArrowheads="1"/>
            </p:cNvSpPr>
            <p:nvPr/>
          </p:nvSpPr>
          <p:spPr bwMode="auto">
            <a:xfrm>
              <a:off x="2484875" y="3150942"/>
              <a:ext cx="1492369"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amazon.com</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4" name="Line 16">
              <a:extLst>
                <a:ext uri="{FF2B5EF4-FFF2-40B4-BE49-F238E27FC236}">
                  <a16:creationId xmlns:a16="http://schemas.microsoft.com/office/drawing/2014/main" id="{369E9B65-3B7C-454D-AB1F-5B2406B160B6}"/>
                </a:ext>
              </a:extLst>
            </p:cNvPr>
            <p:cNvSpPr>
              <a:spLocks noChangeShapeType="1"/>
            </p:cNvSpPr>
            <p:nvPr/>
          </p:nvSpPr>
          <p:spPr bwMode="auto">
            <a:xfrm flipH="1">
              <a:off x="1666383" y="2773863"/>
              <a:ext cx="369738" cy="413256"/>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D471AC56-09F2-7C4D-B61A-6CCAD59D7CF4}"/>
                </a:ext>
              </a:extLst>
            </p:cNvPr>
            <p:cNvSpPr>
              <a:spLocks noChangeShapeType="1"/>
            </p:cNvSpPr>
            <p:nvPr/>
          </p:nvSpPr>
          <p:spPr bwMode="auto">
            <a:xfrm>
              <a:off x="2538547" y="2773863"/>
              <a:ext cx="429373" cy="425779"/>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Text Box 18">
              <a:extLst>
                <a:ext uri="{FF2B5EF4-FFF2-40B4-BE49-F238E27FC236}">
                  <a16:creationId xmlns:a16="http://schemas.microsoft.com/office/drawing/2014/main" id="{1C077A09-1FCB-034D-952A-AD8C28E51F1A}"/>
                </a:ext>
              </a:extLst>
            </p:cNvPr>
            <p:cNvSpPr txBox="1">
              <a:spLocks noChangeArrowheads="1"/>
            </p:cNvSpPr>
            <p:nvPr/>
          </p:nvSpPr>
          <p:spPr bwMode="auto">
            <a:xfrm>
              <a:off x="4312691" y="3132853"/>
              <a:ext cx="1480442" cy="6414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pbs.org</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DNS servers</a:t>
              </a:r>
            </a:p>
          </p:txBody>
        </p:sp>
        <p:sp>
          <p:nvSpPr>
            <p:cNvPr id="27" name="Line 19">
              <a:extLst>
                <a:ext uri="{FF2B5EF4-FFF2-40B4-BE49-F238E27FC236}">
                  <a16:creationId xmlns:a16="http://schemas.microsoft.com/office/drawing/2014/main" id="{C40276EB-9757-DA42-B8CE-16A23EEE135D}"/>
                </a:ext>
              </a:extLst>
            </p:cNvPr>
            <p:cNvSpPr>
              <a:spLocks noChangeShapeType="1"/>
            </p:cNvSpPr>
            <p:nvPr/>
          </p:nvSpPr>
          <p:spPr bwMode="auto">
            <a:xfrm>
              <a:off x="4904570" y="2766905"/>
              <a:ext cx="0" cy="417431"/>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 name="TextBox 31">
              <a:extLst>
                <a:ext uri="{FF2B5EF4-FFF2-40B4-BE49-F238E27FC236}">
                  <a16:creationId xmlns:a16="http://schemas.microsoft.com/office/drawing/2014/main" id="{A0556E67-E222-8D43-B71A-156691CCA0D4}"/>
                </a:ext>
              </a:extLst>
            </p:cNvPr>
            <p:cNvSpPr txBox="1"/>
            <p:nvPr/>
          </p:nvSpPr>
          <p:spPr>
            <a:xfrm>
              <a:off x="9919925" y="3273362"/>
              <a:ext cx="183569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Authoritative</a:t>
              </a:r>
            </a:p>
          </p:txBody>
        </p:sp>
        <p:sp>
          <p:nvSpPr>
            <p:cNvPr id="33" name="Text Box 30">
              <a:extLst>
                <a:ext uri="{FF2B5EF4-FFF2-40B4-BE49-F238E27FC236}">
                  <a16:creationId xmlns:a16="http://schemas.microsoft.com/office/drawing/2014/main" id="{F5BAA8E7-838D-494A-81C4-58D94A012B59}"/>
                </a:ext>
              </a:extLst>
            </p:cNvPr>
            <p:cNvSpPr txBox="1">
              <a:spLocks noChangeArrowheads="1"/>
            </p:cNvSpPr>
            <p:nvPr/>
          </p:nvSpPr>
          <p:spPr bwMode="auto">
            <a:xfrm>
              <a:off x="7292568" y="2785396"/>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4" name="Text Box 30">
              <a:extLst>
                <a:ext uri="{FF2B5EF4-FFF2-40B4-BE49-F238E27FC236}">
                  <a16:creationId xmlns:a16="http://schemas.microsoft.com/office/drawing/2014/main" id="{2AD59D99-9460-DA4B-AF7A-451CBE5B39FF}"/>
                </a:ext>
              </a:extLst>
            </p:cNvPr>
            <p:cNvSpPr txBox="1">
              <a:spLocks noChangeArrowheads="1"/>
            </p:cNvSpPr>
            <p:nvPr/>
          </p:nvSpPr>
          <p:spPr bwMode="auto">
            <a:xfrm>
              <a:off x="2030793" y="2776330"/>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5" name="Text Box 30">
              <a:extLst>
                <a:ext uri="{FF2B5EF4-FFF2-40B4-BE49-F238E27FC236}">
                  <a16:creationId xmlns:a16="http://schemas.microsoft.com/office/drawing/2014/main" id="{2B85C740-28F8-0449-B6AC-74E686461996}"/>
                </a:ext>
              </a:extLst>
            </p:cNvPr>
            <p:cNvSpPr txBox="1">
              <a:spLocks noChangeArrowheads="1"/>
            </p:cNvSpPr>
            <p:nvPr/>
          </p:nvSpPr>
          <p:spPr bwMode="auto">
            <a:xfrm>
              <a:off x="4390346" y="2768742"/>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36" name="Text Box 30">
              <a:extLst>
                <a:ext uri="{FF2B5EF4-FFF2-40B4-BE49-F238E27FC236}">
                  <a16:creationId xmlns:a16="http://schemas.microsoft.com/office/drawing/2014/main" id="{D033AF36-F2BE-7F41-93BB-422A537DEEFF}"/>
                </a:ext>
              </a:extLst>
            </p:cNvPr>
            <p:cNvSpPr txBox="1">
              <a:spLocks noChangeArrowheads="1"/>
            </p:cNvSpPr>
            <p:nvPr/>
          </p:nvSpPr>
          <p:spPr bwMode="auto">
            <a:xfrm>
              <a:off x="4877758" y="2777057"/>
              <a:ext cx="43815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grpSp>
      <p:sp>
        <p:nvSpPr>
          <p:cNvPr id="37" name="Slide Number Placeholder 2">
            <a:extLst>
              <a:ext uri="{FF2B5EF4-FFF2-40B4-BE49-F238E27FC236}">
                <a16:creationId xmlns:a16="http://schemas.microsoft.com/office/drawing/2014/main" id="{E1EB010C-42C7-6E42-AA6D-C225E874AD4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6934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1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0">
                                            <p:txEl>
                                              <p:pRg st="0" end="0"/>
                                            </p:txEl>
                                          </p:spTgt>
                                        </p:tgtEl>
                                        <p:attrNameLst>
                                          <p:attrName>style.visibility</p:attrName>
                                        </p:attrNameLst>
                                      </p:cBhvr>
                                      <p:to>
                                        <p:strVal val="visible"/>
                                      </p:to>
                                    </p:set>
                                    <p:animEffect transition="in" filter="dissolve">
                                      <p:cBhvr>
                                        <p:cTn id="17" dur="500"/>
                                        <p:tgtEl>
                                          <p:spTgt spid="30">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30">
                                            <p:txEl>
                                              <p:pRg st="1" end="1"/>
                                            </p:txEl>
                                          </p:spTgt>
                                        </p:tgtEl>
                                        <p:attrNameLst>
                                          <p:attrName>style.visibility</p:attrName>
                                        </p:attrNameLst>
                                      </p:cBhvr>
                                      <p:to>
                                        <p:strVal val="visible"/>
                                      </p:to>
                                    </p:set>
                                    <p:animEffect transition="in" filter="dissolve">
                                      <p:cBhvr>
                                        <p:cTn id="22" dur="500"/>
                                        <p:tgtEl>
                                          <p:spTgt spid="30">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30">
                                            <p:txEl>
                                              <p:pRg st="2" end="2"/>
                                            </p:txEl>
                                          </p:spTgt>
                                        </p:tgtEl>
                                        <p:attrNameLst>
                                          <p:attrName>style.visibility</p:attrName>
                                        </p:attrNameLst>
                                      </p:cBhvr>
                                      <p:to>
                                        <p:strVal val="visible"/>
                                      </p:to>
                                    </p:set>
                                    <p:animEffect transition="in" filter="dissolve">
                                      <p:cBhvr>
                                        <p:cTn id="27" dur="500"/>
                                        <p:tgtEl>
                                          <p:spTgt spid="30">
                                            <p:txEl>
                                              <p:pRg st="2" end="2"/>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30">
                                            <p:txEl>
                                              <p:pRg st="3" end="3"/>
                                            </p:txEl>
                                          </p:spTgt>
                                        </p:tgtEl>
                                        <p:attrNameLst>
                                          <p:attrName>style.visibility</p:attrName>
                                        </p:attrNameLst>
                                      </p:cBhvr>
                                      <p:to>
                                        <p:strVal val="visible"/>
                                      </p:to>
                                    </p:set>
                                    <p:animEffect transition="in" filter="dissolve">
                                      <p:cBhvr>
                                        <p:cTn id="32" dur="500"/>
                                        <p:tgtEl>
                                          <p:spTgt spid="3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BC02A27-60D0-5B4D-BD6E-00C279F7F4B7}"/>
              </a:ext>
            </a:extLst>
          </p:cNvPr>
          <p:cNvPicPr>
            <a:picLocks noChangeAspect="1"/>
          </p:cNvPicPr>
          <p:nvPr/>
        </p:nvPicPr>
        <p:blipFill>
          <a:blip r:embed="rId3"/>
          <a:stretch>
            <a:fillRect/>
          </a:stretch>
        </p:blipFill>
        <p:spPr>
          <a:xfrm>
            <a:off x="4886464" y="1529543"/>
            <a:ext cx="7122656" cy="2152001"/>
          </a:xfrm>
          <a:prstGeom prst="rect">
            <a:avLst/>
          </a:prstGeom>
        </p:spPr>
      </p:pic>
      <p:sp>
        <p:nvSpPr>
          <p:cNvPr id="10" name="Rectangle 9">
            <a:extLst>
              <a:ext uri="{FF2B5EF4-FFF2-40B4-BE49-F238E27FC236}">
                <a16:creationId xmlns:a16="http://schemas.microsoft.com/office/drawing/2014/main" id="{462E018F-A8B8-D04F-AA86-E98C6072C4D6}"/>
              </a:ext>
            </a:extLst>
          </p:cNvPr>
          <p:cNvSpPr/>
          <p:nvPr/>
        </p:nvSpPr>
        <p:spPr>
          <a:xfrm>
            <a:off x="6940647" y="1546167"/>
            <a:ext cx="2646699" cy="379307"/>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51717" y="1432390"/>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p:txBody>
      </p:sp>
      <p:sp>
        <p:nvSpPr>
          <p:cNvPr id="6" name="Slide Number Placeholder 2">
            <a:extLst>
              <a:ext uri="{FF2B5EF4-FFF2-40B4-BE49-F238E27FC236}">
                <a16:creationId xmlns:a16="http://schemas.microsoft.com/office/drawing/2014/main" id="{AE8EED64-A600-EB43-865F-526592344FF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75834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root </a:t>
            </a:r>
            <a:r>
              <a:rPr lang="en-US" altLang="en-US" dirty="0">
                <a:ea typeface="ＭＳ Ｐゴシック" panose="020B0600070205080204" pitchFamily="34" charset="-128"/>
                <a:cs typeface="Calibri" panose="020F0502020204030204" pitchFamily="34" charset="0"/>
              </a:rPr>
              <a:t>n</a:t>
            </a:r>
            <a:r>
              <a:rPr lang="en-US" altLang="en-US" sz="4400" dirty="0">
                <a:ea typeface="ＭＳ Ｐゴシック" panose="020B0600070205080204" pitchFamily="34" charset="-128"/>
                <a:cs typeface="Calibri" panose="020F0502020204030204" pitchFamily="34" charset="0"/>
              </a:rPr>
              <a:t>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31" name="Rectangle 3">
            <a:extLst>
              <a:ext uri="{FF2B5EF4-FFF2-40B4-BE49-F238E27FC236}">
                <a16:creationId xmlns:a16="http://schemas.microsoft.com/office/drawing/2014/main" id="{C4E20309-5EA1-134A-A365-0B330A5879DC}"/>
              </a:ext>
            </a:extLst>
          </p:cNvPr>
          <p:cNvSpPr txBox="1">
            <a:spLocks noChangeArrowheads="1"/>
          </p:cNvSpPr>
          <p:nvPr/>
        </p:nvSpPr>
        <p:spPr>
          <a:xfrm>
            <a:off x="605963" y="1180296"/>
            <a:ext cx="6156745"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official, contact-of-last-resort by name servers that can not resolve name</a:t>
            </a: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incredibly important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function</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Internet couldn’t function without it!</a:t>
            </a:r>
          </a:p>
          <a:p>
            <a:pPr marL="635000" marR="0" lvl="1" indent="-3175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DNSSEC – provides security (authentication, message integrity)</a:t>
            </a:r>
          </a:p>
        </p:txBody>
      </p:sp>
      <p:sp>
        <p:nvSpPr>
          <p:cNvPr id="32" name="Rectangle 20">
            <a:extLst>
              <a:ext uri="{FF2B5EF4-FFF2-40B4-BE49-F238E27FC236}">
                <a16:creationId xmlns:a16="http://schemas.microsoft.com/office/drawing/2014/main" id="{8ADC63BB-C973-3942-8EC6-3C13E2B3867C}"/>
              </a:ext>
            </a:extLst>
          </p:cNvPr>
          <p:cNvSpPr>
            <a:spLocks noChangeArrowheads="1"/>
          </p:cNvSpPr>
          <p:nvPr/>
        </p:nvSpPr>
        <p:spPr bwMode="auto">
          <a:xfrm>
            <a:off x="7334007" y="5609479"/>
            <a:ext cx="4118478" cy="119873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defTabSz="914400" rtl="0" eaLnBrk="1" fontAlgn="auto" latinLnBrk="0" hangingPunct="1">
              <a:lnSpc>
                <a:spcPct val="90000"/>
              </a:lnSpc>
              <a:spcBef>
                <a:spcPts val="0"/>
              </a:spcBef>
              <a:spcAft>
                <a:spcPts val="0"/>
              </a:spcAft>
              <a:buClrTx/>
              <a:buSzTx/>
              <a:buFontTx/>
              <a:buNone/>
              <a:tabLst/>
              <a:defRPr/>
            </a:pPr>
            <a:r>
              <a:rPr kumimoji="0" lang="en-US" altLang="en-US"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13 logical root name “</a:t>
            </a:r>
            <a:r>
              <a:rPr kumimoji="0" lang="en-US" altLang="ja-JP"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rPr>
              <a:t>servers” worldwide;  each “server,” replicated many times</a:t>
            </a:r>
            <a:endParaRPr kumimoji="0" lang="en-US" altLang="ja-JP" sz="1800" b="0" i="1" u="none" strike="noStrike" kern="1200" cap="none" spc="0" normalizeH="0" baseline="0" noProof="0" dirty="0">
              <a:ln>
                <a:noFill/>
              </a:ln>
              <a:solidFill>
                <a:schemeClr val="tx1">
                  <a:lumMod val="65000"/>
                  <a:lumOff val="35000"/>
                </a:schemeClr>
              </a:solidFill>
              <a:effectLst/>
              <a:uLnTx/>
              <a:uFillTx/>
              <a:latin typeface="Calibri" panose="020F0502020204030204"/>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1527D7C4-251C-EC46-94F4-43E46D28257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EA66C62D-6941-0B64-EFFD-AEF5C75DF639}"/>
              </a:ext>
            </a:extLst>
          </p:cNvPr>
          <p:cNvPicPr>
            <a:picLocks noChangeAspect="1"/>
          </p:cNvPicPr>
          <p:nvPr/>
        </p:nvPicPr>
        <p:blipFill>
          <a:blip r:embed="rId3"/>
          <a:stretch>
            <a:fillRect/>
          </a:stretch>
        </p:blipFill>
        <p:spPr>
          <a:xfrm>
            <a:off x="890657" y="3761628"/>
            <a:ext cx="6289632" cy="2807047"/>
          </a:xfrm>
          <a:prstGeom prst="rect">
            <a:avLst/>
          </a:prstGeom>
        </p:spPr>
      </p:pic>
      <p:sp>
        <p:nvSpPr>
          <p:cNvPr id="4" name="Rectangle 3">
            <a:extLst>
              <a:ext uri="{FF2B5EF4-FFF2-40B4-BE49-F238E27FC236}">
                <a16:creationId xmlns:a16="http://schemas.microsoft.com/office/drawing/2014/main" id="{E99CF6E7-9C3C-00A8-8BCC-10E139488B96}"/>
              </a:ext>
            </a:extLst>
          </p:cNvPr>
          <p:cNvSpPr txBox="1">
            <a:spLocks noChangeArrowheads="1"/>
          </p:cNvSpPr>
          <p:nvPr/>
        </p:nvSpPr>
        <p:spPr>
          <a:xfrm>
            <a:off x="6882627" y="1165583"/>
            <a:ext cx="5444283" cy="2455182"/>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indent="-288925">
              <a:defRPr/>
            </a:pPr>
            <a:r>
              <a:rPr lang="en-US" dirty="0">
                <a:solidFill>
                  <a:prstClr val="black"/>
                </a:solidFill>
              </a:rPr>
              <a:t>ICANN (Internet Corporation for Assigned Names and Numbers)</a:t>
            </a:r>
            <a:r>
              <a:rPr lang="en-US" dirty="0">
                <a:solidFill>
                  <a:prstClr val="black"/>
                </a:solidFill>
                <a:ea typeface="ＭＳ Ｐゴシック" panose="020B0600070205080204" pitchFamily="34" charset="-128"/>
              </a:rPr>
              <a:t> manages root DNS domain</a:t>
            </a:r>
            <a:endParaRPr lang="en-US" dirty="0">
              <a:solidFill>
                <a:prstClr val="black"/>
              </a:solidFill>
            </a:endParaRPr>
          </a:p>
          <a:p>
            <a:pPr marL="403225" marR="0" lvl="0" indent="-2889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(Internet Corporation for Assigned Names and Numbers)</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manages root DNS domain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4005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Effect transition="in" filter="dissolve">
                                      <p:cBhvr>
                                        <p:cTn id="7" dur="500"/>
                                        <p:tgtEl>
                                          <p:spTgt spid="3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1">
                                            <p:txEl>
                                              <p:pRg st="2" end="2"/>
                                            </p:txEl>
                                          </p:spTgt>
                                        </p:tgtEl>
                                        <p:attrNameLst>
                                          <p:attrName>style.visibility</p:attrName>
                                        </p:attrNameLst>
                                      </p:cBhvr>
                                      <p:to>
                                        <p:strVal val="visible"/>
                                      </p:to>
                                    </p:set>
                                    <p:animEffect transition="in" filter="dissolve">
                                      <p:cBhvr>
                                        <p:cTn id="10" dur="500"/>
                                        <p:tgtEl>
                                          <p:spTgt spid="31">
                                            <p:txEl>
                                              <p:pRg st="2" end="2"/>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1">
                                            <p:txEl>
                                              <p:pRg st="3" end="3"/>
                                            </p:txEl>
                                          </p:spTgt>
                                        </p:tgtEl>
                                        <p:attrNameLst>
                                          <p:attrName>style.visibility</p:attrName>
                                        </p:attrNameLst>
                                      </p:cBhvr>
                                      <p:to>
                                        <p:strVal val="visible"/>
                                      </p:to>
                                    </p:set>
                                    <p:animEffect transition="in" filter="dissolve">
                                      <p:cBhvr>
                                        <p:cTn id="13" dur="500"/>
                                        <p:tgtEl>
                                          <p:spTgt spid="31">
                                            <p:txEl>
                                              <p:pRg st="3" end="3"/>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dissolve">
                                      <p:cBhvr>
                                        <p:cTn id="16" dur="500"/>
                                        <p:tgtEl>
                                          <p:spTgt spid="32"/>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0" end="0"/>
                                            </p:txEl>
                                          </p:spTgt>
                                        </p:tgtEl>
                                        <p:attrNameLst>
                                          <p:attrName>style.visibility</p:attrName>
                                        </p:attrNameLst>
                                      </p:cBhvr>
                                      <p:to>
                                        <p:strVal val="visible"/>
                                      </p:to>
                                    </p:set>
                                    <p:animEffect transition="in" filter="dissolve">
                                      <p:cBhvr>
                                        <p:cTn id="21" dur="500"/>
                                        <p:tgtEl>
                                          <p:spTgt spid="4">
                                            <p:txEl>
                                              <p:pRg st="0" end="0"/>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
                                            <p:txEl>
                                              <p:pRg st="1" end="1"/>
                                            </p:txEl>
                                          </p:spTgt>
                                        </p:tgtEl>
                                        <p:attrNameLst>
                                          <p:attrName>style.visibility</p:attrName>
                                        </p:attrNameLst>
                                      </p:cBhvr>
                                      <p:to>
                                        <p:strVal val="visible"/>
                                      </p:to>
                                    </p:set>
                                    <p:animEffect transition="in" filter="dissolve">
                                      <p:cBhvr>
                                        <p:cTn id="26"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p"/>
      <p:bldP spid="32" grpId="0"/>
      <p:bldP spid="4" grpId="0" uiExpand="1"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Top-Level Domain, and </a:t>
            </a:r>
            <a:r>
              <a:rPr lang="en-US" altLang="en-US" dirty="0">
                <a:ea typeface="ＭＳ Ｐゴシック" panose="020B0600070205080204" pitchFamily="34" charset="-128"/>
                <a:cs typeface="Calibri" panose="020F0502020204030204" pitchFamily="34" charset="0"/>
              </a:rPr>
              <a:t>a</a:t>
            </a:r>
            <a:r>
              <a:rPr lang="en-US" altLang="en-US" sz="4400" dirty="0">
                <a:ea typeface="ＭＳ Ｐゴシック" panose="020B0600070205080204" pitchFamily="34" charset="-128"/>
                <a:cs typeface="Calibri" panose="020F0502020204030204" pitchFamily="34" charset="0"/>
              </a:rPr>
              <a:t>uthoritative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7" name="Rectangle 3">
            <a:extLst>
              <a:ext uri="{FF2B5EF4-FFF2-40B4-BE49-F238E27FC236}">
                <a16:creationId xmlns:a16="http://schemas.microsoft.com/office/drawing/2014/main" id="{500E43FE-C520-D344-A4CF-6105B63E22D6}"/>
              </a:ext>
            </a:extLst>
          </p:cNvPr>
          <p:cNvSpPr txBox="1">
            <a:spLocks noChangeArrowheads="1"/>
          </p:cNvSpPr>
          <p:nvPr/>
        </p:nvSpPr>
        <p:spPr>
          <a:xfrm>
            <a:off x="832558" y="1286218"/>
            <a:ext cx="10868375" cy="20327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Top-Level Domain (TLD) servers:</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responsible for .com, .org, .net, .edu, .aero, .jobs, .museums, and all top-level country domains, e.g.: .cn, .uk, .fr, .ca, .jp</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Solutions: authoritative registry for .com, .net TLD</a:t>
            </a:r>
          </a:p>
          <a:p>
            <a:pPr marL="460375" marR="0" lvl="1" indent="-287338" algn="l" defTabSz="914400" rtl="0" eaLnBrk="1" fontAlgn="auto" latinLnBrk="0" hangingPunct="1">
              <a:lnSpc>
                <a:spcPct val="90000"/>
              </a:lnSpc>
              <a:spcBef>
                <a:spcPts val="4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Educause: .edu TLD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ED24547E-6033-E341-B415-9EEF0C28B3B1}"/>
              </a:ext>
            </a:extLst>
          </p:cNvPr>
          <p:cNvSpPr txBox="1">
            <a:spLocks noChangeArrowheads="1"/>
          </p:cNvSpPr>
          <p:nvPr/>
        </p:nvSpPr>
        <p:spPr>
          <a:xfrm>
            <a:off x="714024" y="4503552"/>
            <a:ext cx="10868375" cy="182951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authoritative DNS servers: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organization’</a:t>
            </a:r>
            <a:r>
              <a:rPr kumimoji="0" lang="en-US" altLang="ja-JP"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s own DNS server(s), providing authoritative hostname to IP mappings for organization’s named hosts </a:t>
            </a:r>
          </a:p>
          <a:p>
            <a:pPr marL="460375" marR="0" lvl="1" indent="-28733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Calibri" panose="020F0502020204030204" pitchFamily="34" charset="0"/>
              </a:rPr>
              <a:t>can be maintained by organization or service provider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 name="Picture 1">
            <a:extLst>
              <a:ext uri="{FF2B5EF4-FFF2-40B4-BE49-F238E27FC236}">
                <a16:creationId xmlns:a16="http://schemas.microsoft.com/office/drawing/2014/main" id="{0326F0AB-9C7D-C946-94B2-B58E3B0956D7}"/>
              </a:ext>
            </a:extLst>
          </p:cNvPr>
          <p:cNvPicPr>
            <a:picLocks noChangeAspect="1"/>
          </p:cNvPicPr>
          <p:nvPr/>
        </p:nvPicPr>
        <p:blipFill>
          <a:blip r:embed="rId3"/>
          <a:stretch>
            <a:fillRect/>
          </a:stretch>
        </p:blipFill>
        <p:spPr>
          <a:xfrm>
            <a:off x="6265332" y="3122476"/>
            <a:ext cx="5317067" cy="1606470"/>
          </a:xfrm>
          <a:prstGeom prst="rect">
            <a:avLst/>
          </a:prstGeom>
        </p:spPr>
      </p:pic>
      <p:grpSp>
        <p:nvGrpSpPr>
          <p:cNvPr id="12" name="Group 11">
            <a:extLst>
              <a:ext uri="{FF2B5EF4-FFF2-40B4-BE49-F238E27FC236}">
                <a16:creationId xmlns:a16="http://schemas.microsoft.com/office/drawing/2014/main" id="{16353F64-060B-1F4E-AD0A-5FBB20E02BE4}"/>
              </a:ext>
            </a:extLst>
          </p:cNvPr>
          <p:cNvGrpSpPr/>
          <p:nvPr/>
        </p:nvGrpSpPr>
        <p:grpSpPr>
          <a:xfrm>
            <a:off x="4419600" y="1744133"/>
            <a:ext cx="6959600" cy="2235200"/>
            <a:chOff x="4419600" y="1744133"/>
            <a:chExt cx="6959600" cy="2235200"/>
          </a:xfrm>
        </p:grpSpPr>
        <p:sp>
          <p:nvSpPr>
            <p:cNvPr id="4" name="Rectangle 3">
              <a:extLst>
                <a:ext uri="{FF2B5EF4-FFF2-40B4-BE49-F238E27FC236}">
                  <a16:creationId xmlns:a16="http://schemas.microsoft.com/office/drawing/2014/main" id="{6C93592B-610F-B041-9201-B6C557DB96B0}"/>
                </a:ext>
              </a:extLst>
            </p:cNvPr>
            <p:cNvSpPr/>
            <p:nvPr/>
          </p:nvSpPr>
          <p:spPr>
            <a:xfrm>
              <a:off x="6366933" y="3742267"/>
              <a:ext cx="5012267" cy="237066"/>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0259AE09-DC39-F54E-8B9C-A94C202C2543}"/>
                </a:ext>
              </a:extLst>
            </p:cNvPr>
            <p:cNvCxnSpPr/>
            <p:nvPr/>
          </p:nvCxnSpPr>
          <p:spPr>
            <a:xfrm>
              <a:off x="4419600" y="1744133"/>
              <a:ext cx="1998133" cy="1998133"/>
            </a:xfrm>
            <a:prstGeom prst="line">
              <a:avLst/>
            </a:prstGeom>
            <a:ln w="95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E01D7C10-72B2-BE47-9B8C-600F740CAFCE}"/>
              </a:ext>
            </a:extLst>
          </p:cNvPr>
          <p:cNvGrpSpPr/>
          <p:nvPr/>
        </p:nvGrpSpPr>
        <p:grpSpPr>
          <a:xfrm>
            <a:off x="5249333" y="4233333"/>
            <a:ext cx="6265334" cy="575734"/>
            <a:chOff x="5249333" y="4233333"/>
            <a:chExt cx="6265334" cy="575734"/>
          </a:xfrm>
        </p:grpSpPr>
        <p:sp>
          <p:nvSpPr>
            <p:cNvPr id="8" name="Rectangle 7">
              <a:extLst>
                <a:ext uri="{FF2B5EF4-FFF2-40B4-BE49-F238E27FC236}">
                  <a16:creationId xmlns:a16="http://schemas.microsoft.com/office/drawing/2014/main" id="{5B251AA5-C4FF-7E4A-BCEA-7D8B252E12F3}"/>
                </a:ext>
              </a:extLst>
            </p:cNvPr>
            <p:cNvSpPr/>
            <p:nvPr/>
          </p:nvSpPr>
          <p:spPr>
            <a:xfrm>
              <a:off x="6248400" y="4233333"/>
              <a:ext cx="5266267" cy="372534"/>
            </a:xfrm>
            <a:prstGeom prst="rect">
              <a:avLst/>
            </a:prstGeom>
            <a:solidFill>
              <a:srgbClr val="FBBFC7">
                <a:alpha val="4117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491835C5-DBDE-9A48-8554-EF6EB2FAD701}"/>
                </a:ext>
              </a:extLst>
            </p:cNvPr>
            <p:cNvCxnSpPr>
              <a:cxnSpLocks/>
            </p:cNvCxnSpPr>
            <p:nvPr/>
          </p:nvCxnSpPr>
          <p:spPr>
            <a:xfrm flipV="1">
              <a:off x="5249333" y="4267199"/>
              <a:ext cx="999068" cy="541868"/>
            </a:xfrm>
            <a:prstGeom prst="line">
              <a:avLst/>
            </a:prstGeom>
            <a:ln w="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3" name="Slide Number Placeholder 2">
            <a:extLst>
              <a:ext uri="{FF2B5EF4-FFF2-40B4-BE49-F238E27FC236}">
                <a16:creationId xmlns:a16="http://schemas.microsoft.com/office/drawing/2014/main" id="{363187FC-BBBC-984E-BB71-64F11F5AB9A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917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2"/>
                                        </p:tgtEl>
                                      </p:cBhvr>
                                    </p:animEffect>
                                    <p:set>
                                      <p:cBhvr>
                                        <p:cTn id="7" dur="1" fill="hold">
                                          <p:stCondLst>
                                            <p:cond delay="499"/>
                                          </p:stCondLst>
                                        </p:cTn>
                                        <p:tgtEl>
                                          <p:spTgt spid="12"/>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5">
                                            <p:txEl>
                                              <p:pRg st="0" end="0"/>
                                            </p:txEl>
                                          </p:spTgt>
                                        </p:tgtEl>
                                        <p:attrNameLst>
                                          <p:attrName>style.visibility</p:attrName>
                                        </p:attrNameLst>
                                      </p:cBhvr>
                                      <p:to>
                                        <p:strVal val="visible"/>
                                      </p:to>
                                    </p:set>
                                    <p:animEffect transition="in" filter="dissolve">
                                      <p:cBhvr>
                                        <p:cTn id="10" dur="500"/>
                                        <p:tgtEl>
                                          <p:spTgt spid="5">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Effect transition="in" filter="dissolve">
                                      <p:cBhvr>
                                        <p:cTn id="13" dur="500"/>
                                        <p:tgtEl>
                                          <p:spTgt spid="5">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dissolve">
                                      <p:cBhvr>
                                        <p:cTn id="16" dur="500"/>
                                        <p:tgtEl>
                                          <p:spTgt spid="5">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dissolv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Local DNS name </a:t>
            </a:r>
            <a:r>
              <a:rPr lang="en-US" altLang="en-US" dirty="0">
                <a:ea typeface="ＭＳ Ｐゴシック" panose="020B0600070205080204" pitchFamily="34" charset="-128"/>
                <a:cs typeface="Calibri" panose="020F0502020204030204" pitchFamily="34" charset="0"/>
              </a:rPr>
              <a:t>s</a:t>
            </a:r>
            <a:r>
              <a:rPr lang="en-US" altLang="en-US" sz="4400" dirty="0">
                <a:ea typeface="ＭＳ Ｐゴシック" panose="020B0600070205080204" pitchFamily="34" charset="-128"/>
                <a:cs typeface="Calibri" panose="020F0502020204030204" pitchFamily="34" charset="0"/>
              </a:rPr>
              <a:t>ervers</a:t>
            </a:r>
            <a:endParaRPr lang="en-US" sz="4400" dirty="0">
              <a:cs typeface="Calibri" panose="020F0502020204030204" pitchFamily="34" charset="0"/>
            </a:endParaRPr>
          </a:p>
        </p:txBody>
      </p:sp>
      <p:sp>
        <p:nvSpPr>
          <p:cNvPr id="5" name="Rectangle 3">
            <a:extLst>
              <a:ext uri="{FF2B5EF4-FFF2-40B4-BE49-F238E27FC236}">
                <a16:creationId xmlns:a16="http://schemas.microsoft.com/office/drawing/2014/main" id="{2BB20960-3674-7943-92CD-05431EA8487B}"/>
              </a:ext>
            </a:extLst>
          </p:cNvPr>
          <p:cNvSpPr txBox="1">
            <a:spLocks noChangeArrowheads="1"/>
          </p:cNvSpPr>
          <p:nvPr/>
        </p:nvSpPr>
        <p:spPr>
          <a:xfrm>
            <a:off x="798691" y="1489418"/>
            <a:ext cx="10983578"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host makes DNS query, it is sent to its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DNS 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returns reply, answering:</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from its local cache of recent name-to-address translation pairs (possibly out of date!)</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forwarding request into DNS hierarchy for resolution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ISP has local DNS name server; to find yours: </a:t>
            </a:r>
          </a:p>
          <a:p>
            <a:pPr marL="1143000" marR="0" lvl="2"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MacOS: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 scutil --dns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Windows: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&gt;ipconfig /all</a:t>
            </a:r>
          </a:p>
          <a:p>
            <a:pPr marL="352425"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 doesn’t strictly belong to hierarchy</a:t>
            </a:r>
          </a:p>
        </p:txBody>
      </p:sp>
      <p:sp>
        <p:nvSpPr>
          <p:cNvPr id="4" name="Slide Number Placeholder 2">
            <a:extLst>
              <a:ext uri="{FF2B5EF4-FFF2-40B4-BE49-F238E27FC236}">
                <a16:creationId xmlns:a16="http://schemas.microsoft.com/office/drawing/2014/main" id="{D9D88440-FC58-A548-AA80-854235DE084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6667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2" end="2"/>
                                            </p:txEl>
                                          </p:spTgt>
                                        </p:tgtEl>
                                        <p:attrNameLst>
                                          <p:attrName>style.visibility</p:attrName>
                                        </p:attrNameLst>
                                      </p:cBhvr>
                                      <p:to>
                                        <p:strVal val="visible"/>
                                      </p:to>
                                    </p:set>
                                    <p:animEffect transition="in" filter="dissolve">
                                      <p:cBhvr>
                                        <p:cTn id="10" dur="500"/>
                                        <p:tgtEl>
                                          <p:spTgt spid="5">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3" end="3"/>
                                            </p:txEl>
                                          </p:spTgt>
                                        </p:tgtEl>
                                        <p:attrNameLst>
                                          <p:attrName>style.visibility</p:attrName>
                                        </p:attrNameLst>
                                      </p:cBhvr>
                                      <p:to>
                                        <p:strVal val="visible"/>
                                      </p:to>
                                    </p:set>
                                    <p:animEffect transition="in" filter="dissolve">
                                      <p:cBhvr>
                                        <p:cTn id="13" dur="500"/>
                                        <p:tgtEl>
                                          <p:spTgt spid="5">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4" end="4"/>
                                            </p:txEl>
                                          </p:spTgt>
                                        </p:tgtEl>
                                        <p:attrNameLst>
                                          <p:attrName>style.visibility</p:attrName>
                                        </p:attrNameLst>
                                      </p:cBhvr>
                                      <p:to>
                                        <p:strVal val="visible"/>
                                      </p:to>
                                    </p:set>
                                    <p:animEffect transition="in" filter="dissolve">
                                      <p:cBhvr>
                                        <p:cTn id="18" dur="500"/>
                                        <p:tgtEl>
                                          <p:spTgt spid="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5" end="5"/>
                                            </p:txEl>
                                          </p:spTgt>
                                        </p:tgtEl>
                                        <p:attrNameLst>
                                          <p:attrName>style.visibility</p:attrName>
                                        </p:attrNameLst>
                                      </p:cBhvr>
                                      <p:to>
                                        <p:strVal val="visible"/>
                                      </p:to>
                                    </p:set>
                                    <p:animEffect transition="in" filter="dissolve">
                                      <p:cBhvr>
                                        <p:cTn id="21" dur="500"/>
                                        <p:tgtEl>
                                          <p:spTgt spid="5">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5">
                                            <p:txEl>
                                              <p:pRg st="6" end="6"/>
                                            </p:txEl>
                                          </p:spTgt>
                                        </p:tgtEl>
                                        <p:attrNameLst>
                                          <p:attrName>style.visibility</p:attrName>
                                        </p:attrNameLst>
                                      </p:cBhvr>
                                      <p:to>
                                        <p:strVal val="visible"/>
                                      </p:to>
                                    </p:set>
                                    <p:animEffect transition="in" filter="dissolve">
                                      <p:cBhvr>
                                        <p:cTn id="24" dur="500"/>
                                        <p:tgtEl>
                                          <p:spTgt spid="5">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5">
                                            <p:txEl>
                                              <p:pRg st="7" end="7"/>
                                            </p:txEl>
                                          </p:spTgt>
                                        </p:tgtEl>
                                        <p:attrNameLst>
                                          <p:attrName>style.visibility</p:attrName>
                                        </p:attrNameLst>
                                      </p:cBhvr>
                                      <p:to>
                                        <p:strVal val="visible"/>
                                      </p:to>
                                    </p:set>
                                    <p:animEffect transition="in" filter="dissolve">
                                      <p:cBhvr>
                                        <p:cTn id="2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iterated query</a:t>
            </a:r>
            <a:endParaRPr lang="en-US" sz="4400" dirty="0">
              <a:cs typeface="Calibri" panose="020F0502020204030204" pitchFamily="34" charset="0"/>
            </a:endParaRPr>
          </a:p>
        </p:txBody>
      </p:sp>
      <p:sp>
        <p:nvSpPr>
          <p:cNvPr id="5" name="Rectangle 67">
            <a:extLst>
              <a:ext uri="{FF2B5EF4-FFF2-40B4-BE49-F238E27FC236}">
                <a16:creationId xmlns:a16="http://schemas.microsoft.com/office/drawing/2014/main" id="{B2D75AD3-AD5C-7747-A9C2-6EF45A12CB21}"/>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69">
            <a:extLst>
              <a:ext uri="{FF2B5EF4-FFF2-40B4-BE49-F238E27FC236}">
                <a16:creationId xmlns:a16="http://schemas.microsoft.com/office/drawing/2014/main" id="{EB73751A-16ED-6643-8E9C-1B1DDF5D83E6}"/>
              </a:ext>
            </a:extLst>
          </p:cNvPr>
          <p:cNvSpPr>
            <a:spLocks noChangeArrowheads="1"/>
          </p:cNvSpPr>
          <p:nvPr/>
        </p:nvSpPr>
        <p:spPr bwMode="auto">
          <a:xfrm>
            <a:off x="858433" y="2824122"/>
            <a:ext cx="4093780" cy="2617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Iterated query:</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contacted server replies with name of server to contact</a:t>
            </a:r>
          </a:p>
          <a:p>
            <a:pPr marL="342900" marR="0" lvl="0" indent="-285750" algn="l" defTabSz="914400" rtl="0" eaLnBrk="1" fontAlgn="auto" latinLnBrk="0" hangingPunct="1">
              <a:lnSpc>
                <a:spcPct val="85000"/>
              </a:lnSpc>
              <a:spcBef>
                <a:spcPts val="0"/>
              </a:spcBef>
              <a:spcAft>
                <a:spcPts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 don’t know this name, but ask this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953226" y="3848735"/>
            <a:ext cx="185499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182058" y="4237785"/>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8172896"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489235"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968785"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flipV="1">
            <a:off x="8254535" y="3167743"/>
            <a:ext cx="1485900" cy="9525"/>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8254535" y="3339193"/>
            <a:ext cx="1419225"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flipH="1">
            <a:off x="8178335" y="2234293"/>
            <a:ext cx="733425" cy="76200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6381511"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759111"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939499"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8108485"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546635" y="24613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8860960" y="28708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8891123" y="3358243"/>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9488023" y="439805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921285"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860960" y="4428218"/>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940022"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a:off x="8187860" y="3499530"/>
            <a:ext cx="1493838" cy="1314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flipV="1">
            <a:off x="8148173" y="3624943"/>
            <a:ext cx="1493837" cy="13017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8974583" y="2608490"/>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659797" y="4619665"/>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483417"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794410"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790985"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945098"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761073"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7" name="Slide Number Placeholder 2">
            <a:extLst>
              <a:ext uri="{FF2B5EF4-FFF2-40B4-BE49-F238E27FC236}">
                <a16:creationId xmlns:a16="http://schemas.microsoft.com/office/drawing/2014/main" id="{0480BCEF-F94C-E34B-B55C-97CE664B5D95}"/>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50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83" grpId="0"/>
      <p:bldP spid="184" grpId="0"/>
      <p:bldP spid="185" grpId="0"/>
      <p:bldP spid="186" grpId="0"/>
      <p:bldP spid="187" grpId="0"/>
      <p:bldP spid="188" grpId="0"/>
      <p:bldP spid="190" grpId="0"/>
      <p:bldP spid="19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name resolution: recursive query</a:t>
            </a:r>
            <a:endParaRPr lang="en-US" sz="4400" dirty="0">
              <a:cs typeface="Calibri" panose="020F0502020204030204" pitchFamily="34" charset="0"/>
            </a:endParaRPr>
          </a:p>
        </p:txBody>
      </p:sp>
      <p:sp>
        <p:nvSpPr>
          <p:cNvPr id="171" name="Text Box 5">
            <a:extLst>
              <a:ext uri="{FF2B5EF4-FFF2-40B4-BE49-F238E27FC236}">
                <a16:creationId xmlns:a16="http://schemas.microsoft.com/office/drawing/2014/main" id="{5980C4D7-7160-6843-9829-B4A4351B5715}"/>
              </a:ext>
            </a:extLst>
          </p:cNvPr>
          <p:cNvSpPr txBox="1">
            <a:spLocks noChangeArrowheads="1"/>
          </p:cNvSpPr>
          <p:nvPr/>
        </p:nvSpPr>
        <p:spPr bwMode="auto">
          <a:xfrm>
            <a:off x="4588154" y="3848735"/>
            <a:ext cx="181652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requesting host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engineering.nyu.edu</a:t>
            </a:r>
          </a:p>
        </p:txBody>
      </p:sp>
      <p:sp>
        <p:nvSpPr>
          <p:cNvPr id="172" name="Text Box 6">
            <a:extLst>
              <a:ext uri="{FF2B5EF4-FFF2-40B4-BE49-F238E27FC236}">
                <a16:creationId xmlns:a16="http://schemas.microsoft.com/office/drawing/2014/main" id="{0572A6CE-4DDA-D648-8802-F03C444E2A8C}"/>
              </a:ext>
            </a:extLst>
          </p:cNvPr>
          <p:cNvSpPr txBox="1">
            <a:spLocks noChangeArrowheads="1"/>
          </p:cNvSpPr>
          <p:nvPr/>
        </p:nvSpPr>
        <p:spPr bwMode="auto">
          <a:xfrm>
            <a:off x="10049161" y="4208147"/>
            <a:ext cx="18780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gaia.cs.umass.edu</a:t>
            </a:r>
          </a:p>
        </p:txBody>
      </p:sp>
      <p:sp>
        <p:nvSpPr>
          <p:cNvPr id="173" name="Text Box 17">
            <a:extLst>
              <a:ext uri="{FF2B5EF4-FFF2-40B4-BE49-F238E27FC236}">
                <a16:creationId xmlns:a16="http://schemas.microsoft.com/office/drawing/2014/main" id="{82144ED5-2C8E-184D-A863-C3B672AB3D76}"/>
              </a:ext>
            </a:extLst>
          </p:cNvPr>
          <p:cNvSpPr txBox="1">
            <a:spLocks noChangeArrowheads="1"/>
          </p:cNvSpPr>
          <p:nvPr/>
        </p:nvSpPr>
        <p:spPr bwMode="auto">
          <a:xfrm>
            <a:off x="7788588" y="1322438"/>
            <a:ext cx="201136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root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Line 18">
            <a:extLst>
              <a:ext uri="{FF2B5EF4-FFF2-40B4-BE49-F238E27FC236}">
                <a16:creationId xmlns:a16="http://schemas.microsoft.com/office/drawing/2014/main" id="{0055E9E5-6DE8-1543-9989-1B8A533D4002}"/>
              </a:ext>
            </a:extLst>
          </p:cNvPr>
          <p:cNvSpPr>
            <a:spLocks noChangeShapeType="1"/>
          </p:cNvSpPr>
          <p:nvPr/>
        </p:nvSpPr>
        <p:spPr bwMode="auto">
          <a:xfrm flipV="1">
            <a:off x="6104927" y="3275781"/>
            <a:ext cx="1196994"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Line 19">
            <a:extLst>
              <a:ext uri="{FF2B5EF4-FFF2-40B4-BE49-F238E27FC236}">
                <a16:creationId xmlns:a16="http://schemas.microsoft.com/office/drawing/2014/main" id="{5959B616-2817-F149-AD5A-71429EF235D4}"/>
              </a:ext>
            </a:extLst>
          </p:cNvPr>
          <p:cNvSpPr>
            <a:spLocks noChangeShapeType="1"/>
          </p:cNvSpPr>
          <p:nvPr/>
        </p:nvSpPr>
        <p:spPr bwMode="auto">
          <a:xfrm flipV="1">
            <a:off x="7584477" y="2005693"/>
            <a:ext cx="914400" cy="9715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6" name="Line 20">
            <a:extLst>
              <a:ext uri="{FF2B5EF4-FFF2-40B4-BE49-F238E27FC236}">
                <a16:creationId xmlns:a16="http://schemas.microsoft.com/office/drawing/2014/main" id="{6EF73249-815F-C548-BC5E-38E4ACE60E79}"/>
              </a:ext>
            </a:extLst>
          </p:cNvPr>
          <p:cNvSpPr>
            <a:spLocks noChangeShapeType="1"/>
          </p:cNvSpPr>
          <p:nvPr/>
        </p:nvSpPr>
        <p:spPr bwMode="auto">
          <a:xfrm>
            <a:off x="9672062" y="3760198"/>
            <a:ext cx="2427" cy="702311"/>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Line 21">
            <a:extLst>
              <a:ext uri="{FF2B5EF4-FFF2-40B4-BE49-F238E27FC236}">
                <a16:creationId xmlns:a16="http://schemas.microsoft.com/office/drawing/2014/main" id="{CEC0960C-844E-6F44-83D5-7DC0B1F8A218}"/>
              </a:ext>
            </a:extLst>
          </p:cNvPr>
          <p:cNvSpPr>
            <a:spLocks noChangeShapeType="1"/>
          </p:cNvSpPr>
          <p:nvPr/>
        </p:nvSpPr>
        <p:spPr bwMode="auto">
          <a:xfrm flipH="1" flipV="1">
            <a:off x="9491701" y="3747010"/>
            <a:ext cx="2427" cy="734919"/>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Line 22">
            <a:extLst>
              <a:ext uri="{FF2B5EF4-FFF2-40B4-BE49-F238E27FC236}">
                <a16:creationId xmlns:a16="http://schemas.microsoft.com/office/drawing/2014/main" id="{1CAC12BF-7C29-F640-93E6-9DF1650DE0DF}"/>
              </a:ext>
            </a:extLst>
          </p:cNvPr>
          <p:cNvSpPr>
            <a:spLocks noChangeShapeType="1"/>
          </p:cNvSpPr>
          <p:nvPr/>
        </p:nvSpPr>
        <p:spPr bwMode="auto">
          <a:xfrm>
            <a:off x="9038381" y="2075731"/>
            <a:ext cx="405154" cy="841218"/>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9" name="Line 23">
            <a:extLst>
              <a:ext uri="{FF2B5EF4-FFF2-40B4-BE49-F238E27FC236}">
                <a16:creationId xmlns:a16="http://schemas.microsoft.com/office/drawing/2014/main" id="{349E5526-4318-4744-A470-D0A69AD70F4D}"/>
              </a:ext>
            </a:extLst>
          </p:cNvPr>
          <p:cNvSpPr>
            <a:spLocks noChangeShapeType="1"/>
          </p:cNvSpPr>
          <p:nvPr/>
        </p:nvSpPr>
        <p:spPr bwMode="auto">
          <a:xfrm flipH="1">
            <a:off x="5997203" y="3439703"/>
            <a:ext cx="1319232" cy="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80" name="Group 24">
            <a:extLst>
              <a:ext uri="{FF2B5EF4-FFF2-40B4-BE49-F238E27FC236}">
                <a16:creationId xmlns:a16="http://schemas.microsoft.com/office/drawing/2014/main" id="{25257205-98B6-614F-8BDC-3E790117BE54}"/>
              </a:ext>
            </a:extLst>
          </p:cNvPr>
          <p:cNvGrpSpPr>
            <a:grpSpLocks/>
          </p:cNvGrpSpPr>
          <p:nvPr/>
        </p:nvGrpSpPr>
        <p:grpSpPr bwMode="auto">
          <a:xfrm>
            <a:off x="6374803" y="3847199"/>
            <a:ext cx="1876425" cy="554038"/>
            <a:chOff x="2838" y="2132"/>
            <a:chExt cx="1182" cy="349"/>
          </a:xfrm>
        </p:grpSpPr>
        <p:sp>
          <p:nvSpPr>
            <p:cNvPr id="181" name="Rectangle 25">
              <a:extLst>
                <a:ext uri="{FF2B5EF4-FFF2-40B4-BE49-F238E27FC236}">
                  <a16:creationId xmlns:a16="http://schemas.microsoft.com/office/drawing/2014/main" id="{D65FCF25-F405-B748-88E8-10A3D839696D}"/>
                </a:ext>
              </a:extLst>
            </p:cNvPr>
            <p:cNvSpPr>
              <a:spLocks noChangeArrowheads="1"/>
            </p:cNvSpPr>
            <p:nvPr/>
          </p:nvSpPr>
          <p:spPr bwMode="auto">
            <a:xfrm>
              <a:off x="2838" y="2178"/>
              <a:ext cx="1182" cy="3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E1FF55F2-CAA3-F740-9BE9-AB0BAF4EF8AA}"/>
                </a:ext>
              </a:extLst>
            </p:cNvPr>
            <p:cNvSpPr txBox="1">
              <a:spLocks noChangeArrowheads="1"/>
            </p:cNvSpPr>
            <p:nvPr/>
          </p:nvSpPr>
          <p:spPr bwMode="auto">
            <a:xfrm>
              <a:off x="2887" y="2132"/>
              <a:ext cx="108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local DNS server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dns.nyu.edu</a:t>
              </a:r>
            </a:p>
          </p:txBody>
        </p:sp>
      </p:grpSp>
      <p:sp>
        <p:nvSpPr>
          <p:cNvPr id="183" name="Text Box 27">
            <a:extLst>
              <a:ext uri="{FF2B5EF4-FFF2-40B4-BE49-F238E27FC236}">
                <a16:creationId xmlns:a16="http://schemas.microsoft.com/office/drawing/2014/main" id="{89A9D659-504E-DE4E-B6CF-35E06A82EE2D}"/>
              </a:ext>
            </a:extLst>
          </p:cNvPr>
          <p:cNvSpPr txBox="1">
            <a:spLocks noChangeArrowheads="1"/>
          </p:cNvSpPr>
          <p:nvPr/>
        </p:nvSpPr>
        <p:spPr bwMode="auto">
          <a:xfrm>
            <a:off x="6555191" y="2886705"/>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1</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4" name="Text Box 28">
            <a:extLst>
              <a:ext uri="{FF2B5EF4-FFF2-40B4-BE49-F238E27FC236}">
                <a16:creationId xmlns:a16="http://schemas.microsoft.com/office/drawing/2014/main" id="{72F042CE-6C6C-7040-AA88-05028C2434FF}"/>
              </a:ext>
            </a:extLst>
          </p:cNvPr>
          <p:cNvSpPr txBox="1">
            <a:spLocks noChangeArrowheads="1"/>
          </p:cNvSpPr>
          <p:nvPr/>
        </p:nvSpPr>
        <p:spPr bwMode="auto">
          <a:xfrm>
            <a:off x="7724177" y="222318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5" name="Text Box 29">
            <a:extLst>
              <a:ext uri="{FF2B5EF4-FFF2-40B4-BE49-F238E27FC236}">
                <a16:creationId xmlns:a16="http://schemas.microsoft.com/office/drawing/2014/main" id="{E4355CE5-EFAB-8E4F-AA84-68513D8FC7D8}"/>
              </a:ext>
            </a:extLst>
          </p:cNvPr>
          <p:cNvSpPr txBox="1">
            <a:spLocks noChangeArrowheads="1"/>
          </p:cNvSpPr>
          <p:nvPr/>
        </p:nvSpPr>
        <p:spPr bwMode="auto">
          <a:xfrm>
            <a:off x="8785965" y="2130702"/>
            <a:ext cx="119659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3</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6" name="Text Box 30">
            <a:extLst>
              <a:ext uri="{FF2B5EF4-FFF2-40B4-BE49-F238E27FC236}">
                <a16:creationId xmlns:a16="http://schemas.microsoft.com/office/drawing/2014/main" id="{61F544AA-6B92-714B-84C9-4070F63CA344}"/>
              </a:ext>
            </a:extLst>
          </p:cNvPr>
          <p:cNvSpPr txBox="1">
            <a:spLocks noChangeArrowheads="1"/>
          </p:cNvSpPr>
          <p:nvPr/>
        </p:nvSpPr>
        <p:spPr bwMode="auto">
          <a:xfrm>
            <a:off x="9681511" y="3917024"/>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4</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7" name="Text Box 31">
            <a:extLst>
              <a:ext uri="{FF2B5EF4-FFF2-40B4-BE49-F238E27FC236}">
                <a16:creationId xmlns:a16="http://schemas.microsoft.com/office/drawing/2014/main" id="{30095F9A-09A7-2540-B6C0-0D32BAB456CE}"/>
              </a:ext>
            </a:extLst>
          </p:cNvPr>
          <p:cNvSpPr txBox="1">
            <a:spLocks noChangeArrowheads="1"/>
          </p:cNvSpPr>
          <p:nvPr/>
        </p:nvSpPr>
        <p:spPr bwMode="auto">
          <a:xfrm>
            <a:off x="9130827" y="3968637"/>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5</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8" name="Text Box 32">
            <a:extLst>
              <a:ext uri="{FF2B5EF4-FFF2-40B4-BE49-F238E27FC236}">
                <a16:creationId xmlns:a16="http://schemas.microsoft.com/office/drawing/2014/main" id="{AB8F7B88-B6E0-EF40-999E-00C192F32485}"/>
              </a:ext>
            </a:extLst>
          </p:cNvPr>
          <p:cNvSpPr txBox="1">
            <a:spLocks noChangeArrowheads="1"/>
          </p:cNvSpPr>
          <p:nvPr/>
        </p:nvSpPr>
        <p:spPr bwMode="auto">
          <a:xfrm>
            <a:off x="8914934" y="2685260"/>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6</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89" name="Text Box 60">
            <a:extLst>
              <a:ext uri="{FF2B5EF4-FFF2-40B4-BE49-F238E27FC236}">
                <a16:creationId xmlns:a16="http://schemas.microsoft.com/office/drawing/2014/main" id="{9260634C-BE01-F74D-BF1A-744B534DD2DB}"/>
              </a:ext>
            </a:extLst>
          </p:cNvPr>
          <p:cNvSpPr txBox="1">
            <a:spLocks noChangeArrowheads="1"/>
          </p:cNvSpPr>
          <p:nvPr/>
        </p:nvSpPr>
        <p:spPr bwMode="auto">
          <a:xfrm>
            <a:off x="8536977" y="5214030"/>
            <a:ext cx="2397125"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authoritative DNS server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dns.cs.umass.edu</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Text Box 61">
            <a:extLst>
              <a:ext uri="{FF2B5EF4-FFF2-40B4-BE49-F238E27FC236}">
                <a16:creationId xmlns:a16="http://schemas.microsoft.com/office/drawing/2014/main" id="{6085ED00-1F5E-0643-A173-419315EE3A9F}"/>
              </a:ext>
            </a:extLst>
          </p:cNvPr>
          <p:cNvSpPr txBox="1">
            <a:spLocks noChangeArrowheads="1"/>
          </p:cNvSpPr>
          <p:nvPr/>
        </p:nvSpPr>
        <p:spPr bwMode="auto">
          <a:xfrm>
            <a:off x="8122727" y="2626662"/>
            <a:ext cx="311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7</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1" name="Text Box 62">
            <a:extLst>
              <a:ext uri="{FF2B5EF4-FFF2-40B4-BE49-F238E27FC236}">
                <a16:creationId xmlns:a16="http://schemas.microsoft.com/office/drawing/2014/main" id="{31298658-8B21-7440-B171-ED6F192C91C6}"/>
              </a:ext>
            </a:extLst>
          </p:cNvPr>
          <p:cNvSpPr txBox="1">
            <a:spLocks noChangeArrowheads="1"/>
          </p:cNvSpPr>
          <p:nvPr/>
        </p:nvSpPr>
        <p:spPr bwMode="auto">
          <a:xfrm>
            <a:off x="6555714" y="3470502"/>
            <a:ext cx="311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8</a:t>
            </a:r>
            <a:endParaRPr kumimoji="0" lang="en-US" altLang="en-US" sz="2400" b="0" i="0"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sp>
        <p:nvSpPr>
          <p:cNvPr id="192" name="Line 63">
            <a:extLst>
              <a:ext uri="{FF2B5EF4-FFF2-40B4-BE49-F238E27FC236}">
                <a16:creationId xmlns:a16="http://schemas.microsoft.com/office/drawing/2014/main" id="{10C66233-6CC9-374E-8305-B82B34B37643}"/>
              </a:ext>
            </a:extLst>
          </p:cNvPr>
          <p:cNvSpPr>
            <a:spLocks noChangeShapeType="1"/>
          </p:cNvSpPr>
          <p:nvPr/>
        </p:nvSpPr>
        <p:spPr bwMode="auto">
          <a:xfrm flipH="1" flipV="1">
            <a:off x="8981775" y="2427554"/>
            <a:ext cx="344289" cy="645450"/>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3" name="Line 64">
            <a:extLst>
              <a:ext uri="{FF2B5EF4-FFF2-40B4-BE49-F238E27FC236}">
                <a16:creationId xmlns:a16="http://schemas.microsoft.com/office/drawing/2014/main" id="{BAF9BA4A-0868-F849-BA68-582D117DCF0D}"/>
              </a:ext>
            </a:extLst>
          </p:cNvPr>
          <p:cNvSpPr>
            <a:spLocks noChangeShapeType="1"/>
          </p:cNvSpPr>
          <p:nvPr/>
        </p:nvSpPr>
        <p:spPr bwMode="auto">
          <a:xfrm flipH="1">
            <a:off x="7792268" y="2275514"/>
            <a:ext cx="710991" cy="774754"/>
          </a:xfrm>
          <a:prstGeom prst="line">
            <a:avLst/>
          </a:prstGeom>
          <a:noFill/>
          <a:ln w="25400">
            <a:solidFill>
              <a:srgbClr val="CC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4" name="Text Box 65">
            <a:extLst>
              <a:ext uri="{FF2B5EF4-FFF2-40B4-BE49-F238E27FC236}">
                <a16:creationId xmlns:a16="http://schemas.microsoft.com/office/drawing/2014/main" id="{8797BCED-3D71-5A4B-8881-BCE8144E87C2}"/>
              </a:ext>
            </a:extLst>
          </p:cNvPr>
          <p:cNvSpPr txBox="1">
            <a:spLocks noChangeArrowheads="1"/>
          </p:cNvSpPr>
          <p:nvPr/>
        </p:nvSpPr>
        <p:spPr bwMode="auto">
          <a:xfrm>
            <a:off x="9662504" y="2971557"/>
            <a:ext cx="201136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TLD DNS server</a:t>
            </a: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5" name="Group 86">
            <a:extLst>
              <a:ext uri="{FF2B5EF4-FFF2-40B4-BE49-F238E27FC236}">
                <a16:creationId xmlns:a16="http://schemas.microsoft.com/office/drawing/2014/main" id="{75CA10E2-E46A-8244-A966-A51F3D99FE14}"/>
              </a:ext>
            </a:extLst>
          </p:cNvPr>
          <p:cNvGrpSpPr>
            <a:grpSpLocks/>
          </p:cNvGrpSpPr>
          <p:nvPr/>
        </p:nvGrpSpPr>
        <p:grpSpPr bwMode="auto">
          <a:xfrm flipH="1">
            <a:off x="10526900" y="4590027"/>
            <a:ext cx="787391" cy="614055"/>
            <a:chOff x="-44" y="1473"/>
            <a:chExt cx="981" cy="1105"/>
          </a:xfrm>
        </p:grpSpPr>
        <p:pic>
          <p:nvPicPr>
            <p:cNvPr id="196" name="Picture 87" descr="desktop_computer_stylized_medium">
              <a:extLst>
                <a:ext uri="{FF2B5EF4-FFF2-40B4-BE49-F238E27FC236}">
                  <a16:creationId xmlns:a16="http://schemas.microsoft.com/office/drawing/2014/main" id="{71723812-15F4-5248-BF42-895CB471AE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Freeform 88">
              <a:extLst>
                <a:ext uri="{FF2B5EF4-FFF2-40B4-BE49-F238E27FC236}">
                  <a16:creationId xmlns:a16="http://schemas.microsoft.com/office/drawing/2014/main" id="{4B3596A6-2AD0-DC45-8E8C-2A75454E7B16}"/>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8" name="Group 89">
            <a:extLst>
              <a:ext uri="{FF2B5EF4-FFF2-40B4-BE49-F238E27FC236}">
                <a16:creationId xmlns:a16="http://schemas.microsoft.com/office/drawing/2014/main" id="{06C72D69-BC87-104E-99A1-1FE2BBFDF3AB}"/>
              </a:ext>
            </a:extLst>
          </p:cNvPr>
          <p:cNvGrpSpPr>
            <a:grpSpLocks/>
          </p:cNvGrpSpPr>
          <p:nvPr/>
        </p:nvGrpSpPr>
        <p:grpSpPr bwMode="auto">
          <a:xfrm>
            <a:off x="5099109" y="3053085"/>
            <a:ext cx="883580" cy="766310"/>
            <a:chOff x="-44" y="1473"/>
            <a:chExt cx="981" cy="1105"/>
          </a:xfrm>
        </p:grpSpPr>
        <p:pic>
          <p:nvPicPr>
            <p:cNvPr id="199" name="Picture 90" descr="desktop_computer_stylized_medium">
              <a:extLst>
                <a:ext uri="{FF2B5EF4-FFF2-40B4-BE49-F238E27FC236}">
                  <a16:creationId xmlns:a16="http://schemas.microsoft.com/office/drawing/2014/main" id="{8EECB2CE-1B4C-2746-A9F6-C35C4B9609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Freeform 91">
              <a:extLst>
                <a:ext uri="{FF2B5EF4-FFF2-40B4-BE49-F238E27FC236}">
                  <a16:creationId xmlns:a16="http://schemas.microsoft.com/office/drawing/2014/main" id="{D65AC841-4780-A94B-9F97-1107EEE46B3D}"/>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1" name="Group 125">
            <a:extLst>
              <a:ext uri="{FF2B5EF4-FFF2-40B4-BE49-F238E27FC236}">
                <a16:creationId xmlns:a16="http://schemas.microsoft.com/office/drawing/2014/main" id="{724CF7FE-3214-0741-AD8D-7483973CF725}"/>
              </a:ext>
            </a:extLst>
          </p:cNvPr>
          <p:cNvGrpSpPr>
            <a:grpSpLocks/>
          </p:cNvGrpSpPr>
          <p:nvPr/>
        </p:nvGrpSpPr>
        <p:grpSpPr bwMode="auto">
          <a:xfrm>
            <a:off x="9410102" y="4528230"/>
            <a:ext cx="390525" cy="641350"/>
            <a:chOff x="4140" y="429"/>
            <a:chExt cx="1425" cy="2396"/>
          </a:xfrm>
        </p:grpSpPr>
        <p:sp>
          <p:nvSpPr>
            <p:cNvPr id="202" name="Freeform 126">
              <a:extLst>
                <a:ext uri="{FF2B5EF4-FFF2-40B4-BE49-F238E27FC236}">
                  <a16:creationId xmlns:a16="http://schemas.microsoft.com/office/drawing/2014/main" id="{430EC70E-0BF7-F44C-8DEF-C9A33626DAB5}"/>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27">
              <a:extLst>
                <a:ext uri="{FF2B5EF4-FFF2-40B4-BE49-F238E27FC236}">
                  <a16:creationId xmlns:a16="http://schemas.microsoft.com/office/drawing/2014/main" id="{6C288CD0-9AED-1548-9DEF-7CF8E72A0FE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4" name="Freeform 128">
              <a:extLst>
                <a:ext uri="{FF2B5EF4-FFF2-40B4-BE49-F238E27FC236}">
                  <a16:creationId xmlns:a16="http://schemas.microsoft.com/office/drawing/2014/main" id="{08551039-74E8-F44D-8449-133AF9BF857D}"/>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Freeform 129">
              <a:extLst>
                <a:ext uri="{FF2B5EF4-FFF2-40B4-BE49-F238E27FC236}">
                  <a16:creationId xmlns:a16="http://schemas.microsoft.com/office/drawing/2014/main" id="{D41FFC6C-D9E1-E74F-BF15-4894E774B64F}"/>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130">
              <a:extLst>
                <a:ext uri="{FF2B5EF4-FFF2-40B4-BE49-F238E27FC236}">
                  <a16:creationId xmlns:a16="http://schemas.microsoft.com/office/drawing/2014/main" id="{4AA5429D-F727-884E-96D1-EA63944E58CA}"/>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7" name="Group 131">
              <a:extLst>
                <a:ext uri="{FF2B5EF4-FFF2-40B4-BE49-F238E27FC236}">
                  <a16:creationId xmlns:a16="http://schemas.microsoft.com/office/drawing/2014/main" id="{9CE31B7B-945E-6B44-B446-849D24418C13}"/>
                </a:ext>
              </a:extLst>
            </p:cNvPr>
            <p:cNvGrpSpPr>
              <a:grpSpLocks/>
            </p:cNvGrpSpPr>
            <p:nvPr/>
          </p:nvGrpSpPr>
          <p:grpSpPr bwMode="auto">
            <a:xfrm>
              <a:off x="4749" y="668"/>
              <a:ext cx="581" cy="145"/>
              <a:chOff x="614" y="2568"/>
              <a:chExt cx="725" cy="139"/>
            </a:xfrm>
          </p:grpSpPr>
          <p:sp>
            <p:nvSpPr>
              <p:cNvPr id="232" name="AutoShape 132">
                <a:extLst>
                  <a:ext uri="{FF2B5EF4-FFF2-40B4-BE49-F238E27FC236}">
                    <a16:creationId xmlns:a16="http://schemas.microsoft.com/office/drawing/2014/main" id="{FA2F0F31-D516-1C43-8236-266B26AEF700}"/>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3" name="AutoShape 133">
                <a:extLst>
                  <a:ext uri="{FF2B5EF4-FFF2-40B4-BE49-F238E27FC236}">
                    <a16:creationId xmlns:a16="http://schemas.microsoft.com/office/drawing/2014/main" id="{6EC2A0FB-C35E-CF41-B938-33BF0264E127}"/>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Rectangle 134">
              <a:extLst>
                <a:ext uri="{FF2B5EF4-FFF2-40B4-BE49-F238E27FC236}">
                  <a16:creationId xmlns:a16="http://schemas.microsoft.com/office/drawing/2014/main" id="{9298A98E-EDE0-4B4A-9352-BE6FAE720E5D}"/>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9" name="Group 135">
              <a:extLst>
                <a:ext uri="{FF2B5EF4-FFF2-40B4-BE49-F238E27FC236}">
                  <a16:creationId xmlns:a16="http://schemas.microsoft.com/office/drawing/2014/main" id="{C311DEB1-8226-3E48-8DA5-613E18CFA3A2}"/>
                </a:ext>
              </a:extLst>
            </p:cNvPr>
            <p:cNvGrpSpPr>
              <a:grpSpLocks/>
            </p:cNvGrpSpPr>
            <p:nvPr/>
          </p:nvGrpSpPr>
          <p:grpSpPr bwMode="auto">
            <a:xfrm>
              <a:off x="4747" y="994"/>
              <a:ext cx="581" cy="134"/>
              <a:chOff x="614" y="2568"/>
              <a:chExt cx="725" cy="139"/>
            </a:xfrm>
          </p:grpSpPr>
          <p:sp>
            <p:nvSpPr>
              <p:cNvPr id="230" name="AutoShape 136">
                <a:extLst>
                  <a:ext uri="{FF2B5EF4-FFF2-40B4-BE49-F238E27FC236}">
                    <a16:creationId xmlns:a16="http://schemas.microsoft.com/office/drawing/2014/main" id="{E45D0285-F719-874E-AD50-E3F288277507}"/>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1" name="AutoShape 137">
                <a:extLst>
                  <a:ext uri="{FF2B5EF4-FFF2-40B4-BE49-F238E27FC236}">
                    <a16:creationId xmlns:a16="http://schemas.microsoft.com/office/drawing/2014/main" id="{BE16FE12-6196-EF46-A169-0C2675EA517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0" name="Rectangle 138">
              <a:extLst>
                <a:ext uri="{FF2B5EF4-FFF2-40B4-BE49-F238E27FC236}">
                  <a16:creationId xmlns:a16="http://schemas.microsoft.com/office/drawing/2014/main" id="{A7531C2D-AF11-3642-9C87-3B93BEDD636F}"/>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1" name="Rectangle 139">
              <a:extLst>
                <a:ext uri="{FF2B5EF4-FFF2-40B4-BE49-F238E27FC236}">
                  <a16:creationId xmlns:a16="http://schemas.microsoft.com/office/drawing/2014/main" id="{06C1B7AC-1454-714B-A50F-7F9B42D779C2}"/>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2" name="Group 140">
              <a:extLst>
                <a:ext uri="{FF2B5EF4-FFF2-40B4-BE49-F238E27FC236}">
                  <a16:creationId xmlns:a16="http://schemas.microsoft.com/office/drawing/2014/main" id="{86C62EBF-E65E-4D4B-884D-BA39C6A8B294}"/>
                </a:ext>
              </a:extLst>
            </p:cNvPr>
            <p:cNvGrpSpPr>
              <a:grpSpLocks/>
            </p:cNvGrpSpPr>
            <p:nvPr/>
          </p:nvGrpSpPr>
          <p:grpSpPr bwMode="auto">
            <a:xfrm>
              <a:off x="4735" y="1627"/>
              <a:ext cx="582" cy="151"/>
              <a:chOff x="614" y="2568"/>
              <a:chExt cx="725" cy="139"/>
            </a:xfrm>
          </p:grpSpPr>
          <p:sp>
            <p:nvSpPr>
              <p:cNvPr id="228" name="AutoShape 141">
                <a:extLst>
                  <a:ext uri="{FF2B5EF4-FFF2-40B4-BE49-F238E27FC236}">
                    <a16:creationId xmlns:a16="http://schemas.microsoft.com/office/drawing/2014/main" id="{A3E87978-B7EB-E644-B3A8-D8FDCF7E81E2}"/>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9" name="AutoShape 142">
                <a:extLst>
                  <a:ext uri="{FF2B5EF4-FFF2-40B4-BE49-F238E27FC236}">
                    <a16:creationId xmlns:a16="http://schemas.microsoft.com/office/drawing/2014/main" id="{91E0D4CD-2CBB-DD47-8147-BE3E03C9659B}"/>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3" name="Freeform 143">
              <a:extLst>
                <a:ext uri="{FF2B5EF4-FFF2-40B4-BE49-F238E27FC236}">
                  <a16:creationId xmlns:a16="http://schemas.microsoft.com/office/drawing/2014/main" id="{0D682965-15A3-3541-A789-479A4780020A}"/>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 name="Group 144">
              <a:extLst>
                <a:ext uri="{FF2B5EF4-FFF2-40B4-BE49-F238E27FC236}">
                  <a16:creationId xmlns:a16="http://schemas.microsoft.com/office/drawing/2014/main" id="{0C8D690A-21E1-4146-83A5-7245CAEA839E}"/>
                </a:ext>
              </a:extLst>
            </p:cNvPr>
            <p:cNvGrpSpPr>
              <a:grpSpLocks/>
            </p:cNvGrpSpPr>
            <p:nvPr/>
          </p:nvGrpSpPr>
          <p:grpSpPr bwMode="auto">
            <a:xfrm>
              <a:off x="4739" y="1327"/>
              <a:ext cx="582" cy="139"/>
              <a:chOff x="614" y="2568"/>
              <a:chExt cx="725" cy="139"/>
            </a:xfrm>
          </p:grpSpPr>
          <p:sp>
            <p:nvSpPr>
              <p:cNvPr id="226" name="AutoShape 145">
                <a:extLst>
                  <a:ext uri="{FF2B5EF4-FFF2-40B4-BE49-F238E27FC236}">
                    <a16:creationId xmlns:a16="http://schemas.microsoft.com/office/drawing/2014/main" id="{7C15E592-E347-A846-AC9F-C18905A61775}"/>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7" name="AutoShape 146">
                <a:extLst>
                  <a:ext uri="{FF2B5EF4-FFF2-40B4-BE49-F238E27FC236}">
                    <a16:creationId xmlns:a16="http://schemas.microsoft.com/office/drawing/2014/main" id="{3D0AF765-217C-594C-B21E-869B0884A29A}"/>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5" name="Rectangle 147">
              <a:extLst>
                <a:ext uri="{FF2B5EF4-FFF2-40B4-BE49-F238E27FC236}">
                  <a16:creationId xmlns:a16="http://schemas.microsoft.com/office/drawing/2014/main" id="{4C635A33-8E8F-7D44-92DB-F6F09BFD8CF3}"/>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6" name="Freeform 148">
              <a:extLst>
                <a:ext uri="{FF2B5EF4-FFF2-40B4-BE49-F238E27FC236}">
                  <a16:creationId xmlns:a16="http://schemas.microsoft.com/office/drawing/2014/main" id="{4B503159-D00F-C640-B18B-72CCC4B303A9}"/>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Freeform 149">
              <a:extLst>
                <a:ext uri="{FF2B5EF4-FFF2-40B4-BE49-F238E27FC236}">
                  <a16:creationId xmlns:a16="http://schemas.microsoft.com/office/drawing/2014/main" id="{83A278D9-086C-BE47-BA0D-A1CB49B9DC52}"/>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8" name="Oval 150">
              <a:extLst>
                <a:ext uri="{FF2B5EF4-FFF2-40B4-BE49-F238E27FC236}">
                  <a16:creationId xmlns:a16="http://schemas.microsoft.com/office/drawing/2014/main" id="{71B59C46-33D8-EC4A-A0CA-4AF6B7EE736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9" name="Freeform 151">
              <a:extLst>
                <a:ext uri="{FF2B5EF4-FFF2-40B4-BE49-F238E27FC236}">
                  <a16:creationId xmlns:a16="http://schemas.microsoft.com/office/drawing/2014/main" id="{3C577FAB-12B4-CA48-B90D-D923F716873D}"/>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0" name="AutoShape 152">
              <a:extLst>
                <a:ext uri="{FF2B5EF4-FFF2-40B4-BE49-F238E27FC236}">
                  <a16:creationId xmlns:a16="http://schemas.microsoft.com/office/drawing/2014/main" id="{0744BC6B-A26A-7E49-A677-B90EDB08F57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1" name="AutoShape 153">
              <a:extLst>
                <a:ext uri="{FF2B5EF4-FFF2-40B4-BE49-F238E27FC236}">
                  <a16:creationId xmlns:a16="http://schemas.microsoft.com/office/drawing/2014/main" id="{574AC8BD-9D1C-FB42-BD21-1A786B862E34}"/>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Oval 154">
              <a:extLst>
                <a:ext uri="{FF2B5EF4-FFF2-40B4-BE49-F238E27FC236}">
                  <a16:creationId xmlns:a16="http://schemas.microsoft.com/office/drawing/2014/main" id="{5AFE8D2C-0569-3047-AB73-8A9B37AF1F22}"/>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3" name="Oval 155">
              <a:extLst>
                <a:ext uri="{FF2B5EF4-FFF2-40B4-BE49-F238E27FC236}">
                  <a16:creationId xmlns:a16="http://schemas.microsoft.com/office/drawing/2014/main" id="{83B0123B-44CF-B845-B272-496DEB2388A1}"/>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24" name="Oval 156">
              <a:extLst>
                <a:ext uri="{FF2B5EF4-FFF2-40B4-BE49-F238E27FC236}">
                  <a16:creationId xmlns:a16="http://schemas.microsoft.com/office/drawing/2014/main" id="{FF7ABF78-07FF-FD40-9233-2EC92E7CBA90}"/>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5" name="Rectangle 157">
              <a:extLst>
                <a:ext uri="{FF2B5EF4-FFF2-40B4-BE49-F238E27FC236}">
                  <a16:creationId xmlns:a16="http://schemas.microsoft.com/office/drawing/2014/main" id="{D41F5C27-E8BB-6440-8D30-59C3961E0B1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4" name="Group 158">
            <a:extLst>
              <a:ext uri="{FF2B5EF4-FFF2-40B4-BE49-F238E27FC236}">
                <a16:creationId xmlns:a16="http://schemas.microsoft.com/office/drawing/2014/main" id="{AEB56919-E56B-7E4E-A7D7-98A288C3B252}"/>
              </a:ext>
            </a:extLst>
          </p:cNvPr>
          <p:cNvGrpSpPr>
            <a:grpSpLocks/>
          </p:cNvGrpSpPr>
          <p:nvPr/>
        </p:nvGrpSpPr>
        <p:grpSpPr bwMode="auto">
          <a:xfrm>
            <a:off x="7406677" y="3015343"/>
            <a:ext cx="390525" cy="641350"/>
            <a:chOff x="4140" y="429"/>
            <a:chExt cx="1425" cy="2396"/>
          </a:xfrm>
        </p:grpSpPr>
        <p:sp>
          <p:nvSpPr>
            <p:cNvPr id="235" name="Freeform 159">
              <a:extLst>
                <a:ext uri="{FF2B5EF4-FFF2-40B4-BE49-F238E27FC236}">
                  <a16:creationId xmlns:a16="http://schemas.microsoft.com/office/drawing/2014/main" id="{86964676-09BA-2F4D-8E07-76EACFD1A54A}"/>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6" name="Rectangle 160">
              <a:extLst>
                <a:ext uri="{FF2B5EF4-FFF2-40B4-BE49-F238E27FC236}">
                  <a16:creationId xmlns:a16="http://schemas.microsoft.com/office/drawing/2014/main" id="{FFAAD933-7081-1940-82D8-3553DCB0848F}"/>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7" name="Freeform 161">
              <a:extLst>
                <a:ext uri="{FF2B5EF4-FFF2-40B4-BE49-F238E27FC236}">
                  <a16:creationId xmlns:a16="http://schemas.microsoft.com/office/drawing/2014/main" id="{D61BDCB9-8C30-1C44-A8F2-0EC386728742}"/>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8" name="Freeform 162">
              <a:extLst>
                <a:ext uri="{FF2B5EF4-FFF2-40B4-BE49-F238E27FC236}">
                  <a16:creationId xmlns:a16="http://schemas.microsoft.com/office/drawing/2014/main" id="{3E122E01-84B9-6E48-861A-BEEBD7F6721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9" name="Rectangle 163">
              <a:extLst>
                <a:ext uri="{FF2B5EF4-FFF2-40B4-BE49-F238E27FC236}">
                  <a16:creationId xmlns:a16="http://schemas.microsoft.com/office/drawing/2014/main" id="{3AD89C6E-5869-C84E-94DF-DD538886311B}"/>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0" name="Group 164">
              <a:extLst>
                <a:ext uri="{FF2B5EF4-FFF2-40B4-BE49-F238E27FC236}">
                  <a16:creationId xmlns:a16="http://schemas.microsoft.com/office/drawing/2014/main" id="{919F3CC7-4090-E54D-9BA9-E092A8C81028}"/>
                </a:ext>
              </a:extLst>
            </p:cNvPr>
            <p:cNvGrpSpPr>
              <a:grpSpLocks/>
            </p:cNvGrpSpPr>
            <p:nvPr/>
          </p:nvGrpSpPr>
          <p:grpSpPr bwMode="auto">
            <a:xfrm>
              <a:off x="4749" y="668"/>
              <a:ext cx="581" cy="145"/>
              <a:chOff x="614" y="2568"/>
              <a:chExt cx="725" cy="139"/>
            </a:xfrm>
          </p:grpSpPr>
          <p:sp>
            <p:nvSpPr>
              <p:cNvPr id="265" name="AutoShape 165">
                <a:extLst>
                  <a:ext uri="{FF2B5EF4-FFF2-40B4-BE49-F238E27FC236}">
                    <a16:creationId xmlns:a16="http://schemas.microsoft.com/office/drawing/2014/main" id="{EAE6002E-6A1D-0B48-BA81-7D9DEC70453A}"/>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6" name="AutoShape 166">
                <a:extLst>
                  <a:ext uri="{FF2B5EF4-FFF2-40B4-BE49-F238E27FC236}">
                    <a16:creationId xmlns:a16="http://schemas.microsoft.com/office/drawing/2014/main" id="{CAA5444A-9857-9149-867E-5562C085E14D}"/>
                  </a:ext>
                </a:extLst>
              </p:cNvPr>
              <p:cNvSpPr>
                <a:spLocks noChangeArrowheads="1"/>
              </p:cNvSpPr>
              <p:nvPr/>
            </p:nvSpPr>
            <p:spPr bwMode="auto">
              <a:xfrm>
                <a:off x="628"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1" name="Rectangle 167">
              <a:extLst>
                <a:ext uri="{FF2B5EF4-FFF2-40B4-BE49-F238E27FC236}">
                  <a16:creationId xmlns:a16="http://schemas.microsoft.com/office/drawing/2014/main" id="{93E34643-2646-D44C-9D6D-91A5B1C18A70}"/>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2" name="Group 168">
              <a:extLst>
                <a:ext uri="{FF2B5EF4-FFF2-40B4-BE49-F238E27FC236}">
                  <a16:creationId xmlns:a16="http://schemas.microsoft.com/office/drawing/2014/main" id="{652E8D93-E5DE-A34F-9D29-89AB07D0566D}"/>
                </a:ext>
              </a:extLst>
            </p:cNvPr>
            <p:cNvGrpSpPr>
              <a:grpSpLocks/>
            </p:cNvGrpSpPr>
            <p:nvPr/>
          </p:nvGrpSpPr>
          <p:grpSpPr bwMode="auto">
            <a:xfrm>
              <a:off x="4747" y="994"/>
              <a:ext cx="581" cy="134"/>
              <a:chOff x="614" y="2568"/>
              <a:chExt cx="725" cy="139"/>
            </a:xfrm>
          </p:grpSpPr>
          <p:sp>
            <p:nvSpPr>
              <p:cNvPr id="263" name="AutoShape 169">
                <a:extLst>
                  <a:ext uri="{FF2B5EF4-FFF2-40B4-BE49-F238E27FC236}">
                    <a16:creationId xmlns:a16="http://schemas.microsoft.com/office/drawing/2014/main" id="{AA26172B-FDFE-3D4E-9541-B9BC052C10D3}"/>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AutoShape 170">
                <a:extLst>
                  <a:ext uri="{FF2B5EF4-FFF2-40B4-BE49-F238E27FC236}">
                    <a16:creationId xmlns:a16="http://schemas.microsoft.com/office/drawing/2014/main" id="{521BB6A8-6D33-7E40-B79B-A911E9D1C5DD}"/>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3" name="Rectangle 171">
              <a:extLst>
                <a:ext uri="{FF2B5EF4-FFF2-40B4-BE49-F238E27FC236}">
                  <a16:creationId xmlns:a16="http://schemas.microsoft.com/office/drawing/2014/main" id="{FF73D9CC-AAAC-D341-85A2-89BC26B91B86}"/>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4" name="Rectangle 172">
              <a:extLst>
                <a:ext uri="{FF2B5EF4-FFF2-40B4-BE49-F238E27FC236}">
                  <a16:creationId xmlns:a16="http://schemas.microsoft.com/office/drawing/2014/main" id="{B810EEDB-015F-FD45-9174-E980EC5FAAC1}"/>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5" name="Group 173">
              <a:extLst>
                <a:ext uri="{FF2B5EF4-FFF2-40B4-BE49-F238E27FC236}">
                  <a16:creationId xmlns:a16="http://schemas.microsoft.com/office/drawing/2014/main" id="{2E72AE40-DCC2-4948-AD2E-564A2B8A82AA}"/>
                </a:ext>
              </a:extLst>
            </p:cNvPr>
            <p:cNvGrpSpPr>
              <a:grpSpLocks/>
            </p:cNvGrpSpPr>
            <p:nvPr/>
          </p:nvGrpSpPr>
          <p:grpSpPr bwMode="auto">
            <a:xfrm>
              <a:off x="4735" y="1627"/>
              <a:ext cx="582" cy="151"/>
              <a:chOff x="614" y="2568"/>
              <a:chExt cx="725" cy="139"/>
            </a:xfrm>
          </p:grpSpPr>
          <p:sp>
            <p:nvSpPr>
              <p:cNvPr id="261" name="AutoShape 174">
                <a:extLst>
                  <a:ext uri="{FF2B5EF4-FFF2-40B4-BE49-F238E27FC236}">
                    <a16:creationId xmlns:a16="http://schemas.microsoft.com/office/drawing/2014/main" id="{D9D1958B-0DAA-074E-A39D-ABDA1EA5B0E0}"/>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2" name="AutoShape 175">
                <a:extLst>
                  <a:ext uri="{FF2B5EF4-FFF2-40B4-BE49-F238E27FC236}">
                    <a16:creationId xmlns:a16="http://schemas.microsoft.com/office/drawing/2014/main" id="{8EFD2DEF-75B3-4B4C-BB17-5FDA1DFD916E}"/>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6" name="Freeform 176">
              <a:extLst>
                <a:ext uri="{FF2B5EF4-FFF2-40B4-BE49-F238E27FC236}">
                  <a16:creationId xmlns:a16="http://schemas.microsoft.com/office/drawing/2014/main" id="{A52917D9-2F4F-8A4E-A096-B778F3B9769B}"/>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7" name="Group 177">
              <a:extLst>
                <a:ext uri="{FF2B5EF4-FFF2-40B4-BE49-F238E27FC236}">
                  <a16:creationId xmlns:a16="http://schemas.microsoft.com/office/drawing/2014/main" id="{8476C934-1025-054C-BF2F-A686380677C4}"/>
                </a:ext>
              </a:extLst>
            </p:cNvPr>
            <p:cNvGrpSpPr>
              <a:grpSpLocks/>
            </p:cNvGrpSpPr>
            <p:nvPr/>
          </p:nvGrpSpPr>
          <p:grpSpPr bwMode="auto">
            <a:xfrm>
              <a:off x="4739" y="1327"/>
              <a:ext cx="582" cy="139"/>
              <a:chOff x="614" y="2568"/>
              <a:chExt cx="725" cy="139"/>
            </a:xfrm>
          </p:grpSpPr>
          <p:sp>
            <p:nvSpPr>
              <p:cNvPr id="259" name="AutoShape 178">
                <a:extLst>
                  <a:ext uri="{FF2B5EF4-FFF2-40B4-BE49-F238E27FC236}">
                    <a16:creationId xmlns:a16="http://schemas.microsoft.com/office/drawing/2014/main" id="{8DF96225-9AB2-AB48-9090-A03A165D9032}"/>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0" name="AutoShape 179">
                <a:extLst>
                  <a:ext uri="{FF2B5EF4-FFF2-40B4-BE49-F238E27FC236}">
                    <a16:creationId xmlns:a16="http://schemas.microsoft.com/office/drawing/2014/main" id="{B48F8DCA-7FC5-4D49-89FD-957B141759A4}"/>
                  </a:ext>
                </a:extLst>
              </p:cNvPr>
              <p:cNvSpPr>
                <a:spLocks noChangeArrowheads="1"/>
              </p:cNvSpPr>
              <p:nvPr/>
            </p:nvSpPr>
            <p:spPr bwMode="auto">
              <a:xfrm>
                <a:off x="626"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48" name="Rectangle 180">
              <a:extLst>
                <a:ext uri="{FF2B5EF4-FFF2-40B4-BE49-F238E27FC236}">
                  <a16:creationId xmlns:a16="http://schemas.microsoft.com/office/drawing/2014/main" id="{82DD01ED-CC62-8E44-B4AF-5AB162B45768}"/>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9" name="Freeform 181">
              <a:extLst>
                <a:ext uri="{FF2B5EF4-FFF2-40B4-BE49-F238E27FC236}">
                  <a16:creationId xmlns:a16="http://schemas.microsoft.com/office/drawing/2014/main" id="{02E0A0DA-75BD-A54E-BFBE-1053BAA47ACC}"/>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0" name="Freeform 182">
              <a:extLst>
                <a:ext uri="{FF2B5EF4-FFF2-40B4-BE49-F238E27FC236}">
                  <a16:creationId xmlns:a16="http://schemas.microsoft.com/office/drawing/2014/main" id="{553CF65B-1E90-FF47-BBE8-B5344DE42874}"/>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1" name="Oval 183">
              <a:extLst>
                <a:ext uri="{FF2B5EF4-FFF2-40B4-BE49-F238E27FC236}">
                  <a16:creationId xmlns:a16="http://schemas.microsoft.com/office/drawing/2014/main" id="{1CFB15AC-59D4-2B42-9567-80D6F30EC5B3}"/>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2" name="Freeform 184">
              <a:extLst>
                <a:ext uri="{FF2B5EF4-FFF2-40B4-BE49-F238E27FC236}">
                  <a16:creationId xmlns:a16="http://schemas.microsoft.com/office/drawing/2014/main" id="{377D0A48-37B0-984B-9D70-F4CA7EE8ACE4}"/>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AutoShape 185">
              <a:extLst>
                <a:ext uri="{FF2B5EF4-FFF2-40B4-BE49-F238E27FC236}">
                  <a16:creationId xmlns:a16="http://schemas.microsoft.com/office/drawing/2014/main" id="{1DF08F1A-8088-4349-B9B6-80E5278DDB04}"/>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AutoShape 186">
              <a:extLst>
                <a:ext uri="{FF2B5EF4-FFF2-40B4-BE49-F238E27FC236}">
                  <a16:creationId xmlns:a16="http://schemas.microsoft.com/office/drawing/2014/main" id="{AB1FF07F-165E-5C42-A46F-20C492B2AFAF}"/>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5" name="Oval 187">
              <a:extLst>
                <a:ext uri="{FF2B5EF4-FFF2-40B4-BE49-F238E27FC236}">
                  <a16:creationId xmlns:a16="http://schemas.microsoft.com/office/drawing/2014/main" id="{246533F9-312A-7949-B6A5-04845D4051FD}"/>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6" name="Oval 188">
              <a:extLst>
                <a:ext uri="{FF2B5EF4-FFF2-40B4-BE49-F238E27FC236}">
                  <a16:creationId xmlns:a16="http://schemas.microsoft.com/office/drawing/2014/main" id="{97B4BE6D-9A58-6C4D-98DB-90F92956E1C8}"/>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57" name="Oval 189">
              <a:extLst>
                <a:ext uri="{FF2B5EF4-FFF2-40B4-BE49-F238E27FC236}">
                  <a16:creationId xmlns:a16="http://schemas.microsoft.com/office/drawing/2014/main" id="{B4E35ECA-82AF-A74F-9E87-BC1C1318FEF5}"/>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8" name="Rectangle 190">
              <a:extLst>
                <a:ext uri="{FF2B5EF4-FFF2-40B4-BE49-F238E27FC236}">
                  <a16:creationId xmlns:a16="http://schemas.microsoft.com/office/drawing/2014/main" id="{32338498-7D1E-F249-A1B6-782EAA13ADB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67" name="Group 224">
            <a:extLst>
              <a:ext uri="{FF2B5EF4-FFF2-40B4-BE49-F238E27FC236}">
                <a16:creationId xmlns:a16="http://schemas.microsoft.com/office/drawing/2014/main" id="{3B18C9CF-4DB3-9A45-9F2E-A9E7637C3843}"/>
              </a:ext>
            </a:extLst>
          </p:cNvPr>
          <p:cNvGrpSpPr>
            <a:grpSpLocks/>
          </p:cNvGrpSpPr>
          <p:nvPr/>
        </p:nvGrpSpPr>
        <p:grpSpPr bwMode="auto">
          <a:xfrm>
            <a:off x="8560790" y="1753280"/>
            <a:ext cx="390525" cy="641350"/>
            <a:chOff x="4140" y="429"/>
            <a:chExt cx="1425" cy="2396"/>
          </a:xfrm>
        </p:grpSpPr>
        <p:sp>
          <p:nvSpPr>
            <p:cNvPr id="268" name="Freeform 225">
              <a:extLst>
                <a:ext uri="{FF2B5EF4-FFF2-40B4-BE49-F238E27FC236}">
                  <a16:creationId xmlns:a16="http://schemas.microsoft.com/office/drawing/2014/main" id="{8DE393E4-949F-5A47-87BC-37206D62F2A1}"/>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6">
              <a:extLst>
                <a:ext uri="{FF2B5EF4-FFF2-40B4-BE49-F238E27FC236}">
                  <a16:creationId xmlns:a16="http://schemas.microsoft.com/office/drawing/2014/main" id="{45AACD86-831C-7245-8042-0EAB26DDB86A}"/>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0" name="Freeform 227">
              <a:extLst>
                <a:ext uri="{FF2B5EF4-FFF2-40B4-BE49-F238E27FC236}">
                  <a16:creationId xmlns:a16="http://schemas.microsoft.com/office/drawing/2014/main" id="{641EE52D-59FB-874A-8BE7-992D8AB3828E}"/>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1" name="Freeform 228">
              <a:extLst>
                <a:ext uri="{FF2B5EF4-FFF2-40B4-BE49-F238E27FC236}">
                  <a16:creationId xmlns:a16="http://schemas.microsoft.com/office/drawing/2014/main" id="{745C23B7-E3E7-3244-8E92-2A519BCE450C}"/>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2" name="Rectangle 229">
              <a:extLst>
                <a:ext uri="{FF2B5EF4-FFF2-40B4-BE49-F238E27FC236}">
                  <a16:creationId xmlns:a16="http://schemas.microsoft.com/office/drawing/2014/main" id="{53F1BA0D-FC18-8F40-B02C-5E5456D41E93}"/>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3" name="Group 230">
              <a:extLst>
                <a:ext uri="{FF2B5EF4-FFF2-40B4-BE49-F238E27FC236}">
                  <a16:creationId xmlns:a16="http://schemas.microsoft.com/office/drawing/2014/main" id="{3BF69572-674D-F94F-AF3E-6360341D0997}"/>
                </a:ext>
              </a:extLst>
            </p:cNvPr>
            <p:cNvGrpSpPr>
              <a:grpSpLocks/>
            </p:cNvGrpSpPr>
            <p:nvPr/>
          </p:nvGrpSpPr>
          <p:grpSpPr bwMode="auto">
            <a:xfrm>
              <a:off x="4749" y="668"/>
              <a:ext cx="581" cy="145"/>
              <a:chOff x="614" y="2568"/>
              <a:chExt cx="725" cy="139"/>
            </a:xfrm>
          </p:grpSpPr>
          <p:sp>
            <p:nvSpPr>
              <p:cNvPr id="298" name="AutoShape 231">
                <a:extLst>
                  <a:ext uri="{FF2B5EF4-FFF2-40B4-BE49-F238E27FC236}">
                    <a16:creationId xmlns:a16="http://schemas.microsoft.com/office/drawing/2014/main" id="{7A3AB9B6-ED54-E640-B88B-6349E66AEC34}"/>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AutoShape 232">
                <a:extLst>
                  <a:ext uri="{FF2B5EF4-FFF2-40B4-BE49-F238E27FC236}">
                    <a16:creationId xmlns:a16="http://schemas.microsoft.com/office/drawing/2014/main" id="{41885595-164B-5A49-B50B-F202B13B92B8}"/>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4" name="Rectangle 233">
              <a:extLst>
                <a:ext uri="{FF2B5EF4-FFF2-40B4-BE49-F238E27FC236}">
                  <a16:creationId xmlns:a16="http://schemas.microsoft.com/office/drawing/2014/main" id="{1DC47301-CD25-F742-824D-B95A7C78B145}"/>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234">
              <a:extLst>
                <a:ext uri="{FF2B5EF4-FFF2-40B4-BE49-F238E27FC236}">
                  <a16:creationId xmlns:a16="http://schemas.microsoft.com/office/drawing/2014/main" id="{ABA534FC-B51E-B545-893B-AA2D360102D0}"/>
                </a:ext>
              </a:extLst>
            </p:cNvPr>
            <p:cNvGrpSpPr>
              <a:grpSpLocks/>
            </p:cNvGrpSpPr>
            <p:nvPr/>
          </p:nvGrpSpPr>
          <p:grpSpPr bwMode="auto">
            <a:xfrm>
              <a:off x="4747" y="994"/>
              <a:ext cx="581" cy="134"/>
              <a:chOff x="614" y="2568"/>
              <a:chExt cx="725" cy="139"/>
            </a:xfrm>
          </p:grpSpPr>
          <p:sp>
            <p:nvSpPr>
              <p:cNvPr id="296" name="AutoShape 235">
                <a:extLst>
                  <a:ext uri="{FF2B5EF4-FFF2-40B4-BE49-F238E27FC236}">
                    <a16:creationId xmlns:a16="http://schemas.microsoft.com/office/drawing/2014/main" id="{BF3259EE-323A-7B46-BA99-522FF89692DE}"/>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7" name="AutoShape 236">
                <a:extLst>
                  <a:ext uri="{FF2B5EF4-FFF2-40B4-BE49-F238E27FC236}">
                    <a16:creationId xmlns:a16="http://schemas.microsoft.com/office/drawing/2014/main" id="{773E2C4B-E371-8849-89F1-CB3467DA2283}"/>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6" name="Rectangle 237">
              <a:extLst>
                <a:ext uri="{FF2B5EF4-FFF2-40B4-BE49-F238E27FC236}">
                  <a16:creationId xmlns:a16="http://schemas.microsoft.com/office/drawing/2014/main" id="{65673162-6BD4-FA45-AD7B-65DCCB503847}"/>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Rectangle 238">
              <a:extLst>
                <a:ext uri="{FF2B5EF4-FFF2-40B4-BE49-F238E27FC236}">
                  <a16:creationId xmlns:a16="http://schemas.microsoft.com/office/drawing/2014/main" id="{EB910949-1BF1-2E43-B251-2F5F6D2BC577}"/>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78" name="Group 239">
              <a:extLst>
                <a:ext uri="{FF2B5EF4-FFF2-40B4-BE49-F238E27FC236}">
                  <a16:creationId xmlns:a16="http://schemas.microsoft.com/office/drawing/2014/main" id="{4ABA0E07-42B3-1C4B-A798-B21B74119139}"/>
                </a:ext>
              </a:extLst>
            </p:cNvPr>
            <p:cNvGrpSpPr>
              <a:grpSpLocks/>
            </p:cNvGrpSpPr>
            <p:nvPr/>
          </p:nvGrpSpPr>
          <p:grpSpPr bwMode="auto">
            <a:xfrm>
              <a:off x="4735" y="1627"/>
              <a:ext cx="582" cy="151"/>
              <a:chOff x="614" y="2568"/>
              <a:chExt cx="725" cy="139"/>
            </a:xfrm>
          </p:grpSpPr>
          <p:sp>
            <p:nvSpPr>
              <p:cNvPr id="294" name="AutoShape 240">
                <a:extLst>
                  <a:ext uri="{FF2B5EF4-FFF2-40B4-BE49-F238E27FC236}">
                    <a16:creationId xmlns:a16="http://schemas.microsoft.com/office/drawing/2014/main" id="{833C6885-DF73-A44C-AF35-71696A34447D}"/>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AutoShape 241">
                <a:extLst>
                  <a:ext uri="{FF2B5EF4-FFF2-40B4-BE49-F238E27FC236}">
                    <a16:creationId xmlns:a16="http://schemas.microsoft.com/office/drawing/2014/main" id="{00053469-6811-F146-9041-0E9ADB93CF5D}"/>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79" name="Freeform 242">
              <a:extLst>
                <a:ext uri="{FF2B5EF4-FFF2-40B4-BE49-F238E27FC236}">
                  <a16:creationId xmlns:a16="http://schemas.microsoft.com/office/drawing/2014/main" id="{E93D621E-BD5E-4F41-B292-1FF1D9FD9897}"/>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80" name="Group 243">
              <a:extLst>
                <a:ext uri="{FF2B5EF4-FFF2-40B4-BE49-F238E27FC236}">
                  <a16:creationId xmlns:a16="http://schemas.microsoft.com/office/drawing/2014/main" id="{D2A4152B-1063-5545-AFB4-C764C9E38D4B}"/>
                </a:ext>
              </a:extLst>
            </p:cNvPr>
            <p:cNvGrpSpPr>
              <a:grpSpLocks/>
            </p:cNvGrpSpPr>
            <p:nvPr/>
          </p:nvGrpSpPr>
          <p:grpSpPr bwMode="auto">
            <a:xfrm>
              <a:off x="4739" y="1327"/>
              <a:ext cx="582" cy="139"/>
              <a:chOff x="614" y="2568"/>
              <a:chExt cx="725" cy="139"/>
            </a:xfrm>
          </p:grpSpPr>
          <p:sp>
            <p:nvSpPr>
              <p:cNvPr id="292" name="AutoShape 244">
                <a:extLst>
                  <a:ext uri="{FF2B5EF4-FFF2-40B4-BE49-F238E27FC236}">
                    <a16:creationId xmlns:a16="http://schemas.microsoft.com/office/drawing/2014/main" id="{91B44A19-99F5-3246-B452-E6974C388207}"/>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AutoShape 245">
                <a:extLst>
                  <a:ext uri="{FF2B5EF4-FFF2-40B4-BE49-F238E27FC236}">
                    <a16:creationId xmlns:a16="http://schemas.microsoft.com/office/drawing/2014/main" id="{CE7C0896-4736-8044-B538-F09471477D4A}"/>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81" name="Rectangle 246">
              <a:extLst>
                <a:ext uri="{FF2B5EF4-FFF2-40B4-BE49-F238E27FC236}">
                  <a16:creationId xmlns:a16="http://schemas.microsoft.com/office/drawing/2014/main" id="{1D6C13B5-BF0F-554A-9CE4-3F075F93792E}"/>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Freeform 247">
              <a:extLst>
                <a:ext uri="{FF2B5EF4-FFF2-40B4-BE49-F238E27FC236}">
                  <a16:creationId xmlns:a16="http://schemas.microsoft.com/office/drawing/2014/main" id="{0F3FBF0A-EAF4-094D-A874-245423181CE6}"/>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48">
              <a:extLst>
                <a:ext uri="{FF2B5EF4-FFF2-40B4-BE49-F238E27FC236}">
                  <a16:creationId xmlns:a16="http://schemas.microsoft.com/office/drawing/2014/main" id="{EC002925-BD09-784A-9BB4-2AD299FA2E8C}"/>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Oval 249">
              <a:extLst>
                <a:ext uri="{FF2B5EF4-FFF2-40B4-BE49-F238E27FC236}">
                  <a16:creationId xmlns:a16="http://schemas.microsoft.com/office/drawing/2014/main" id="{21E73907-A81B-E540-A734-D855A8052176}"/>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5" name="Freeform 250">
              <a:extLst>
                <a:ext uri="{FF2B5EF4-FFF2-40B4-BE49-F238E27FC236}">
                  <a16:creationId xmlns:a16="http://schemas.microsoft.com/office/drawing/2014/main" id="{7B38A468-42E7-2245-BA7B-6136A4486608}"/>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AutoShape 251">
              <a:extLst>
                <a:ext uri="{FF2B5EF4-FFF2-40B4-BE49-F238E27FC236}">
                  <a16:creationId xmlns:a16="http://schemas.microsoft.com/office/drawing/2014/main" id="{F798831B-76D3-634B-A1D7-73487DB6F3DC}"/>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AutoShape 252">
              <a:extLst>
                <a:ext uri="{FF2B5EF4-FFF2-40B4-BE49-F238E27FC236}">
                  <a16:creationId xmlns:a16="http://schemas.microsoft.com/office/drawing/2014/main" id="{93B2ADD1-628A-5B4D-960D-449954DF90D0}"/>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Oval 253">
              <a:extLst>
                <a:ext uri="{FF2B5EF4-FFF2-40B4-BE49-F238E27FC236}">
                  <a16:creationId xmlns:a16="http://schemas.microsoft.com/office/drawing/2014/main" id="{359740D7-3452-8745-AD4F-78F1EAE69A2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Oval 254">
              <a:extLst>
                <a:ext uri="{FF2B5EF4-FFF2-40B4-BE49-F238E27FC236}">
                  <a16:creationId xmlns:a16="http://schemas.microsoft.com/office/drawing/2014/main" id="{6953048C-3B45-C945-95BD-05D0D95F965C}"/>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0" name="Oval 255">
              <a:extLst>
                <a:ext uri="{FF2B5EF4-FFF2-40B4-BE49-F238E27FC236}">
                  <a16:creationId xmlns:a16="http://schemas.microsoft.com/office/drawing/2014/main" id="{FCF3244C-B9E8-DF49-A3D0-C0D2140BA811}"/>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1" name="Rectangle 256">
              <a:extLst>
                <a:ext uri="{FF2B5EF4-FFF2-40B4-BE49-F238E27FC236}">
                  <a16:creationId xmlns:a16="http://schemas.microsoft.com/office/drawing/2014/main" id="{66CCCCC0-CA45-934C-8FFC-B89439DE40D5}"/>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0" name="Group 257">
            <a:extLst>
              <a:ext uri="{FF2B5EF4-FFF2-40B4-BE49-F238E27FC236}">
                <a16:creationId xmlns:a16="http://schemas.microsoft.com/office/drawing/2014/main" id="{6D88D42C-B784-1546-97B0-1AA7D6A27EC3}"/>
              </a:ext>
            </a:extLst>
          </p:cNvPr>
          <p:cNvGrpSpPr>
            <a:grpSpLocks/>
          </p:cNvGrpSpPr>
          <p:nvPr/>
        </p:nvGrpSpPr>
        <p:grpSpPr bwMode="auto">
          <a:xfrm>
            <a:off x="9376765" y="3005818"/>
            <a:ext cx="390525" cy="641350"/>
            <a:chOff x="4140" y="429"/>
            <a:chExt cx="1425" cy="2396"/>
          </a:xfrm>
        </p:grpSpPr>
        <p:sp>
          <p:nvSpPr>
            <p:cNvPr id="301" name="Freeform 258">
              <a:extLst>
                <a:ext uri="{FF2B5EF4-FFF2-40B4-BE49-F238E27FC236}">
                  <a16:creationId xmlns:a16="http://schemas.microsoft.com/office/drawing/2014/main" id="{702EC307-F8E6-434D-B445-B2F47A942B29}"/>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Rectangle 259">
              <a:extLst>
                <a:ext uri="{FF2B5EF4-FFF2-40B4-BE49-F238E27FC236}">
                  <a16:creationId xmlns:a16="http://schemas.microsoft.com/office/drawing/2014/main" id="{07437252-B53D-9D40-813F-304E5CD00EF6}"/>
                </a:ext>
              </a:extLst>
            </p:cNvPr>
            <p:cNvSpPr>
              <a:spLocks noChangeArrowheads="1"/>
            </p:cNvSpPr>
            <p:nvPr/>
          </p:nvSpPr>
          <p:spPr bwMode="auto">
            <a:xfrm>
              <a:off x="4204" y="429"/>
              <a:ext cx="1048"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3" name="Freeform 260">
              <a:extLst>
                <a:ext uri="{FF2B5EF4-FFF2-40B4-BE49-F238E27FC236}">
                  <a16:creationId xmlns:a16="http://schemas.microsoft.com/office/drawing/2014/main" id="{EC373583-A9BD-FC4E-A47E-4602AA39D0E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4" name="Freeform 261">
              <a:extLst>
                <a:ext uri="{FF2B5EF4-FFF2-40B4-BE49-F238E27FC236}">
                  <a16:creationId xmlns:a16="http://schemas.microsoft.com/office/drawing/2014/main" id="{D1E0B0A0-C834-9D4D-9DDD-D4222C1817F6}"/>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262">
              <a:extLst>
                <a:ext uri="{FF2B5EF4-FFF2-40B4-BE49-F238E27FC236}">
                  <a16:creationId xmlns:a16="http://schemas.microsoft.com/office/drawing/2014/main" id="{B2DA4C56-6E4F-4F46-A99C-698FAADDBECE}"/>
                </a:ext>
              </a:extLst>
            </p:cNvPr>
            <p:cNvSpPr>
              <a:spLocks noChangeArrowheads="1"/>
            </p:cNvSpPr>
            <p:nvPr/>
          </p:nvSpPr>
          <p:spPr bwMode="auto">
            <a:xfrm>
              <a:off x="4210" y="696"/>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6" name="Group 263">
              <a:extLst>
                <a:ext uri="{FF2B5EF4-FFF2-40B4-BE49-F238E27FC236}">
                  <a16:creationId xmlns:a16="http://schemas.microsoft.com/office/drawing/2014/main" id="{0476FEFE-2DC6-2148-99D9-A5C054B12CD7}"/>
                </a:ext>
              </a:extLst>
            </p:cNvPr>
            <p:cNvGrpSpPr>
              <a:grpSpLocks/>
            </p:cNvGrpSpPr>
            <p:nvPr/>
          </p:nvGrpSpPr>
          <p:grpSpPr bwMode="auto">
            <a:xfrm>
              <a:off x="4749" y="668"/>
              <a:ext cx="581" cy="145"/>
              <a:chOff x="614" y="2568"/>
              <a:chExt cx="725" cy="139"/>
            </a:xfrm>
          </p:grpSpPr>
          <p:sp>
            <p:nvSpPr>
              <p:cNvPr id="331" name="AutoShape 264">
                <a:extLst>
                  <a:ext uri="{FF2B5EF4-FFF2-40B4-BE49-F238E27FC236}">
                    <a16:creationId xmlns:a16="http://schemas.microsoft.com/office/drawing/2014/main" id="{81145D7E-D3D7-0D4C-A411-943EBD5AA0F6}"/>
                  </a:ext>
                </a:extLst>
              </p:cNvPr>
              <p:cNvSpPr>
                <a:spLocks noChangeArrowheads="1"/>
              </p:cNvSpPr>
              <p:nvPr/>
            </p:nvSpPr>
            <p:spPr bwMode="auto">
              <a:xfrm>
                <a:off x="613" y="2566"/>
                <a:ext cx="723"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AutoShape 265">
                <a:extLst>
                  <a:ext uri="{FF2B5EF4-FFF2-40B4-BE49-F238E27FC236}">
                    <a16:creationId xmlns:a16="http://schemas.microsoft.com/office/drawing/2014/main" id="{67891F44-03D3-CF47-86FB-FB0C31AF6556}"/>
                  </a:ext>
                </a:extLst>
              </p:cNvPr>
              <p:cNvSpPr>
                <a:spLocks noChangeArrowheads="1"/>
              </p:cNvSpPr>
              <p:nvPr/>
            </p:nvSpPr>
            <p:spPr bwMode="auto">
              <a:xfrm>
                <a:off x="627" y="2583"/>
                <a:ext cx="694"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7" name="Rectangle 266">
              <a:extLst>
                <a:ext uri="{FF2B5EF4-FFF2-40B4-BE49-F238E27FC236}">
                  <a16:creationId xmlns:a16="http://schemas.microsoft.com/office/drawing/2014/main" id="{1D029B33-0C7B-864F-B801-978A4B8FD5E1}"/>
                </a:ext>
              </a:extLst>
            </p:cNvPr>
            <p:cNvSpPr>
              <a:spLocks noChangeArrowheads="1"/>
            </p:cNvSpPr>
            <p:nvPr/>
          </p:nvSpPr>
          <p:spPr bwMode="auto">
            <a:xfrm>
              <a:off x="4227" y="1016"/>
              <a:ext cx="591"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08" name="Group 267">
              <a:extLst>
                <a:ext uri="{FF2B5EF4-FFF2-40B4-BE49-F238E27FC236}">
                  <a16:creationId xmlns:a16="http://schemas.microsoft.com/office/drawing/2014/main" id="{8A3352FE-9285-9E4C-BF29-D635003DF954}"/>
                </a:ext>
              </a:extLst>
            </p:cNvPr>
            <p:cNvGrpSpPr>
              <a:grpSpLocks/>
            </p:cNvGrpSpPr>
            <p:nvPr/>
          </p:nvGrpSpPr>
          <p:grpSpPr bwMode="auto">
            <a:xfrm>
              <a:off x="4747" y="994"/>
              <a:ext cx="581" cy="134"/>
              <a:chOff x="614" y="2568"/>
              <a:chExt cx="725" cy="139"/>
            </a:xfrm>
          </p:grpSpPr>
          <p:sp>
            <p:nvSpPr>
              <p:cNvPr id="329" name="AutoShape 268">
                <a:extLst>
                  <a:ext uri="{FF2B5EF4-FFF2-40B4-BE49-F238E27FC236}">
                    <a16:creationId xmlns:a16="http://schemas.microsoft.com/office/drawing/2014/main" id="{CC6637ED-E66A-004E-AE38-F32E55EC540F}"/>
                  </a:ext>
                </a:extLst>
              </p:cNvPr>
              <p:cNvSpPr>
                <a:spLocks noChangeArrowheads="1"/>
              </p:cNvSpPr>
              <p:nvPr/>
            </p:nvSpPr>
            <p:spPr bwMode="auto">
              <a:xfrm>
                <a:off x="616" y="2566"/>
                <a:ext cx="723"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AutoShape 269">
                <a:extLst>
                  <a:ext uri="{FF2B5EF4-FFF2-40B4-BE49-F238E27FC236}">
                    <a16:creationId xmlns:a16="http://schemas.microsoft.com/office/drawing/2014/main" id="{99FAA76E-7386-FC45-ACF1-30D129724B32}"/>
                  </a:ext>
                </a:extLst>
              </p:cNvPr>
              <p:cNvSpPr>
                <a:spLocks noChangeArrowheads="1"/>
              </p:cNvSpPr>
              <p:nvPr/>
            </p:nvSpPr>
            <p:spPr bwMode="auto">
              <a:xfrm>
                <a:off x="630" y="2585"/>
                <a:ext cx="694" cy="105"/>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Rectangle 270">
              <a:extLst>
                <a:ext uri="{FF2B5EF4-FFF2-40B4-BE49-F238E27FC236}">
                  <a16:creationId xmlns:a16="http://schemas.microsoft.com/office/drawing/2014/main" id="{AFCC8C61-44F6-2242-8855-E7238EE55A1B}"/>
                </a:ext>
              </a:extLst>
            </p:cNvPr>
            <p:cNvSpPr>
              <a:spLocks noChangeArrowheads="1"/>
            </p:cNvSpPr>
            <p:nvPr/>
          </p:nvSpPr>
          <p:spPr bwMode="auto">
            <a:xfrm>
              <a:off x="4215" y="1360"/>
              <a:ext cx="597" cy="42"/>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Rectangle 271">
              <a:extLst>
                <a:ext uri="{FF2B5EF4-FFF2-40B4-BE49-F238E27FC236}">
                  <a16:creationId xmlns:a16="http://schemas.microsoft.com/office/drawing/2014/main" id="{5F416F68-F5C3-E047-86DD-2B69313C981C}"/>
                </a:ext>
              </a:extLst>
            </p:cNvPr>
            <p:cNvSpPr>
              <a:spLocks noChangeArrowheads="1"/>
            </p:cNvSpPr>
            <p:nvPr/>
          </p:nvSpPr>
          <p:spPr bwMode="auto">
            <a:xfrm>
              <a:off x="4227" y="1657"/>
              <a:ext cx="597" cy="47"/>
            </a:xfrm>
            <a:prstGeom prst="rect">
              <a:avLst/>
            </a:prstGeom>
            <a:solidFill>
              <a:srgbClr val="000000"/>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1" name="Group 272">
              <a:extLst>
                <a:ext uri="{FF2B5EF4-FFF2-40B4-BE49-F238E27FC236}">
                  <a16:creationId xmlns:a16="http://schemas.microsoft.com/office/drawing/2014/main" id="{63D616E2-37F9-FA41-93A3-EC867A9C9DF3}"/>
                </a:ext>
              </a:extLst>
            </p:cNvPr>
            <p:cNvGrpSpPr>
              <a:grpSpLocks/>
            </p:cNvGrpSpPr>
            <p:nvPr/>
          </p:nvGrpSpPr>
          <p:grpSpPr bwMode="auto">
            <a:xfrm>
              <a:off x="4735" y="1627"/>
              <a:ext cx="582" cy="151"/>
              <a:chOff x="614" y="2568"/>
              <a:chExt cx="725" cy="139"/>
            </a:xfrm>
          </p:grpSpPr>
          <p:sp>
            <p:nvSpPr>
              <p:cNvPr id="327" name="AutoShape 273">
                <a:extLst>
                  <a:ext uri="{FF2B5EF4-FFF2-40B4-BE49-F238E27FC236}">
                    <a16:creationId xmlns:a16="http://schemas.microsoft.com/office/drawing/2014/main" id="{666D6CE3-43E0-B641-9B47-80DA04FB01A3}"/>
                  </a:ext>
                </a:extLst>
              </p:cNvPr>
              <p:cNvSpPr>
                <a:spLocks noChangeArrowheads="1"/>
              </p:cNvSpPr>
              <p:nvPr/>
            </p:nvSpPr>
            <p:spPr bwMode="auto">
              <a:xfrm>
                <a:off x="616" y="2568"/>
                <a:ext cx="722" cy="13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AutoShape 274">
                <a:extLst>
                  <a:ext uri="{FF2B5EF4-FFF2-40B4-BE49-F238E27FC236}">
                    <a16:creationId xmlns:a16="http://schemas.microsoft.com/office/drawing/2014/main" id="{D94D4D24-3A62-4346-A4B0-AF4901D56184}"/>
                  </a:ext>
                </a:extLst>
              </p:cNvPr>
              <p:cNvSpPr>
                <a:spLocks noChangeArrowheads="1"/>
              </p:cNvSpPr>
              <p:nvPr/>
            </p:nvSpPr>
            <p:spPr bwMode="auto">
              <a:xfrm>
                <a:off x="630" y="2584"/>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2" name="Freeform 275">
              <a:extLst>
                <a:ext uri="{FF2B5EF4-FFF2-40B4-BE49-F238E27FC236}">
                  <a16:creationId xmlns:a16="http://schemas.microsoft.com/office/drawing/2014/main" id="{5502E20D-D3F9-1445-AE1A-C5A9B7BBB8AC}"/>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13" name="Group 276">
              <a:extLst>
                <a:ext uri="{FF2B5EF4-FFF2-40B4-BE49-F238E27FC236}">
                  <a16:creationId xmlns:a16="http://schemas.microsoft.com/office/drawing/2014/main" id="{88289607-2CB3-6846-972E-267A38967E1B}"/>
                </a:ext>
              </a:extLst>
            </p:cNvPr>
            <p:cNvGrpSpPr>
              <a:grpSpLocks/>
            </p:cNvGrpSpPr>
            <p:nvPr/>
          </p:nvGrpSpPr>
          <p:grpSpPr bwMode="auto">
            <a:xfrm>
              <a:off x="4739" y="1327"/>
              <a:ext cx="582" cy="139"/>
              <a:chOff x="614" y="2568"/>
              <a:chExt cx="725" cy="139"/>
            </a:xfrm>
          </p:grpSpPr>
          <p:sp>
            <p:nvSpPr>
              <p:cNvPr id="325" name="AutoShape 277">
                <a:extLst>
                  <a:ext uri="{FF2B5EF4-FFF2-40B4-BE49-F238E27FC236}">
                    <a16:creationId xmlns:a16="http://schemas.microsoft.com/office/drawing/2014/main" id="{4D384432-D7DC-704B-9036-8E7B3A29347C}"/>
                  </a:ext>
                </a:extLst>
              </p:cNvPr>
              <p:cNvSpPr>
                <a:spLocks noChangeArrowheads="1"/>
              </p:cNvSpPr>
              <p:nvPr/>
            </p:nvSpPr>
            <p:spPr bwMode="auto">
              <a:xfrm>
                <a:off x="611" y="2566"/>
                <a:ext cx="729" cy="142"/>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AutoShape 278">
                <a:extLst>
                  <a:ext uri="{FF2B5EF4-FFF2-40B4-BE49-F238E27FC236}">
                    <a16:creationId xmlns:a16="http://schemas.microsoft.com/office/drawing/2014/main" id="{D9C2A3A1-5244-A14A-8274-DFC1383E58E8}"/>
                  </a:ext>
                </a:extLst>
              </p:cNvPr>
              <p:cNvSpPr>
                <a:spLocks noChangeArrowheads="1"/>
              </p:cNvSpPr>
              <p:nvPr/>
            </p:nvSpPr>
            <p:spPr bwMode="auto">
              <a:xfrm>
                <a:off x="625" y="2583"/>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4" name="Rectangle 279">
              <a:extLst>
                <a:ext uri="{FF2B5EF4-FFF2-40B4-BE49-F238E27FC236}">
                  <a16:creationId xmlns:a16="http://schemas.microsoft.com/office/drawing/2014/main" id="{B1F8DD2B-C939-2C43-B20B-2B1AD74D4219}"/>
                </a:ext>
              </a:extLst>
            </p:cNvPr>
            <p:cNvSpPr>
              <a:spLocks noChangeArrowheads="1"/>
            </p:cNvSpPr>
            <p:nvPr/>
          </p:nvSpPr>
          <p:spPr bwMode="auto">
            <a:xfrm>
              <a:off x="5252" y="429"/>
              <a:ext cx="64" cy="2289"/>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Freeform 280">
              <a:extLst>
                <a:ext uri="{FF2B5EF4-FFF2-40B4-BE49-F238E27FC236}">
                  <a16:creationId xmlns:a16="http://schemas.microsoft.com/office/drawing/2014/main" id="{F16DC7B2-4515-5543-B12A-6165D6E2E911}"/>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Freeform 281">
              <a:extLst>
                <a:ext uri="{FF2B5EF4-FFF2-40B4-BE49-F238E27FC236}">
                  <a16:creationId xmlns:a16="http://schemas.microsoft.com/office/drawing/2014/main" id="{004AE2FC-7231-E64A-BEBE-ADCA412A09EA}"/>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7" name="Oval 282">
              <a:extLst>
                <a:ext uri="{FF2B5EF4-FFF2-40B4-BE49-F238E27FC236}">
                  <a16:creationId xmlns:a16="http://schemas.microsoft.com/office/drawing/2014/main" id="{5A6BAD53-D0CF-DF42-803B-A591FE492858}"/>
                </a:ext>
              </a:extLst>
            </p:cNvPr>
            <p:cNvSpPr>
              <a:spLocks noChangeArrowheads="1"/>
            </p:cNvSpPr>
            <p:nvPr/>
          </p:nvSpPr>
          <p:spPr bwMode="auto">
            <a:xfrm>
              <a:off x="5519" y="2611"/>
              <a:ext cx="46"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8" name="Freeform 283">
              <a:extLst>
                <a:ext uri="{FF2B5EF4-FFF2-40B4-BE49-F238E27FC236}">
                  <a16:creationId xmlns:a16="http://schemas.microsoft.com/office/drawing/2014/main" id="{37D6350E-473C-2F48-8443-85DB0303DB8B}"/>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AutoShape 284">
              <a:extLst>
                <a:ext uri="{FF2B5EF4-FFF2-40B4-BE49-F238E27FC236}">
                  <a16:creationId xmlns:a16="http://schemas.microsoft.com/office/drawing/2014/main" id="{BC07E322-3708-CF4A-90EA-569EBA34D238}"/>
                </a:ext>
              </a:extLst>
            </p:cNvPr>
            <p:cNvSpPr>
              <a:spLocks noChangeArrowheads="1"/>
            </p:cNvSpPr>
            <p:nvPr/>
          </p:nvSpPr>
          <p:spPr bwMode="auto">
            <a:xfrm>
              <a:off x="4140" y="2677"/>
              <a:ext cx="1199" cy="148"/>
            </a:xfrm>
            <a:prstGeom prst="roundRect">
              <a:avLst>
                <a:gd name="adj" fmla="val 50000"/>
              </a:avLst>
            </a:prstGeom>
            <a:solidFill>
              <a:srgbClr val="DDDDDD"/>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AutoShape 285">
              <a:extLst>
                <a:ext uri="{FF2B5EF4-FFF2-40B4-BE49-F238E27FC236}">
                  <a16:creationId xmlns:a16="http://schemas.microsoft.com/office/drawing/2014/main" id="{13CC96E0-B269-1C41-8B8A-26D7B49CC21B}"/>
                </a:ext>
              </a:extLst>
            </p:cNvPr>
            <p:cNvSpPr>
              <a:spLocks noChangeArrowheads="1"/>
            </p:cNvSpPr>
            <p:nvPr/>
          </p:nvSpPr>
          <p:spPr bwMode="auto">
            <a:xfrm>
              <a:off x="4204" y="2712"/>
              <a:ext cx="1072" cy="83"/>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Oval 286">
              <a:extLst>
                <a:ext uri="{FF2B5EF4-FFF2-40B4-BE49-F238E27FC236}">
                  <a16:creationId xmlns:a16="http://schemas.microsoft.com/office/drawing/2014/main" id="{B778BB94-7A1A-2A49-A8EF-9BB086F52551}"/>
                </a:ext>
              </a:extLst>
            </p:cNvPr>
            <p:cNvSpPr>
              <a:spLocks noChangeArrowheads="1"/>
            </p:cNvSpPr>
            <p:nvPr/>
          </p:nvSpPr>
          <p:spPr bwMode="auto">
            <a:xfrm>
              <a:off x="4308" y="2380"/>
              <a:ext cx="156" cy="148"/>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Oval 287">
              <a:extLst>
                <a:ext uri="{FF2B5EF4-FFF2-40B4-BE49-F238E27FC236}">
                  <a16:creationId xmlns:a16="http://schemas.microsoft.com/office/drawing/2014/main" id="{F501B229-B7EF-6B41-9F50-357DBD63388F}"/>
                </a:ext>
              </a:extLst>
            </p:cNvPr>
            <p:cNvSpPr>
              <a:spLocks noChangeArrowheads="1"/>
            </p:cNvSpPr>
            <p:nvPr/>
          </p:nvSpPr>
          <p:spPr bwMode="auto">
            <a:xfrm>
              <a:off x="4488" y="2386"/>
              <a:ext cx="156"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23" name="Oval 288">
              <a:extLst>
                <a:ext uri="{FF2B5EF4-FFF2-40B4-BE49-F238E27FC236}">
                  <a16:creationId xmlns:a16="http://schemas.microsoft.com/office/drawing/2014/main" id="{B00DA42E-62A3-B349-A633-497D458569F4}"/>
                </a:ext>
              </a:extLst>
            </p:cNvPr>
            <p:cNvSpPr>
              <a:spLocks noChangeArrowheads="1"/>
            </p:cNvSpPr>
            <p:nvPr/>
          </p:nvSpPr>
          <p:spPr bwMode="auto">
            <a:xfrm>
              <a:off x="4661" y="2380"/>
              <a:ext cx="156"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289">
              <a:extLst>
                <a:ext uri="{FF2B5EF4-FFF2-40B4-BE49-F238E27FC236}">
                  <a16:creationId xmlns:a16="http://schemas.microsoft.com/office/drawing/2014/main" id="{238D91CD-38E8-4C4C-BE90-4508D42E5587}"/>
                </a:ext>
              </a:extLst>
            </p:cNvPr>
            <p:cNvSpPr>
              <a:spLocks noChangeArrowheads="1"/>
            </p:cNvSpPr>
            <p:nvPr/>
          </p:nvSpPr>
          <p:spPr bwMode="auto">
            <a:xfrm>
              <a:off x="5061" y="1835"/>
              <a:ext cx="87" cy="759"/>
            </a:xfrm>
            <a:prstGeom prst="rect">
              <a:avLst/>
            </a:prstGeom>
            <a:solidFill>
              <a:srgbClr val="292929"/>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8" name="Rectangle 67">
            <a:extLst>
              <a:ext uri="{FF2B5EF4-FFF2-40B4-BE49-F238E27FC236}">
                <a16:creationId xmlns:a16="http://schemas.microsoft.com/office/drawing/2014/main" id="{7033F479-89A5-0143-B345-2FFB1A7A7F97}"/>
              </a:ext>
            </a:extLst>
          </p:cNvPr>
          <p:cNvSpPr>
            <a:spLocks noChangeArrowheads="1"/>
          </p:cNvSpPr>
          <p:nvPr/>
        </p:nvSpPr>
        <p:spPr bwMode="auto">
          <a:xfrm>
            <a:off x="810552" y="2790656"/>
            <a:ext cx="3704869" cy="3241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Recursive query:</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puts burden of name resolution on contacted name server</a:t>
            </a:r>
          </a:p>
          <a:p>
            <a:pPr marL="403225" marR="0" lvl="0" indent="-288925"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heavy load at upper levels of hierarchy</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167" name="Rectangle 67">
            <a:extLst>
              <a:ext uri="{FF2B5EF4-FFF2-40B4-BE49-F238E27FC236}">
                <a16:creationId xmlns:a16="http://schemas.microsoft.com/office/drawing/2014/main" id="{FC920AB6-C679-FB4D-8FB0-F8831E569238}"/>
              </a:ext>
            </a:extLst>
          </p:cNvPr>
          <p:cNvSpPr txBox="1">
            <a:spLocks noChangeArrowheads="1"/>
          </p:cNvSpPr>
          <p:nvPr/>
        </p:nvSpPr>
        <p:spPr>
          <a:xfrm>
            <a:off x="684201" y="1617338"/>
            <a:ext cx="5664200" cy="106113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Example: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engineering.nyu.edu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wants IP address for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gaia.cs.umass.edu</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9" name="Slide Number Placeholder 2">
            <a:extLst>
              <a:ext uri="{FF2B5EF4-FFF2-40B4-BE49-F238E27FC236}">
                <a16:creationId xmlns:a16="http://schemas.microsoft.com/office/drawing/2014/main" id="{A8961CBE-FE41-8D44-9128-97B15DEF4B5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2406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68"/>
                                        </p:tgtEl>
                                        <p:attrNameLst>
                                          <p:attrName>style.visibility</p:attrName>
                                        </p:attrNameLst>
                                      </p:cBhvr>
                                      <p:to>
                                        <p:strVal val="visible"/>
                                      </p:to>
                                    </p:set>
                                    <p:animEffect transition="in" filter="dissolve">
                                      <p:cBhvr>
                                        <p:cTn id="7" dur="500"/>
                                        <p:tgtEl>
                                          <p:spTgt spid="16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174"/>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18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75"/>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8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7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17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186"/>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177"/>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87"/>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192"/>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188"/>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9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190"/>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7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 grpId="0"/>
      <p:bldP spid="184" grpId="0"/>
      <p:bldP spid="185" grpId="0"/>
      <p:bldP spid="186" grpId="0"/>
      <p:bldP spid="187" grpId="0"/>
      <p:bldP spid="188" grpId="0"/>
      <p:bldP spid="190" grpId="0"/>
      <p:bldP spid="191" grpId="0"/>
      <p:bldP spid="168"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Caching DNS Information</a:t>
            </a:r>
            <a:endParaRPr lang="en-US" sz="4400" dirty="0">
              <a:cs typeface="Calibri" panose="020F0502020204030204" pitchFamily="34" charset="0"/>
            </a:endParaRPr>
          </a:p>
        </p:txBody>
      </p:sp>
      <p:sp>
        <p:nvSpPr>
          <p:cNvPr id="167" name="Rectangle 3">
            <a:extLst>
              <a:ext uri="{FF2B5EF4-FFF2-40B4-BE49-F238E27FC236}">
                <a16:creationId xmlns:a16="http://schemas.microsoft.com/office/drawing/2014/main" id="{796C1A8B-325B-1A4B-BF89-EF3A65965833}"/>
              </a:ext>
            </a:extLst>
          </p:cNvPr>
          <p:cNvSpPr txBox="1">
            <a:spLocks noChangeArrowheads="1"/>
          </p:cNvSpPr>
          <p:nvPr/>
        </p:nvSpPr>
        <p:spPr>
          <a:xfrm>
            <a:off x="952952" y="1446555"/>
            <a:ext cx="10515600" cy="4733925"/>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once (any) name server learns mapping, it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caches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mapping, and i</a:t>
            </a: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mmediately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returns a cached mapping in response to a query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caching improves response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 entries timeout (disappear) after some time (TTL)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TLD servers typically cached in local name servers</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cached entries may be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out-of-date</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named host changes IP address, may not be known Internet-wide until all TTLs expire!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best-effort name-to-address translation!</a:t>
            </a:r>
            <a:endPar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AF23161C-A7AE-1A48-A402-4FD497E9247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961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7">
                                            <p:txEl>
                                              <p:pRg st="1" end="1"/>
                                            </p:txEl>
                                          </p:spTgt>
                                        </p:tgtEl>
                                        <p:attrNameLst>
                                          <p:attrName>style.visibility</p:attrName>
                                        </p:attrNameLst>
                                      </p:cBhvr>
                                      <p:to>
                                        <p:strVal val="visible"/>
                                      </p:to>
                                    </p:set>
                                    <p:animEffect transition="in" filter="dissolve">
                                      <p:cBhvr>
                                        <p:cTn id="7" dur="500"/>
                                        <p:tgtEl>
                                          <p:spTgt spid="167">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67">
                                            <p:txEl>
                                              <p:pRg st="2" end="2"/>
                                            </p:txEl>
                                          </p:spTgt>
                                        </p:tgtEl>
                                        <p:attrNameLst>
                                          <p:attrName>style.visibility</p:attrName>
                                        </p:attrNameLst>
                                      </p:cBhvr>
                                      <p:to>
                                        <p:strVal val="visible"/>
                                      </p:to>
                                    </p:set>
                                    <p:animEffect transition="in" filter="dissolve">
                                      <p:cBhvr>
                                        <p:cTn id="10" dur="500"/>
                                        <p:tgtEl>
                                          <p:spTgt spid="167">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7">
                                            <p:txEl>
                                              <p:pRg st="3" end="3"/>
                                            </p:txEl>
                                          </p:spTgt>
                                        </p:tgtEl>
                                        <p:attrNameLst>
                                          <p:attrName>style.visibility</p:attrName>
                                        </p:attrNameLst>
                                      </p:cBhvr>
                                      <p:to>
                                        <p:strVal val="visible"/>
                                      </p:to>
                                    </p:set>
                                    <p:animEffect transition="in" filter="dissolve">
                                      <p:cBhvr>
                                        <p:cTn id="13" dur="500"/>
                                        <p:tgtEl>
                                          <p:spTgt spid="167">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67">
                                            <p:txEl>
                                              <p:pRg st="4" end="4"/>
                                            </p:txEl>
                                          </p:spTgt>
                                        </p:tgtEl>
                                        <p:attrNameLst>
                                          <p:attrName>style.visibility</p:attrName>
                                        </p:attrNameLst>
                                      </p:cBhvr>
                                      <p:to>
                                        <p:strVal val="visible"/>
                                      </p:to>
                                    </p:set>
                                    <p:animEffect transition="in" filter="dissolve">
                                      <p:cBhvr>
                                        <p:cTn id="18" dur="500"/>
                                        <p:tgtEl>
                                          <p:spTgt spid="167">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67">
                                            <p:txEl>
                                              <p:pRg st="5" end="5"/>
                                            </p:txEl>
                                          </p:spTgt>
                                        </p:tgtEl>
                                        <p:attrNameLst>
                                          <p:attrName>style.visibility</p:attrName>
                                        </p:attrNameLst>
                                      </p:cBhvr>
                                      <p:to>
                                        <p:strVal val="visible"/>
                                      </p:to>
                                    </p:set>
                                    <p:animEffect transition="in" filter="dissolve">
                                      <p:cBhvr>
                                        <p:cTn id="21" dur="500"/>
                                        <p:tgtEl>
                                          <p:spTgt spid="167">
                                            <p:txEl>
                                              <p:pRg st="5" end="5"/>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67">
                                            <p:txEl>
                                              <p:pRg st="6" end="6"/>
                                            </p:txEl>
                                          </p:spTgt>
                                        </p:tgtEl>
                                        <p:attrNameLst>
                                          <p:attrName>style.visibility</p:attrName>
                                        </p:attrNameLst>
                                      </p:cBhvr>
                                      <p:to>
                                        <p:strVal val="visible"/>
                                      </p:to>
                                    </p:set>
                                    <p:animEffect transition="in" filter="dissolve">
                                      <p:cBhvr>
                                        <p:cTn id="24" dur="500"/>
                                        <p:tgtEl>
                                          <p:spTgt spid="1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cs typeface="Calibri" panose="020F0502020204030204" pitchFamily="34" charset="0"/>
              </a:rPr>
              <a:t>DNS records</a:t>
            </a:r>
            <a:endParaRPr lang="en-US" sz="4400" dirty="0">
              <a:cs typeface="Calibri" panose="020F0502020204030204" pitchFamily="34" charset="0"/>
            </a:endParaRPr>
          </a:p>
        </p:txBody>
      </p:sp>
      <p:sp>
        <p:nvSpPr>
          <p:cNvPr id="13" name="Rectangle 3">
            <a:extLst>
              <a:ext uri="{FF2B5EF4-FFF2-40B4-BE49-F238E27FC236}">
                <a16:creationId xmlns:a16="http://schemas.microsoft.com/office/drawing/2014/main" id="{D08588B2-F267-5D46-821D-D0D5A216E8F9}"/>
              </a:ext>
            </a:extLst>
          </p:cNvPr>
          <p:cNvSpPr txBox="1">
            <a:spLocks noChangeArrowheads="1"/>
          </p:cNvSpPr>
          <p:nvPr/>
        </p:nvSpPr>
        <p:spPr>
          <a:xfrm>
            <a:off x="1347787" y="1358900"/>
            <a:ext cx="9574213"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distributed database storing resource records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(RR)</a:t>
            </a:r>
          </a:p>
        </p:txBody>
      </p:sp>
      <p:sp>
        <p:nvSpPr>
          <p:cNvPr id="14" name="Rectangle 4">
            <a:extLst>
              <a:ext uri="{FF2B5EF4-FFF2-40B4-BE49-F238E27FC236}">
                <a16:creationId xmlns:a16="http://schemas.microsoft.com/office/drawing/2014/main" id="{3AF614AE-5EFE-CD4F-98FF-6CA8EFEA6A47}"/>
              </a:ext>
            </a:extLst>
          </p:cNvPr>
          <p:cNvSpPr txBox="1">
            <a:spLocks noChangeArrowheads="1"/>
          </p:cNvSpPr>
          <p:nvPr/>
        </p:nvSpPr>
        <p:spPr>
          <a:xfrm>
            <a:off x="1080534" y="4388077"/>
            <a:ext cx="4547961" cy="19050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type=NS</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domain (e.g., foo.com)</a:t>
            </a:r>
          </a:p>
          <a:p>
            <a:pPr marL="346075" marR="0" lvl="1" indent="-28892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hostname of authoritative name server for this domain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 name="Text Box 6">
            <a:extLst>
              <a:ext uri="{FF2B5EF4-FFF2-40B4-BE49-F238E27FC236}">
                <a16:creationId xmlns:a16="http://schemas.microsoft.com/office/drawing/2014/main" id="{D7409DB2-6342-834D-ABB2-A1B3DA3A957D}"/>
              </a:ext>
            </a:extLst>
          </p:cNvPr>
          <p:cNvSpPr txBox="1">
            <a:spLocks noChangeArrowheads="1"/>
          </p:cNvSpPr>
          <p:nvPr/>
        </p:nvSpPr>
        <p:spPr bwMode="auto">
          <a:xfrm>
            <a:off x="2659064" y="1860128"/>
            <a:ext cx="633253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 format: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value, type, ttl</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 name="Rectangle 8">
            <a:extLst>
              <a:ext uri="{FF2B5EF4-FFF2-40B4-BE49-F238E27FC236}">
                <a16:creationId xmlns:a16="http://schemas.microsoft.com/office/drawing/2014/main" id="{5FF3C084-C8BC-1946-AC92-BACA78ED2659}"/>
              </a:ext>
            </a:extLst>
          </p:cNvPr>
          <p:cNvSpPr>
            <a:spLocks noChangeArrowheads="1"/>
          </p:cNvSpPr>
          <p:nvPr/>
        </p:nvSpPr>
        <p:spPr bwMode="auto">
          <a:xfrm>
            <a:off x="1067384" y="2774950"/>
            <a:ext cx="3810000" cy="130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75000"/>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type=A</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hostname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IP address</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8" name="Rectangle 9">
            <a:extLst>
              <a:ext uri="{FF2B5EF4-FFF2-40B4-BE49-F238E27FC236}">
                <a16:creationId xmlns:a16="http://schemas.microsoft.com/office/drawing/2014/main" id="{133ECBD3-7BA2-AC4D-ADED-9C9DE52EAD44}"/>
              </a:ext>
            </a:extLst>
          </p:cNvPr>
          <p:cNvSpPr>
            <a:spLocks noChangeArrowheads="1"/>
          </p:cNvSpPr>
          <p:nvPr/>
        </p:nvSpPr>
        <p:spPr bwMode="auto">
          <a:xfrm>
            <a:off x="6015718" y="2797175"/>
            <a:ext cx="6176282" cy="2171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type=CNAME</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alias name for some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canonical” (the real) name</a:t>
            </a:r>
          </a:p>
          <a:p>
            <a:pPr marL="403225" marR="0" lvl="1" indent="-317500" algn="l" defTabSz="914400" rtl="0" eaLnBrk="1" fontAlgn="auto" latinLnBrk="0" hangingPunct="1">
              <a:lnSpc>
                <a:spcPct val="100000"/>
              </a:lnSpc>
              <a:spcBef>
                <a:spcPts val="0"/>
              </a:spcBef>
              <a:spcAft>
                <a:spcPts val="0"/>
              </a:spcAft>
              <a:buClr>
                <a:srgbClr val="000099"/>
              </a:buClr>
              <a:buSzPct val="120000"/>
              <a:buFont typeface="Wingdings" pitchFamily="2" charset="2"/>
              <a:buChar char="§"/>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www.ibm.com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really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servereast.backup2.ibm.com</a:t>
            </a:r>
          </a:p>
          <a:p>
            <a:pPr marL="403225" marR="0" lvl="1" indent="-31750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canonical 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9" name="Rectangle 10">
            <a:extLst>
              <a:ext uri="{FF2B5EF4-FFF2-40B4-BE49-F238E27FC236}">
                <a16:creationId xmlns:a16="http://schemas.microsoft.com/office/drawing/2014/main" id="{B62233DC-6662-1844-8E5F-FDE264813A85}"/>
              </a:ext>
            </a:extLst>
          </p:cNvPr>
          <p:cNvSpPr>
            <a:spLocks noChangeArrowheads="1"/>
          </p:cNvSpPr>
          <p:nvPr/>
        </p:nvSpPr>
        <p:spPr bwMode="auto">
          <a:xfrm>
            <a:off x="6015718" y="4968875"/>
            <a:ext cx="5287866" cy="130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type=MX</a:t>
            </a:r>
          </a:p>
          <a:p>
            <a:pPr marL="742950" marR="0" lvl="1" indent="-285750" algn="l" defTabSz="914400" rtl="0" eaLnBrk="1" fontAlgn="auto" latinLnBrk="0" hangingPunct="1">
              <a:lnSpc>
                <a:spcPct val="100000"/>
              </a:lnSpc>
              <a:spcBef>
                <a:spcPts val="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value</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is name of SMTP mail server associated with </a:t>
            </a:r>
            <a:r>
              <a:rPr kumimoji="0" lang="en-US" altLang="en-US" sz="24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name</a:t>
            </a:r>
          </a:p>
          <a:p>
            <a:pPr marL="342900" marR="0" lvl="0" indent="-342900" algn="l" defTabSz="914400" rtl="0" eaLnBrk="1" fontAlgn="auto" latinLnBrk="0" hangingPunct="1">
              <a:lnSpc>
                <a:spcPct val="100000"/>
              </a:lnSpc>
              <a:spcBef>
                <a:spcPts val="0"/>
              </a:spcBef>
              <a:spcAft>
                <a:spcPts val="0"/>
              </a:spcAft>
              <a:buClrTx/>
              <a:buSzTx/>
              <a:buFont typeface="ZapfDingbats" charset="2"/>
              <a:buChar char="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434497C-A235-8C46-8A1B-FDC4DB9ACC31}"/>
              </a:ext>
            </a:extLst>
          </p:cNvPr>
          <p:cNvSpPr/>
          <p:nvPr/>
        </p:nvSpPr>
        <p:spPr>
          <a:xfrm>
            <a:off x="1358900" y="1270000"/>
            <a:ext cx="9690100" cy="1155700"/>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Slide Number Placeholder 2">
            <a:extLst>
              <a:ext uri="{FF2B5EF4-FFF2-40B4-BE49-F238E27FC236}">
                <a16:creationId xmlns:a16="http://schemas.microsoft.com/office/drawing/2014/main" id="{E3AF190D-9153-4849-8D73-82E2FC3A405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416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dissolv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dissolve">
                                      <p:cBhvr>
                                        <p:cTn id="17" dur="5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dissolve">
                                      <p:cBhvr>
                                        <p:cTn id="2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7" grpId="0"/>
      <p:bldP spid="18" grpId="0"/>
      <p:bldP spid="1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Processes communicating</a:t>
            </a:r>
            <a:endParaRPr lang="en-US" sz="4400"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606042" y="1565977"/>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process:</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program running within a host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within same host, two processes communicate using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inter-process communication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(defined by OS)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in different hosts communicate by exchanging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messages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8F7AD000-A388-6C4C-8C9C-158A86A0C51E}"/>
              </a:ext>
            </a:extLst>
          </p:cNvPr>
          <p:cNvSpPr>
            <a:spLocks noChangeArrowheads="1"/>
          </p:cNvSpPr>
          <p:nvPr/>
        </p:nvSpPr>
        <p:spPr bwMode="auto">
          <a:xfrm>
            <a:off x="6915273" y="4263451"/>
            <a:ext cx="3989387" cy="183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9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note: applications with P2P architectures have client processes &amp; server processes</a:t>
            </a:r>
          </a:p>
        </p:txBody>
      </p:sp>
      <p:grpSp>
        <p:nvGrpSpPr>
          <p:cNvPr id="2" name="Group 1">
            <a:extLst>
              <a:ext uri="{FF2B5EF4-FFF2-40B4-BE49-F238E27FC236}">
                <a16:creationId xmlns:a16="http://schemas.microsoft.com/office/drawing/2014/main" id="{6E7D9C5A-4A0F-3E45-B3EB-48F963F34B69}"/>
              </a:ext>
            </a:extLst>
          </p:cNvPr>
          <p:cNvGrpSpPr/>
          <p:nvPr/>
        </p:nvGrpSpPr>
        <p:grpSpPr>
          <a:xfrm>
            <a:off x="6974010" y="1488501"/>
            <a:ext cx="4092575" cy="2567781"/>
            <a:chOff x="6974010" y="1488501"/>
            <a:chExt cx="4092575" cy="2567781"/>
          </a:xfrm>
        </p:grpSpPr>
        <p:sp>
          <p:nvSpPr>
            <p:cNvPr id="8" name="Rectangle 4">
              <a:extLst>
                <a:ext uri="{FF2B5EF4-FFF2-40B4-BE49-F238E27FC236}">
                  <a16:creationId xmlns:a16="http://schemas.microsoft.com/office/drawing/2014/main" id="{96562BEA-C84E-254B-BD55-56C2EB6C5088}"/>
                </a:ext>
              </a:extLst>
            </p:cNvPr>
            <p:cNvSpPr txBox="1">
              <a:spLocks noChangeArrowheads="1"/>
            </p:cNvSpPr>
            <p:nvPr/>
          </p:nvSpPr>
          <p:spPr>
            <a:xfrm>
              <a:off x="7025603" y="2022695"/>
              <a:ext cx="3989387" cy="2033587"/>
            </a:xfrm>
            <a:prstGeom prst="rect">
              <a:avLst/>
            </a:prstGeom>
            <a:noFill/>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initiates communication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None/>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 process:</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 that waits to be contacted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 name="Rectangle 13">
              <a:extLst>
                <a:ext uri="{FF2B5EF4-FFF2-40B4-BE49-F238E27FC236}">
                  <a16:creationId xmlns:a16="http://schemas.microsoft.com/office/drawing/2014/main" id="{0414D3D5-1BB8-5844-8D2A-3C8E3E5DCA6A}"/>
                </a:ext>
              </a:extLst>
            </p:cNvPr>
            <p:cNvSpPr>
              <a:spLocks noChangeArrowheads="1"/>
            </p:cNvSpPr>
            <p:nvPr/>
          </p:nvSpPr>
          <p:spPr bwMode="auto">
            <a:xfrm>
              <a:off x="6974010" y="1786951"/>
              <a:ext cx="4092575" cy="2062163"/>
            </a:xfrm>
            <a:prstGeom prst="rect">
              <a:avLst/>
            </a:prstGeom>
            <a:noFill/>
            <a:ln w="28575">
              <a:solidFill>
                <a:srgbClr val="CC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 name="Text Box 14">
              <a:extLst>
                <a:ext uri="{FF2B5EF4-FFF2-40B4-BE49-F238E27FC236}">
                  <a16:creationId xmlns:a16="http://schemas.microsoft.com/office/drawing/2014/main" id="{FAA5D4F0-1DCB-7C49-A07F-4729B9F9DCA6}"/>
                </a:ext>
              </a:extLst>
            </p:cNvPr>
            <p:cNvSpPr txBox="1">
              <a:spLocks noChangeArrowheads="1"/>
            </p:cNvSpPr>
            <p:nvPr/>
          </p:nvSpPr>
          <p:spPr bwMode="auto">
            <a:xfrm>
              <a:off x="7094660" y="1488501"/>
              <a:ext cx="2325688"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clients, servers</a:t>
              </a:r>
            </a:p>
          </p:txBody>
        </p:sp>
      </p:grpSp>
      <p:sp>
        <p:nvSpPr>
          <p:cNvPr id="14" name="Slide Number Placeholder 2">
            <a:extLst>
              <a:ext uri="{FF2B5EF4-FFF2-40B4-BE49-F238E27FC236}">
                <a16:creationId xmlns:a16="http://schemas.microsoft.com/office/drawing/2014/main" id="{126C885E-4769-8644-8E59-814749DC523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737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1" end="1"/>
                                            </p:txEl>
                                          </p:spTgt>
                                        </p:tgtEl>
                                        <p:attrNameLst>
                                          <p:attrName>style.visibility</p:attrName>
                                        </p:attrNameLst>
                                      </p:cBhvr>
                                      <p:to>
                                        <p:strVal val="visible"/>
                                      </p:to>
                                    </p:set>
                                    <p:animEffect transition="in" filter="dissolve">
                                      <p:cBhvr>
                                        <p:cTn id="7" dur="500"/>
                                        <p:tgtEl>
                                          <p:spTgt spid="10">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xEl>
                                              <p:pRg st="2" end="2"/>
                                            </p:txEl>
                                          </p:spTgt>
                                        </p:tgtEl>
                                        <p:attrNameLst>
                                          <p:attrName>style.visibility</p:attrName>
                                        </p:attrNameLst>
                                      </p:cBhvr>
                                      <p:to>
                                        <p:strVal val="visible"/>
                                      </p:to>
                                    </p:set>
                                    <p:animEffect transition="in" filter="dissolve">
                                      <p:cBhvr>
                                        <p:cTn id="12" dur="500"/>
                                        <p:tgtEl>
                                          <p:spTgt spid="10">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C9A6680-5220-C94B-B54B-8246CBDC5236}"/>
              </a:ext>
            </a:extLst>
          </p:cNvPr>
          <p:cNvGrpSpPr/>
          <p:nvPr/>
        </p:nvGrpSpPr>
        <p:grpSpPr>
          <a:xfrm>
            <a:off x="6272212" y="1937764"/>
            <a:ext cx="3671888" cy="4505326"/>
            <a:chOff x="6272212" y="1937764"/>
            <a:chExt cx="3671888" cy="4505326"/>
          </a:xfrm>
        </p:grpSpPr>
        <p:sp>
          <p:nvSpPr>
            <p:cNvPr id="20" name="Rectangle 12">
              <a:extLst>
                <a:ext uri="{FF2B5EF4-FFF2-40B4-BE49-F238E27FC236}">
                  <a16:creationId xmlns:a16="http://schemas.microsoft.com/office/drawing/2014/main" id="{99BE727C-D65D-1B40-96AC-483DEC4F567E}"/>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Line 13">
              <a:extLst>
                <a:ext uri="{FF2B5EF4-FFF2-40B4-BE49-F238E27FC236}">
                  <a16:creationId xmlns:a16="http://schemas.microsoft.com/office/drawing/2014/main" id="{D3137C12-F806-3641-A910-12D839D30810}"/>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 name="Line 14">
              <a:extLst>
                <a:ext uri="{FF2B5EF4-FFF2-40B4-BE49-F238E27FC236}">
                  <a16:creationId xmlns:a16="http://schemas.microsoft.com/office/drawing/2014/main" id="{EDBF86F0-1464-CB44-8885-0806AB78A64D}"/>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5">
              <a:extLst>
                <a:ext uri="{FF2B5EF4-FFF2-40B4-BE49-F238E27FC236}">
                  <a16:creationId xmlns:a16="http://schemas.microsoft.com/office/drawing/2014/main" id="{B63A2FA5-43E4-954D-9AB5-1D874BF6FD87}"/>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6">
              <a:extLst>
                <a:ext uri="{FF2B5EF4-FFF2-40B4-BE49-F238E27FC236}">
                  <a16:creationId xmlns:a16="http://schemas.microsoft.com/office/drawing/2014/main" id="{AAF4D57F-AE3F-9647-BE59-19E830D1D27D}"/>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7">
              <a:extLst>
                <a:ext uri="{FF2B5EF4-FFF2-40B4-BE49-F238E27FC236}">
                  <a16:creationId xmlns:a16="http://schemas.microsoft.com/office/drawing/2014/main" id="{679A37C6-A060-1A4E-9044-88577B96F0A5}"/>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8">
              <a:extLst>
                <a:ext uri="{FF2B5EF4-FFF2-40B4-BE49-F238E27FC236}">
                  <a16:creationId xmlns:a16="http://schemas.microsoft.com/office/drawing/2014/main" id="{673541D1-57E3-2945-9429-F011927643EA}"/>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19">
              <a:extLst>
                <a:ext uri="{FF2B5EF4-FFF2-40B4-BE49-F238E27FC236}">
                  <a16:creationId xmlns:a16="http://schemas.microsoft.com/office/drawing/2014/main" id="{54CFADCD-AE37-1644-BF88-67FE47DB3E96}"/>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Text Box 20">
              <a:extLst>
                <a:ext uri="{FF2B5EF4-FFF2-40B4-BE49-F238E27FC236}">
                  <a16:creationId xmlns:a16="http://schemas.microsoft.com/office/drawing/2014/main" id="{3D1A7AB7-6B0B-CF47-A475-00A1549B5634}"/>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29" name="Text Box 21">
              <a:extLst>
                <a:ext uri="{FF2B5EF4-FFF2-40B4-BE49-F238E27FC236}">
                  <a16:creationId xmlns:a16="http://schemas.microsoft.com/office/drawing/2014/main" id="{F6CD8852-97C9-AA40-BE0D-939C3F2037C6}"/>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30" name="Text Box 22">
              <a:extLst>
                <a:ext uri="{FF2B5EF4-FFF2-40B4-BE49-F238E27FC236}">
                  <a16:creationId xmlns:a16="http://schemas.microsoft.com/office/drawing/2014/main" id="{8E843694-5A82-3146-BF88-2166E2F008E6}"/>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31" name="Text Box 23">
              <a:extLst>
                <a:ext uri="{FF2B5EF4-FFF2-40B4-BE49-F238E27FC236}">
                  <a16:creationId xmlns:a16="http://schemas.microsoft.com/office/drawing/2014/main" id="{647BB3F6-ABB6-7745-BEE2-09BC405C08B2}"/>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32" name="Text Box 26">
              <a:extLst>
                <a:ext uri="{FF2B5EF4-FFF2-40B4-BE49-F238E27FC236}">
                  <a16:creationId xmlns:a16="http://schemas.microsoft.com/office/drawing/2014/main" id="{43C35098-F1D5-F844-AD59-9E1AB2E6B0E1}"/>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33" name="Text Box 27">
              <a:extLst>
                <a:ext uri="{FF2B5EF4-FFF2-40B4-BE49-F238E27FC236}">
                  <a16:creationId xmlns:a16="http://schemas.microsoft.com/office/drawing/2014/main" id="{C77DED5D-F85E-BD49-A1EA-E279AC50D936}"/>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34" name="Text Box 28">
              <a:extLst>
                <a:ext uri="{FF2B5EF4-FFF2-40B4-BE49-F238E27FC236}">
                  <a16:creationId xmlns:a16="http://schemas.microsoft.com/office/drawing/2014/main" id="{570DB478-D786-3F43-96D9-4A3EFE52D168}"/>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35" name="Text Box 30">
              <a:extLst>
                <a:ext uri="{FF2B5EF4-FFF2-40B4-BE49-F238E27FC236}">
                  <a16:creationId xmlns:a16="http://schemas.microsoft.com/office/drawing/2014/main" id="{EC9CAD9A-2ACC-E841-964A-C51614A31DF5}"/>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36" name="Text Box 31">
              <a:extLst>
                <a:ext uri="{FF2B5EF4-FFF2-40B4-BE49-F238E27FC236}">
                  <a16:creationId xmlns:a16="http://schemas.microsoft.com/office/drawing/2014/main" id="{C50AEEC2-E934-374F-AD10-414E9A36FC33}"/>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37" name="Text Box 32">
              <a:extLst>
                <a:ext uri="{FF2B5EF4-FFF2-40B4-BE49-F238E27FC236}">
                  <a16:creationId xmlns:a16="http://schemas.microsoft.com/office/drawing/2014/main" id="{0F454706-890A-194D-A8B9-1F027F5A53E2}"/>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40" name="Group 60">
              <a:extLst>
                <a:ext uri="{FF2B5EF4-FFF2-40B4-BE49-F238E27FC236}">
                  <a16:creationId xmlns:a16="http://schemas.microsoft.com/office/drawing/2014/main" id="{B20DF2CE-5427-7642-BC04-9D36B08A468C}"/>
                </a:ext>
              </a:extLst>
            </p:cNvPr>
            <p:cNvGrpSpPr>
              <a:grpSpLocks/>
            </p:cNvGrpSpPr>
            <p:nvPr/>
          </p:nvGrpSpPr>
          <p:grpSpPr bwMode="auto">
            <a:xfrm>
              <a:off x="6302375" y="1937764"/>
              <a:ext cx="1747837" cy="274638"/>
              <a:chOff x="2691" y="1194"/>
              <a:chExt cx="1101" cy="173"/>
            </a:xfrm>
          </p:grpSpPr>
          <p:sp>
            <p:nvSpPr>
              <p:cNvPr id="41" name="Text Box 57">
                <a:extLst>
                  <a:ext uri="{FF2B5EF4-FFF2-40B4-BE49-F238E27FC236}">
                    <a16:creationId xmlns:a16="http://schemas.microsoft.com/office/drawing/2014/main" id="{4CC1EC8B-ED8A-534D-B8AB-0E3E39481892}"/>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2" name="Line 58">
                <a:extLst>
                  <a:ext uri="{FF2B5EF4-FFF2-40B4-BE49-F238E27FC236}">
                    <a16:creationId xmlns:a16="http://schemas.microsoft.com/office/drawing/2014/main" id="{FD720698-F5B3-5C47-A102-5E4786459A22}"/>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Line 59">
                <a:extLst>
                  <a:ext uri="{FF2B5EF4-FFF2-40B4-BE49-F238E27FC236}">
                    <a16:creationId xmlns:a16="http://schemas.microsoft.com/office/drawing/2014/main" id="{5FE43354-E99E-6549-837E-529B4A967BBD}"/>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61">
              <a:extLst>
                <a:ext uri="{FF2B5EF4-FFF2-40B4-BE49-F238E27FC236}">
                  <a16:creationId xmlns:a16="http://schemas.microsoft.com/office/drawing/2014/main" id="{7B6CBFB9-B999-324E-91C4-CB7BCE5D8665}"/>
                </a:ext>
              </a:extLst>
            </p:cNvPr>
            <p:cNvGrpSpPr>
              <a:grpSpLocks/>
            </p:cNvGrpSpPr>
            <p:nvPr/>
          </p:nvGrpSpPr>
          <p:grpSpPr bwMode="auto">
            <a:xfrm>
              <a:off x="8077200" y="1937764"/>
              <a:ext cx="1747837" cy="274638"/>
              <a:chOff x="2691" y="1194"/>
              <a:chExt cx="1101" cy="173"/>
            </a:xfrm>
          </p:grpSpPr>
          <p:sp>
            <p:nvSpPr>
              <p:cNvPr id="45" name="Text Box 62">
                <a:extLst>
                  <a:ext uri="{FF2B5EF4-FFF2-40B4-BE49-F238E27FC236}">
                    <a16:creationId xmlns:a16="http://schemas.microsoft.com/office/drawing/2014/main" id="{E2F0F997-6116-0C45-BA9F-CBA730A15961}"/>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46" name="Line 63">
                <a:extLst>
                  <a:ext uri="{FF2B5EF4-FFF2-40B4-BE49-F238E27FC236}">
                    <a16:creationId xmlns:a16="http://schemas.microsoft.com/office/drawing/2014/main" id="{17A912FD-E8A8-8442-8F53-5994F27165BE}"/>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64">
                <a:extLst>
                  <a:ext uri="{FF2B5EF4-FFF2-40B4-BE49-F238E27FC236}">
                    <a16:creationId xmlns:a16="http://schemas.microsoft.com/office/drawing/2014/main" id="{07B7A39C-E852-2B4C-941E-0B488FF8CD3B}"/>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Rectangle 4">
            <a:extLst>
              <a:ext uri="{FF2B5EF4-FFF2-40B4-BE49-F238E27FC236}">
                <a16:creationId xmlns:a16="http://schemas.microsoft.com/office/drawing/2014/main" id="{F978C79B-5602-8E43-829C-44002A5A2D5E}"/>
              </a:ext>
            </a:extLst>
          </p:cNvPr>
          <p:cNvSpPr>
            <a:spLocks noChangeArrowheads="1"/>
          </p:cNvSpPr>
          <p:nvPr/>
        </p:nvSpPr>
        <p:spPr bwMode="auto">
          <a:xfrm>
            <a:off x="1407887" y="2394964"/>
            <a:ext cx="4688114" cy="3838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342900" marR="0" lvl="0" indent="-342900" algn="l" defTabSz="914400" rtl="0" eaLnBrk="1" fontAlgn="auto" latinLnBrk="0" hangingPunct="1">
              <a:lnSpc>
                <a:spcPct val="100000"/>
              </a:lnSpc>
              <a:spcBef>
                <a:spcPts val="0"/>
              </a:spcBef>
              <a:spcAft>
                <a:spcPts val="0"/>
              </a:spcAft>
              <a:buClrTx/>
              <a:buSzTx/>
              <a:buFont typeface="ZapfDingbat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message header:</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identification: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16 bit # for query, reply to query uses same #</a:t>
            </a:r>
          </a:p>
          <a:p>
            <a:pPr marL="227013" marR="0" lvl="0" indent="-22701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flags:</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query or reply</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desired </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recursion available</a:t>
            </a:r>
          </a:p>
          <a:p>
            <a:pPr marL="460375" marR="0" lvl="1" indent="-230188" algn="l" defTabSz="914400" rtl="0" eaLnBrk="1" fontAlgn="auto" latinLnBrk="0" hangingPunct="1">
              <a:lnSpc>
                <a:spcPct val="100000"/>
              </a:lnSpc>
              <a:spcBef>
                <a:spcPts val="0"/>
              </a:spcBef>
              <a:spcAft>
                <a:spcPts val="0"/>
              </a:spcAft>
              <a:buClr>
                <a:srgbClr val="000099"/>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reply is authoritative</a:t>
            </a:r>
          </a:p>
        </p:txBody>
      </p:sp>
      <p:sp>
        <p:nvSpPr>
          <p:cNvPr id="38" name="Line 34">
            <a:extLst>
              <a:ext uri="{FF2B5EF4-FFF2-40B4-BE49-F238E27FC236}">
                <a16:creationId xmlns:a16="http://schemas.microsoft.com/office/drawing/2014/main" id="{03A0FB20-73AE-C645-8115-85F6EEA5B5D1}"/>
              </a:ext>
            </a:extLst>
          </p:cNvPr>
          <p:cNvSpPr>
            <a:spLocks noChangeShapeType="1"/>
          </p:cNvSpPr>
          <p:nvPr/>
        </p:nvSpPr>
        <p:spPr bwMode="auto">
          <a:xfrm flipV="1">
            <a:off x="3710672" y="2610864"/>
            <a:ext cx="2902854" cy="295274"/>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Line 35">
            <a:extLst>
              <a:ext uri="{FF2B5EF4-FFF2-40B4-BE49-F238E27FC236}">
                <a16:creationId xmlns:a16="http://schemas.microsoft.com/office/drawing/2014/main" id="{1A55A89B-1CD7-B54F-863D-E99720E03B7C}"/>
              </a:ext>
            </a:extLst>
          </p:cNvPr>
          <p:cNvSpPr>
            <a:spLocks noChangeShapeType="1"/>
          </p:cNvSpPr>
          <p:nvPr/>
        </p:nvSpPr>
        <p:spPr bwMode="auto">
          <a:xfrm flipV="1">
            <a:off x="2352675" y="2590227"/>
            <a:ext cx="6383337" cy="1208088"/>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Slide Number Placeholder 2">
            <a:extLst>
              <a:ext uri="{FF2B5EF4-FFF2-40B4-BE49-F238E27FC236}">
                <a16:creationId xmlns:a16="http://schemas.microsoft.com/office/drawing/2014/main" id="{B83050FC-315F-2544-B90A-1FF8E08E69C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15497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dissolve">
                                      <p:cBhvr>
                                        <p:cTn id="7" dur="500"/>
                                        <p:tgtEl>
                                          <p:spTgt spid="11">
                                            <p:txEl>
                                              <p:pRg st="1" end="1"/>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dissolv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1">
                                            <p:txEl>
                                              <p:pRg st="2" end="2"/>
                                            </p:txEl>
                                          </p:spTgt>
                                        </p:tgtEl>
                                        <p:attrNameLst>
                                          <p:attrName>style.visibility</p:attrName>
                                        </p:attrNameLst>
                                      </p:cBhvr>
                                      <p:to>
                                        <p:strVal val="visible"/>
                                      </p:to>
                                    </p:set>
                                    <p:animEffect transition="in" filter="dissolve">
                                      <p:cBhvr>
                                        <p:cTn id="15" dur="500"/>
                                        <p:tgtEl>
                                          <p:spTgt spid="1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1">
                                            <p:txEl>
                                              <p:pRg st="3" end="3"/>
                                            </p:txEl>
                                          </p:spTgt>
                                        </p:tgtEl>
                                        <p:attrNameLst>
                                          <p:attrName>style.visibility</p:attrName>
                                        </p:attrNameLst>
                                      </p:cBhvr>
                                      <p:to>
                                        <p:strVal val="visible"/>
                                      </p:to>
                                    </p:set>
                                    <p:animEffect transition="in" filter="dissolve">
                                      <p:cBhvr>
                                        <p:cTn id="18" dur="500"/>
                                        <p:tgtEl>
                                          <p:spTgt spid="1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1">
                                            <p:txEl>
                                              <p:pRg st="4" end="4"/>
                                            </p:txEl>
                                          </p:spTgt>
                                        </p:tgtEl>
                                        <p:attrNameLst>
                                          <p:attrName>style.visibility</p:attrName>
                                        </p:attrNameLst>
                                      </p:cBhvr>
                                      <p:to>
                                        <p:strVal val="visible"/>
                                      </p:to>
                                    </p:set>
                                    <p:animEffect transition="in" filter="dissolve">
                                      <p:cBhvr>
                                        <p:cTn id="21" dur="500"/>
                                        <p:tgtEl>
                                          <p:spTgt spid="1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1">
                                            <p:txEl>
                                              <p:pRg st="5" end="5"/>
                                            </p:txEl>
                                          </p:spTgt>
                                        </p:tgtEl>
                                        <p:attrNameLst>
                                          <p:attrName>style.visibility</p:attrName>
                                        </p:attrNameLst>
                                      </p:cBhvr>
                                      <p:to>
                                        <p:strVal val="visible"/>
                                      </p:to>
                                    </p:set>
                                    <p:animEffect transition="in" filter="dissolve">
                                      <p:cBhvr>
                                        <p:cTn id="24" dur="500"/>
                                        <p:tgtEl>
                                          <p:spTgt spid="11">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1">
                                            <p:txEl>
                                              <p:pRg st="6" end="6"/>
                                            </p:txEl>
                                          </p:spTgt>
                                        </p:tgtEl>
                                        <p:attrNameLst>
                                          <p:attrName>style.visibility</p:attrName>
                                        </p:attrNameLst>
                                      </p:cBhvr>
                                      <p:to>
                                        <p:strVal val="visible"/>
                                      </p:to>
                                    </p:set>
                                    <p:animEffect transition="in" filter="dissolve">
                                      <p:cBhvr>
                                        <p:cTn id="27" dur="500"/>
                                        <p:tgtEl>
                                          <p:spTgt spid="11">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dissolve">
                                      <p:cBhvr>
                                        <p:cTn id="30"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F3A966D3-2C53-7043-9726-8E5764BD36FD}"/>
              </a:ext>
            </a:extLst>
          </p:cNvPr>
          <p:cNvGrpSpPr/>
          <p:nvPr/>
        </p:nvGrpSpPr>
        <p:grpSpPr>
          <a:xfrm>
            <a:off x="6272212" y="1937764"/>
            <a:ext cx="3671888" cy="4505326"/>
            <a:chOff x="6272212" y="1937764"/>
            <a:chExt cx="3671888" cy="4505326"/>
          </a:xfrm>
        </p:grpSpPr>
        <p:sp>
          <p:nvSpPr>
            <p:cNvPr id="58" name="Rectangle 12">
              <a:extLst>
                <a:ext uri="{FF2B5EF4-FFF2-40B4-BE49-F238E27FC236}">
                  <a16:creationId xmlns:a16="http://schemas.microsoft.com/office/drawing/2014/main" id="{D3568E88-5955-424B-B8F5-A21359D5E540}"/>
                </a:ext>
              </a:extLst>
            </p:cNvPr>
            <p:cNvSpPr>
              <a:spLocks noChangeArrowheads="1"/>
            </p:cNvSpPr>
            <p:nvPr/>
          </p:nvSpPr>
          <p:spPr bwMode="auto">
            <a:xfrm>
              <a:off x="6297612" y="2339402"/>
              <a:ext cx="3614738" cy="4103688"/>
            </a:xfrm>
            <a:prstGeom prst="rect">
              <a:avLst/>
            </a:prstGeom>
            <a:solidFill>
              <a:schemeClr val="bg1"/>
            </a:solidFill>
            <a:ln w="19050">
              <a:solidFill>
                <a:schemeClr val="tx1"/>
              </a:solidFill>
              <a:miter lim="800000"/>
              <a:headEnd/>
              <a:tailEnd/>
            </a:ln>
            <a:effectLst>
              <a:outerShdw blurRad="50800" dist="38100" dir="18900000" sx="101000" sy="101000" algn="bl" rotWithShape="0">
                <a:srgbClr val="0000A3">
                  <a:alpha val="40000"/>
                </a:srgb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 name="Line 13">
              <a:extLst>
                <a:ext uri="{FF2B5EF4-FFF2-40B4-BE49-F238E27FC236}">
                  <a16:creationId xmlns:a16="http://schemas.microsoft.com/office/drawing/2014/main" id="{F1DAA21C-2CC0-F041-B1F7-E5116088076B}"/>
                </a:ext>
              </a:extLst>
            </p:cNvPr>
            <p:cNvSpPr>
              <a:spLocks noChangeShapeType="1"/>
            </p:cNvSpPr>
            <p:nvPr/>
          </p:nvSpPr>
          <p:spPr bwMode="auto">
            <a:xfrm>
              <a:off x="6286500" y="57668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14">
              <a:extLst>
                <a:ext uri="{FF2B5EF4-FFF2-40B4-BE49-F238E27FC236}">
                  <a16:creationId xmlns:a16="http://schemas.microsoft.com/office/drawing/2014/main" id="{507E3301-3AAB-0340-A7F1-6C57515086B5}"/>
                </a:ext>
              </a:extLst>
            </p:cNvPr>
            <p:cNvSpPr>
              <a:spLocks noChangeShapeType="1"/>
            </p:cNvSpPr>
            <p:nvPr/>
          </p:nvSpPr>
          <p:spPr bwMode="auto">
            <a:xfrm>
              <a:off x="6297612" y="50810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15">
              <a:extLst>
                <a:ext uri="{FF2B5EF4-FFF2-40B4-BE49-F238E27FC236}">
                  <a16:creationId xmlns:a16="http://schemas.microsoft.com/office/drawing/2014/main" id="{C84DEA63-7944-AC4C-88AD-6817D39540D9}"/>
                </a:ext>
              </a:extLst>
            </p:cNvPr>
            <p:cNvSpPr>
              <a:spLocks noChangeShapeType="1"/>
            </p:cNvSpPr>
            <p:nvPr/>
          </p:nvSpPr>
          <p:spPr bwMode="auto">
            <a:xfrm>
              <a:off x="6286500" y="4395214"/>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16">
              <a:extLst>
                <a:ext uri="{FF2B5EF4-FFF2-40B4-BE49-F238E27FC236}">
                  <a16:creationId xmlns:a16="http://schemas.microsoft.com/office/drawing/2014/main" id="{DC9B8E6D-9F7D-004C-98A3-75DEEEBD9AD5}"/>
                </a:ext>
              </a:extLst>
            </p:cNvPr>
            <p:cNvSpPr>
              <a:spLocks noChangeShapeType="1"/>
            </p:cNvSpPr>
            <p:nvPr/>
          </p:nvSpPr>
          <p:spPr bwMode="auto">
            <a:xfrm>
              <a:off x="6286500" y="37205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17">
              <a:extLst>
                <a:ext uri="{FF2B5EF4-FFF2-40B4-BE49-F238E27FC236}">
                  <a16:creationId xmlns:a16="http://schemas.microsoft.com/office/drawing/2014/main" id="{306014BE-BC39-824E-9F78-D660CD267573}"/>
                </a:ext>
              </a:extLst>
            </p:cNvPr>
            <p:cNvSpPr>
              <a:spLocks noChangeShapeType="1"/>
            </p:cNvSpPr>
            <p:nvPr/>
          </p:nvSpPr>
          <p:spPr bwMode="auto">
            <a:xfrm>
              <a:off x="6284912" y="326332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18">
              <a:extLst>
                <a:ext uri="{FF2B5EF4-FFF2-40B4-BE49-F238E27FC236}">
                  <a16:creationId xmlns:a16="http://schemas.microsoft.com/office/drawing/2014/main" id="{A42C2C1E-84BD-9743-97E0-09CF9FCFF2BD}"/>
                </a:ext>
              </a:extLst>
            </p:cNvPr>
            <p:cNvSpPr>
              <a:spLocks noChangeShapeType="1"/>
            </p:cNvSpPr>
            <p:nvPr/>
          </p:nvSpPr>
          <p:spPr bwMode="auto">
            <a:xfrm>
              <a:off x="6272212" y="2812477"/>
              <a:ext cx="3646488"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19">
              <a:extLst>
                <a:ext uri="{FF2B5EF4-FFF2-40B4-BE49-F238E27FC236}">
                  <a16:creationId xmlns:a16="http://schemas.microsoft.com/office/drawing/2014/main" id="{A5708C43-6E7B-824A-980E-C5EB81FC2101}"/>
                </a:ext>
              </a:extLst>
            </p:cNvPr>
            <p:cNvSpPr>
              <a:spLocks noChangeShapeType="1"/>
            </p:cNvSpPr>
            <p:nvPr/>
          </p:nvSpPr>
          <p:spPr bwMode="auto">
            <a:xfrm>
              <a:off x="8104187" y="2350514"/>
              <a:ext cx="3175" cy="136048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0">
              <a:extLst>
                <a:ext uri="{FF2B5EF4-FFF2-40B4-BE49-F238E27FC236}">
                  <a16:creationId xmlns:a16="http://schemas.microsoft.com/office/drawing/2014/main" id="{B5DFDF92-2319-2549-A363-2E65C1291108}"/>
                </a:ext>
              </a:extLst>
            </p:cNvPr>
            <p:cNvSpPr txBox="1">
              <a:spLocks noChangeArrowheads="1"/>
            </p:cNvSpPr>
            <p:nvPr/>
          </p:nvSpPr>
          <p:spPr bwMode="auto">
            <a:xfrm>
              <a:off x="6542087" y="2410839"/>
              <a:ext cx="13112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identification</a:t>
              </a:r>
            </a:p>
          </p:txBody>
        </p:sp>
        <p:sp>
          <p:nvSpPr>
            <p:cNvPr id="67" name="Text Box 21">
              <a:extLst>
                <a:ext uri="{FF2B5EF4-FFF2-40B4-BE49-F238E27FC236}">
                  <a16:creationId xmlns:a16="http://schemas.microsoft.com/office/drawing/2014/main" id="{D4E993B8-AE34-384B-8C59-1B56BB128D3A}"/>
                </a:ext>
              </a:extLst>
            </p:cNvPr>
            <p:cNvSpPr txBox="1">
              <a:spLocks noChangeArrowheads="1"/>
            </p:cNvSpPr>
            <p:nvPr/>
          </p:nvSpPr>
          <p:spPr bwMode="auto">
            <a:xfrm>
              <a:off x="8666162" y="2410839"/>
              <a:ext cx="6127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flags</a:t>
              </a:r>
            </a:p>
          </p:txBody>
        </p:sp>
        <p:sp>
          <p:nvSpPr>
            <p:cNvPr id="68" name="Text Box 22">
              <a:extLst>
                <a:ext uri="{FF2B5EF4-FFF2-40B4-BE49-F238E27FC236}">
                  <a16:creationId xmlns:a16="http://schemas.microsoft.com/office/drawing/2014/main" id="{B3DF818C-F6C8-E14D-A46C-FD30630746B9}"/>
                </a:ext>
              </a:extLst>
            </p:cNvPr>
            <p:cNvSpPr txBox="1">
              <a:spLocks noChangeArrowheads="1"/>
            </p:cNvSpPr>
            <p:nvPr/>
          </p:nvSpPr>
          <p:spPr bwMode="auto">
            <a:xfrm>
              <a:off x="6573837" y="2868039"/>
              <a:ext cx="122237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questions</a:t>
              </a:r>
            </a:p>
          </p:txBody>
        </p:sp>
        <p:sp>
          <p:nvSpPr>
            <p:cNvPr id="69" name="Text Box 23">
              <a:extLst>
                <a:ext uri="{FF2B5EF4-FFF2-40B4-BE49-F238E27FC236}">
                  <a16:creationId xmlns:a16="http://schemas.microsoft.com/office/drawing/2014/main" id="{9A6A9AC2-926A-8B4E-81B0-9CE0DD3BB5BE}"/>
                </a:ext>
              </a:extLst>
            </p:cNvPr>
            <p:cNvSpPr txBox="1">
              <a:spLocks noChangeArrowheads="1"/>
            </p:cNvSpPr>
            <p:nvPr/>
          </p:nvSpPr>
          <p:spPr bwMode="auto">
            <a:xfrm>
              <a:off x="6457950" y="3879277"/>
              <a:ext cx="32781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questions (variable # of questions)</a:t>
              </a:r>
            </a:p>
          </p:txBody>
        </p:sp>
        <p:sp>
          <p:nvSpPr>
            <p:cNvPr id="70" name="Text Box 26">
              <a:extLst>
                <a:ext uri="{FF2B5EF4-FFF2-40B4-BE49-F238E27FC236}">
                  <a16:creationId xmlns:a16="http://schemas.microsoft.com/office/drawing/2014/main" id="{C9071FBC-5A74-7341-A63F-649340BD848A}"/>
                </a:ext>
              </a:extLst>
            </p:cNvPr>
            <p:cNvSpPr txBox="1">
              <a:spLocks noChangeArrowheads="1"/>
            </p:cNvSpPr>
            <p:nvPr/>
          </p:nvSpPr>
          <p:spPr bwMode="auto">
            <a:xfrm>
              <a:off x="8167687" y="3323652"/>
              <a:ext cx="167163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additional RRs</a:t>
              </a:r>
            </a:p>
          </p:txBody>
        </p:sp>
        <p:sp>
          <p:nvSpPr>
            <p:cNvPr id="71" name="Text Box 27">
              <a:extLst>
                <a:ext uri="{FF2B5EF4-FFF2-40B4-BE49-F238E27FC236}">
                  <a16:creationId xmlns:a16="http://schemas.microsoft.com/office/drawing/2014/main" id="{9513342D-3D82-2446-A7D3-28EDD5EAEE7E}"/>
                </a:ext>
              </a:extLst>
            </p:cNvPr>
            <p:cNvSpPr txBox="1">
              <a:spLocks noChangeArrowheads="1"/>
            </p:cNvSpPr>
            <p:nvPr/>
          </p:nvSpPr>
          <p:spPr bwMode="auto">
            <a:xfrm>
              <a:off x="6415087" y="3325239"/>
              <a:ext cx="15843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authority RRs</a:t>
              </a:r>
            </a:p>
          </p:txBody>
        </p:sp>
        <p:sp>
          <p:nvSpPr>
            <p:cNvPr id="72" name="Text Box 28">
              <a:extLst>
                <a:ext uri="{FF2B5EF4-FFF2-40B4-BE49-F238E27FC236}">
                  <a16:creationId xmlns:a16="http://schemas.microsoft.com/office/drawing/2014/main" id="{83ED9871-C6FF-8644-98E4-EEE7A5BD0267}"/>
                </a:ext>
              </a:extLst>
            </p:cNvPr>
            <p:cNvSpPr txBox="1">
              <a:spLocks noChangeArrowheads="1"/>
            </p:cNvSpPr>
            <p:nvPr/>
          </p:nvSpPr>
          <p:spPr bwMode="auto">
            <a:xfrm>
              <a:off x="8266112" y="2877564"/>
              <a:ext cx="14589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answer RRs</a:t>
              </a:r>
            </a:p>
          </p:txBody>
        </p:sp>
        <p:sp>
          <p:nvSpPr>
            <p:cNvPr id="73" name="Text Box 30">
              <a:extLst>
                <a:ext uri="{FF2B5EF4-FFF2-40B4-BE49-F238E27FC236}">
                  <a16:creationId xmlns:a16="http://schemas.microsoft.com/office/drawing/2014/main" id="{646FFA4C-D2F4-804F-BB10-D2E1E711F5DF}"/>
                </a:ext>
              </a:extLst>
            </p:cNvPr>
            <p:cNvSpPr txBox="1">
              <a:spLocks noChangeArrowheads="1"/>
            </p:cNvSpPr>
            <p:nvPr/>
          </p:nvSpPr>
          <p:spPr bwMode="auto">
            <a:xfrm>
              <a:off x="6765925" y="4563489"/>
              <a:ext cx="26908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answers (variable # of RRs)</a:t>
              </a:r>
            </a:p>
          </p:txBody>
        </p:sp>
        <p:sp>
          <p:nvSpPr>
            <p:cNvPr id="74" name="Text Box 31">
              <a:extLst>
                <a:ext uri="{FF2B5EF4-FFF2-40B4-BE49-F238E27FC236}">
                  <a16:creationId xmlns:a16="http://schemas.microsoft.com/office/drawing/2014/main" id="{F169C7FC-D0F8-9546-93C0-00F4E6E4B0A7}"/>
                </a:ext>
              </a:extLst>
            </p:cNvPr>
            <p:cNvSpPr txBox="1">
              <a:spLocks noChangeArrowheads="1"/>
            </p:cNvSpPr>
            <p:nvPr/>
          </p:nvSpPr>
          <p:spPr bwMode="auto">
            <a:xfrm>
              <a:off x="6796087" y="5249289"/>
              <a:ext cx="2714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authority (variable # of RRs)</a:t>
              </a:r>
            </a:p>
          </p:txBody>
        </p:sp>
        <p:sp>
          <p:nvSpPr>
            <p:cNvPr id="75" name="Text Box 32">
              <a:extLst>
                <a:ext uri="{FF2B5EF4-FFF2-40B4-BE49-F238E27FC236}">
                  <a16:creationId xmlns:a16="http://schemas.microsoft.com/office/drawing/2014/main" id="{2A810C4D-9EF9-0B42-8366-C238D3FBAE0A}"/>
                </a:ext>
              </a:extLst>
            </p:cNvPr>
            <p:cNvSpPr txBox="1">
              <a:spLocks noChangeArrowheads="1"/>
            </p:cNvSpPr>
            <p:nvPr/>
          </p:nvSpPr>
          <p:spPr bwMode="auto">
            <a:xfrm>
              <a:off x="6492875" y="5916039"/>
              <a:ext cx="318611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additional info (variable # of RRs)</a:t>
              </a:r>
            </a:p>
          </p:txBody>
        </p:sp>
        <p:grpSp>
          <p:nvGrpSpPr>
            <p:cNvPr id="76" name="Group 60">
              <a:extLst>
                <a:ext uri="{FF2B5EF4-FFF2-40B4-BE49-F238E27FC236}">
                  <a16:creationId xmlns:a16="http://schemas.microsoft.com/office/drawing/2014/main" id="{8BF3E406-CCE3-D64E-8AB4-D91149714F06}"/>
                </a:ext>
              </a:extLst>
            </p:cNvPr>
            <p:cNvGrpSpPr>
              <a:grpSpLocks/>
            </p:cNvGrpSpPr>
            <p:nvPr/>
          </p:nvGrpSpPr>
          <p:grpSpPr bwMode="auto">
            <a:xfrm>
              <a:off x="6302375" y="1937764"/>
              <a:ext cx="1747837" cy="274638"/>
              <a:chOff x="2691" y="1194"/>
              <a:chExt cx="1101" cy="173"/>
            </a:xfrm>
          </p:grpSpPr>
          <p:sp>
            <p:nvSpPr>
              <p:cNvPr id="81" name="Text Box 57">
                <a:extLst>
                  <a:ext uri="{FF2B5EF4-FFF2-40B4-BE49-F238E27FC236}">
                    <a16:creationId xmlns:a16="http://schemas.microsoft.com/office/drawing/2014/main" id="{C33F9937-2680-5C4C-811E-5F9E3D43BD26}"/>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82" name="Line 58">
                <a:extLst>
                  <a:ext uri="{FF2B5EF4-FFF2-40B4-BE49-F238E27FC236}">
                    <a16:creationId xmlns:a16="http://schemas.microsoft.com/office/drawing/2014/main" id="{B39B871F-A818-1B4E-A225-DA01D5EDAC73}"/>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59">
                <a:extLst>
                  <a:ext uri="{FF2B5EF4-FFF2-40B4-BE49-F238E27FC236}">
                    <a16:creationId xmlns:a16="http://schemas.microsoft.com/office/drawing/2014/main" id="{3CB8F9AE-D625-1D4A-8625-28F8772B9B79}"/>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7" name="Group 61">
              <a:extLst>
                <a:ext uri="{FF2B5EF4-FFF2-40B4-BE49-F238E27FC236}">
                  <a16:creationId xmlns:a16="http://schemas.microsoft.com/office/drawing/2014/main" id="{711AFC78-9A4A-CD41-A49D-623142A48198}"/>
                </a:ext>
              </a:extLst>
            </p:cNvPr>
            <p:cNvGrpSpPr>
              <a:grpSpLocks/>
            </p:cNvGrpSpPr>
            <p:nvPr/>
          </p:nvGrpSpPr>
          <p:grpSpPr bwMode="auto">
            <a:xfrm>
              <a:off x="8077200" y="1937764"/>
              <a:ext cx="1747837" cy="274638"/>
              <a:chOff x="2691" y="1194"/>
              <a:chExt cx="1101" cy="173"/>
            </a:xfrm>
          </p:grpSpPr>
          <p:sp>
            <p:nvSpPr>
              <p:cNvPr id="78" name="Text Box 62">
                <a:extLst>
                  <a:ext uri="{FF2B5EF4-FFF2-40B4-BE49-F238E27FC236}">
                    <a16:creationId xmlns:a16="http://schemas.microsoft.com/office/drawing/2014/main" id="{D2686047-8DDE-AA4D-88A8-9F0670CBD058}"/>
                  </a:ext>
                </a:extLst>
              </p:cNvPr>
              <p:cNvSpPr txBox="1">
                <a:spLocks noChangeArrowheads="1"/>
              </p:cNvSpPr>
              <p:nvPr/>
            </p:nvSpPr>
            <p:spPr bwMode="auto">
              <a:xfrm>
                <a:off x="3032" y="1194"/>
                <a:ext cx="425" cy="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 bytes</a:t>
                </a:r>
              </a:p>
            </p:txBody>
          </p:sp>
          <p:sp>
            <p:nvSpPr>
              <p:cNvPr id="79" name="Line 63">
                <a:extLst>
                  <a:ext uri="{FF2B5EF4-FFF2-40B4-BE49-F238E27FC236}">
                    <a16:creationId xmlns:a16="http://schemas.microsoft.com/office/drawing/2014/main" id="{A93491FC-3FC2-BA4A-B5FC-8BFED427087D}"/>
                  </a:ext>
                </a:extLst>
              </p:cNvPr>
              <p:cNvSpPr>
                <a:spLocks noChangeShapeType="1"/>
              </p:cNvSpPr>
              <p:nvPr/>
            </p:nvSpPr>
            <p:spPr bwMode="auto">
              <a:xfrm>
                <a:off x="3465"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64">
                <a:extLst>
                  <a:ext uri="{FF2B5EF4-FFF2-40B4-BE49-F238E27FC236}">
                    <a16:creationId xmlns:a16="http://schemas.microsoft.com/office/drawing/2014/main" id="{B4EF32F5-CEE0-064C-98D1-0B2AED9C53EF}"/>
                  </a:ext>
                </a:extLst>
              </p:cNvPr>
              <p:cNvSpPr>
                <a:spLocks noChangeShapeType="1"/>
              </p:cNvSpPr>
              <p:nvPr/>
            </p:nvSpPr>
            <p:spPr bwMode="auto">
              <a:xfrm flipH="1" flipV="1">
                <a:off x="2691" y="1284"/>
                <a:ext cx="32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 name="Rectangle 3">
            <a:extLst>
              <a:ext uri="{FF2B5EF4-FFF2-40B4-BE49-F238E27FC236}">
                <a16:creationId xmlns:a16="http://schemas.microsoft.com/office/drawing/2014/main" id="{CD167590-D12C-F842-94F3-26CF0F3023F4}"/>
              </a:ext>
            </a:extLst>
          </p:cNvPr>
          <p:cNvSpPr txBox="1">
            <a:spLocks noChangeArrowheads="1"/>
          </p:cNvSpPr>
          <p:nvPr/>
        </p:nvSpPr>
        <p:spPr>
          <a:xfrm>
            <a:off x="693057" y="1391557"/>
            <a:ext cx="10393362" cy="51435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DNS</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query</a:t>
            </a: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reply</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messages, both have same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format:</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95042E94-C8A0-BE46-8EB4-39429E2BF4C4}"/>
              </a:ext>
            </a:extLst>
          </p:cNvPr>
          <p:cNvSpPr txBox="1">
            <a:spLocks noChangeArrowheads="1"/>
          </p:cNvSpPr>
          <p:nvPr/>
        </p:nvSpPr>
        <p:spPr bwMode="auto">
          <a:xfrm>
            <a:off x="1027795" y="3882482"/>
            <a:ext cx="3970338"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name, type fields for a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Text Box 5">
            <a:extLst>
              <a:ext uri="{FF2B5EF4-FFF2-40B4-BE49-F238E27FC236}">
                <a16:creationId xmlns:a16="http://schemas.microsoft.com/office/drawing/2014/main" id="{4E613433-F917-A147-AF5A-4DF4F76E7E09}"/>
              </a:ext>
            </a:extLst>
          </p:cNvPr>
          <p:cNvSpPr txBox="1">
            <a:spLocks noChangeArrowheads="1"/>
          </p:cNvSpPr>
          <p:nvPr/>
        </p:nvSpPr>
        <p:spPr bwMode="auto">
          <a:xfrm>
            <a:off x="998138" y="4604794"/>
            <a:ext cx="400317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RRs in response to query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0" name="Text Box 6">
            <a:extLst>
              <a:ext uri="{FF2B5EF4-FFF2-40B4-BE49-F238E27FC236}">
                <a16:creationId xmlns:a16="http://schemas.microsoft.com/office/drawing/2014/main" id="{3FD623A6-A024-6347-B591-DAC5D82FD136}"/>
              </a:ext>
            </a:extLst>
          </p:cNvPr>
          <p:cNvSpPr txBox="1">
            <a:spLocks noChangeArrowheads="1"/>
          </p:cNvSpPr>
          <p:nvPr/>
        </p:nvSpPr>
        <p:spPr bwMode="auto">
          <a:xfrm>
            <a:off x="217715" y="5271771"/>
            <a:ext cx="4801281"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records for authoritative servers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 name="Text Box 7">
            <a:extLst>
              <a:ext uri="{FF2B5EF4-FFF2-40B4-BE49-F238E27FC236}">
                <a16:creationId xmlns:a16="http://schemas.microsoft.com/office/drawing/2014/main" id="{4B8555F6-7100-944F-9974-2E826BBBD80C}"/>
              </a:ext>
            </a:extLst>
          </p:cNvPr>
          <p:cNvSpPr txBox="1">
            <a:spLocks noChangeArrowheads="1"/>
          </p:cNvSpPr>
          <p:nvPr/>
        </p:nvSpPr>
        <p:spPr bwMode="auto">
          <a:xfrm>
            <a:off x="399371" y="5790401"/>
            <a:ext cx="461440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85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additional “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helpful”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 that may be used</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2" name="Line 37">
            <a:extLst>
              <a:ext uri="{FF2B5EF4-FFF2-40B4-BE49-F238E27FC236}">
                <a16:creationId xmlns:a16="http://schemas.microsoft.com/office/drawing/2014/main" id="{F803F024-9C8E-164E-BC96-48776D3FA40F}"/>
              </a:ext>
            </a:extLst>
          </p:cNvPr>
          <p:cNvSpPr>
            <a:spLocks noChangeShapeType="1"/>
          </p:cNvSpPr>
          <p:nvPr/>
        </p:nvSpPr>
        <p:spPr bwMode="auto">
          <a:xfrm flipH="1">
            <a:off x="5070475" y="6126704"/>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8">
            <a:extLst>
              <a:ext uri="{FF2B5EF4-FFF2-40B4-BE49-F238E27FC236}">
                <a16:creationId xmlns:a16="http://schemas.microsoft.com/office/drawing/2014/main" id="{316EAAA0-F793-2043-BFB7-87E6DFAFF73D}"/>
              </a:ext>
            </a:extLst>
          </p:cNvPr>
          <p:cNvSpPr>
            <a:spLocks noChangeShapeType="1"/>
          </p:cNvSpPr>
          <p:nvPr/>
        </p:nvSpPr>
        <p:spPr bwMode="auto">
          <a:xfrm flipH="1">
            <a:off x="5078413" y="54678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9">
            <a:extLst>
              <a:ext uri="{FF2B5EF4-FFF2-40B4-BE49-F238E27FC236}">
                <a16:creationId xmlns:a16="http://schemas.microsoft.com/office/drawing/2014/main" id="{408447E0-07FB-1341-9B44-D1DA4C6774E2}"/>
              </a:ext>
            </a:extLst>
          </p:cNvPr>
          <p:cNvSpPr>
            <a:spLocks noChangeShapeType="1"/>
          </p:cNvSpPr>
          <p:nvPr/>
        </p:nvSpPr>
        <p:spPr bwMode="auto">
          <a:xfrm flipH="1">
            <a:off x="5086350" y="4809079"/>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0">
            <a:extLst>
              <a:ext uri="{FF2B5EF4-FFF2-40B4-BE49-F238E27FC236}">
                <a16:creationId xmlns:a16="http://schemas.microsoft.com/office/drawing/2014/main" id="{F708B0A3-0C69-D745-B00F-2DDF2924D4FD}"/>
              </a:ext>
            </a:extLst>
          </p:cNvPr>
          <p:cNvSpPr>
            <a:spLocks noChangeShapeType="1"/>
          </p:cNvSpPr>
          <p:nvPr/>
        </p:nvSpPr>
        <p:spPr bwMode="auto">
          <a:xfrm flipH="1">
            <a:off x="5072063" y="4083591"/>
            <a:ext cx="1371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Title 1">
            <a:extLst>
              <a:ext uri="{FF2B5EF4-FFF2-40B4-BE49-F238E27FC236}">
                <a16:creationId xmlns:a16="http://schemas.microsoft.com/office/drawing/2014/main" id="{95E186ED-4245-C448-9822-1199EA93DC2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protocol messages</a:t>
            </a:r>
            <a:endParaRPr lang="en-US" sz="4400" dirty="0">
              <a:cs typeface="Calibri" panose="020F0502020204030204" pitchFamily="34" charset="0"/>
            </a:endParaRPr>
          </a:p>
        </p:txBody>
      </p:sp>
      <p:sp>
        <p:nvSpPr>
          <p:cNvPr id="39" name="Slide Number Placeholder 2">
            <a:extLst>
              <a:ext uri="{FF2B5EF4-FFF2-40B4-BE49-F238E27FC236}">
                <a16:creationId xmlns:a16="http://schemas.microsoft.com/office/drawing/2014/main" id="{C19D16D8-DC06-E546-AA51-6069613B416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859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dissolv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54"/>
                                        </p:tgtEl>
                                        <p:attrNameLst>
                                          <p:attrName>style.visibility</p:attrName>
                                        </p:attrNameLst>
                                      </p:cBhvr>
                                      <p:to>
                                        <p:strVal val="visible"/>
                                      </p:to>
                                    </p:set>
                                    <p:animEffect transition="in" filter="dissolve">
                                      <p:cBhvr>
                                        <p:cTn id="18" dur="500"/>
                                        <p:tgtEl>
                                          <p:spTgt spid="54"/>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Effect transition="in" filter="dissolve">
                                      <p:cBhvr>
                                        <p:cTn id="23" dur="500"/>
                                        <p:tgtEl>
                                          <p:spTgt spid="5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1"/>
                                        </p:tgtEl>
                                        <p:attrNameLst>
                                          <p:attrName>style.visibility</p:attrName>
                                        </p:attrNameLst>
                                      </p:cBhvr>
                                      <p:to>
                                        <p:strVal val="visible"/>
                                      </p:to>
                                    </p:set>
                                    <p:animEffect transition="in" filter="dissolve">
                                      <p:cBhvr>
                                        <p:cTn id="26" dur="500"/>
                                        <p:tgtEl>
                                          <p:spTgt spid="51"/>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dissolve">
                                      <p:cBhvr>
                                        <p:cTn id="29" dur="500"/>
                                        <p:tgtEl>
                                          <p:spTgt spid="52"/>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animBg="1"/>
      <p:bldP spid="53" grpId="0" animBg="1"/>
      <p:bldP spid="54" grpId="0" animBg="1"/>
      <p:bldP spid="5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Getting your info into the DNS</a:t>
            </a:r>
            <a:endParaRPr lang="en-US" sz="4400" dirty="0">
              <a:cs typeface="Calibri" panose="020F0502020204030204" pitchFamily="34" charset="0"/>
            </a:endParaRPr>
          </a:p>
        </p:txBody>
      </p:sp>
      <p:sp>
        <p:nvSpPr>
          <p:cNvPr id="56" name="Rectangle 4">
            <a:extLst>
              <a:ext uri="{FF2B5EF4-FFF2-40B4-BE49-F238E27FC236}">
                <a16:creationId xmlns:a16="http://schemas.microsoft.com/office/drawing/2014/main" id="{3216383A-5EC1-7E47-A0BE-F48A801236CE}"/>
              </a:ext>
            </a:extLst>
          </p:cNvPr>
          <p:cNvSpPr txBox="1">
            <a:spLocks noChangeArrowheads="1"/>
          </p:cNvSpPr>
          <p:nvPr/>
        </p:nvSpPr>
        <p:spPr>
          <a:xfrm>
            <a:off x="838200" y="1404537"/>
            <a:ext cx="10253340"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new startup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 Utopia”</a:t>
            </a: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register name networkuptopia.com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DNS registrar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(e.g., Network Solutions)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 names, IP addresses of authoritative name server (primary and secondary)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registrar inserts NS, A RRs into .com TLD server:</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(networkutopia.com, dns1.networkutopia.com, NS)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None/>
              <a:tabLst/>
              <a:defRPr/>
            </a:pPr>
            <a:r>
              <a:rPr kumimoji="0" lang="en-US" altLang="en-US" sz="22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 (dns1.networkutopia.com, 212.212.212.1, A)</a:t>
            </a:r>
            <a:endParaRPr kumimoji="0" lang="en-US" altLang="en-US" sz="2200" b="0" i="0" u="none" strike="noStrike" kern="1200" cap="none" spc="0" normalizeH="0" baseline="0" noProof="0" dirty="0">
              <a:ln>
                <a:noFill/>
              </a:ln>
              <a:solidFill>
                <a:srgbClr val="ED7D31"/>
              </a:solidFill>
              <a:effectLst/>
              <a:uLnTx/>
              <a:uFillTx/>
              <a:latin typeface="Courier" pitchFamily="2" charset="0"/>
              <a:ea typeface="ＭＳ Ｐゴシック" panose="020B0600070205080204" pitchFamily="34" charset="-128"/>
              <a:cs typeface="+mn-cs"/>
            </a:endParaRPr>
          </a:p>
          <a:p>
            <a:pPr marL="35242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create authoritative server locally with IP address </a:t>
            </a:r>
            <a:r>
              <a:rPr kumimoji="0" lang="en-US" altLang="en-US" sz="2000" b="0"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212.212.212.1</a:t>
            </a:r>
            <a:endPar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A record for www.networkuptopia.com</a:t>
            </a:r>
          </a:p>
          <a:p>
            <a:pPr marL="69532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type MX record for networkutopia.com</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 name="Slide Number Placeholder 2">
            <a:extLst>
              <a:ext uri="{FF2B5EF4-FFF2-40B4-BE49-F238E27FC236}">
                <a16:creationId xmlns:a16="http://schemas.microsoft.com/office/drawing/2014/main" id="{7792EB6E-923E-9C45-A570-23DE9782A5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32651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6">
                                            <p:txEl>
                                              <p:pRg st="1" end="1"/>
                                            </p:txEl>
                                          </p:spTgt>
                                        </p:tgtEl>
                                        <p:attrNameLst>
                                          <p:attrName>style.visibility</p:attrName>
                                        </p:attrNameLst>
                                      </p:cBhvr>
                                      <p:to>
                                        <p:strVal val="visible"/>
                                      </p:to>
                                    </p:set>
                                    <p:animEffect transition="in" filter="dissolve">
                                      <p:cBhvr>
                                        <p:cTn id="7" dur="500"/>
                                        <p:tgtEl>
                                          <p:spTgt spid="5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6">
                                            <p:txEl>
                                              <p:pRg st="2" end="2"/>
                                            </p:txEl>
                                          </p:spTgt>
                                        </p:tgtEl>
                                        <p:attrNameLst>
                                          <p:attrName>style.visibility</p:attrName>
                                        </p:attrNameLst>
                                      </p:cBhvr>
                                      <p:to>
                                        <p:strVal val="visible"/>
                                      </p:to>
                                    </p:set>
                                    <p:animEffect transition="in" filter="dissolve">
                                      <p:cBhvr>
                                        <p:cTn id="10" dur="500"/>
                                        <p:tgtEl>
                                          <p:spTgt spid="5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6">
                                            <p:txEl>
                                              <p:pRg st="3" end="3"/>
                                            </p:txEl>
                                          </p:spTgt>
                                        </p:tgtEl>
                                        <p:attrNameLst>
                                          <p:attrName>style.visibility</p:attrName>
                                        </p:attrNameLst>
                                      </p:cBhvr>
                                      <p:to>
                                        <p:strVal val="visible"/>
                                      </p:to>
                                    </p:set>
                                    <p:animEffect transition="in" filter="dissolve">
                                      <p:cBhvr>
                                        <p:cTn id="13" dur="500"/>
                                        <p:tgtEl>
                                          <p:spTgt spid="56">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56">
                                            <p:txEl>
                                              <p:pRg st="4" end="4"/>
                                            </p:txEl>
                                          </p:spTgt>
                                        </p:tgtEl>
                                        <p:attrNameLst>
                                          <p:attrName>style.visibility</p:attrName>
                                        </p:attrNameLst>
                                      </p:cBhvr>
                                      <p:to>
                                        <p:strVal val="visible"/>
                                      </p:to>
                                    </p:set>
                                    <p:animEffect transition="in" filter="dissolve">
                                      <p:cBhvr>
                                        <p:cTn id="16" dur="500"/>
                                        <p:tgtEl>
                                          <p:spTgt spid="56">
                                            <p:txEl>
                                              <p:pRg st="4" end="4"/>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56">
                                            <p:txEl>
                                              <p:pRg st="5" end="5"/>
                                            </p:txEl>
                                          </p:spTgt>
                                        </p:tgtEl>
                                        <p:attrNameLst>
                                          <p:attrName>style.visibility</p:attrName>
                                        </p:attrNameLst>
                                      </p:cBhvr>
                                      <p:to>
                                        <p:strVal val="visible"/>
                                      </p:to>
                                    </p:set>
                                    <p:animEffect transition="in" filter="dissolve">
                                      <p:cBhvr>
                                        <p:cTn id="19" dur="500"/>
                                        <p:tgtEl>
                                          <p:spTgt spid="56">
                                            <p:txEl>
                                              <p:pRg st="5" end="5"/>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56">
                                            <p:txEl>
                                              <p:pRg st="6" end="6"/>
                                            </p:txEl>
                                          </p:spTgt>
                                        </p:tgtEl>
                                        <p:attrNameLst>
                                          <p:attrName>style.visibility</p:attrName>
                                        </p:attrNameLst>
                                      </p:cBhvr>
                                      <p:to>
                                        <p:strVal val="visible"/>
                                      </p:to>
                                    </p:set>
                                    <p:animEffect transition="in" filter="dissolve">
                                      <p:cBhvr>
                                        <p:cTn id="24" dur="500"/>
                                        <p:tgtEl>
                                          <p:spTgt spid="56">
                                            <p:txEl>
                                              <p:pRg st="6" end="6"/>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56">
                                            <p:txEl>
                                              <p:pRg st="7" end="7"/>
                                            </p:txEl>
                                          </p:spTgt>
                                        </p:tgtEl>
                                        <p:attrNameLst>
                                          <p:attrName>style.visibility</p:attrName>
                                        </p:attrNameLst>
                                      </p:cBhvr>
                                      <p:to>
                                        <p:strVal val="visible"/>
                                      </p:to>
                                    </p:set>
                                    <p:animEffect transition="in" filter="dissolve">
                                      <p:cBhvr>
                                        <p:cTn id="27" dur="500"/>
                                        <p:tgtEl>
                                          <p:spTgt spid="56">
                                            <p:txEl>
                                              <p:pRg st="7" end="7"/>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56">
                                            <p:txEl>
                                              <p:pRg st="8" end="8"/>
                                            </p:txEl>
                                          </p:spTgt>
                                        </p:tgtEl>
                                        <p:attrNameLst>
                                          <p:attrName>style.visibility</p:attrName>
                                        </p:attrNameLst>
                                      </p:cBhvr>
                                      <p:to>
                                        <p:strVal val="visible"/>
                                      </p:to>
                                    </p:set>
                                    <p:animEffect transition="in" filter="dissolve">
                                      <p:cBhvr>
                                        <p:cTn id="30" dur="500"/>
                                        <p:tgtEl>
                                          <p:spTgt spid="5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838200" y="362678"/>
            <a:ext cx="10515600" cy="894622"/>
          </a:xfrm>
        </p:spPr>
        <p:txBody>
          <a:bodyPr>
            <a:normAutofit/>
          </a:bodyPr>
          <a:lstStyle/>
          <a:p>
            <a:r>
              <a:rPr lang="en-US" altLang="en-US" sz="4400" dirty="0">
                <a:ea typeface="ＭＳ Ｐゴシック" panose="020B0600070205080204" pitchFamily="34" charset="-128"/>
              </a:rPr>
              <a:t>DNS security</a:t>
            </a:r>
            <a:endParaRPr lang="en-US" sz="4400" dirty="0">
              <a:cs typeface="Calibri" panose="020F0502020204030204" pitchFamily="34" charset="0"/>
            </a:endParaRPr>
          </a:p>
        </p:txBody>
      </p:sp>
      <p:sp>
        <p:nvSpPr>
          <p:cNvPr id="5" name="Content Placeholder 5">
            <a:extLst>
              <a:ext uri="{FF2B5EF4-FFF2-40B4-BE49-F238E27FC236}">
                <a16:creationId xmlns:a16="http://schemas.microsoft.com/office/drawing/2014/main" id="{81829ECA-BDD6-AD44-8D36-9BB88442CDAB}"/>
              </a:ext>
            </a:extLst>
          </p:cNvPr>
          <p:cNvSpPr txBox="1">
            <a:spLocks/>
          </p:cNvSpPr>
          <p:nvPr/>
        </p:nvSpPr>
        <p:spPr>
          <a:xfrm>
            <a:off x="838200" y="1526094"/>
            <a:ext cx="5025571"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4288"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22228B"/>
                </a:solidFill>
                <a:effectLst/>
                <a:uLnTx/>
                <a:uFillTx/>
                <a:latin typeface="Calibri" panose="020F0502020204030204"/>
                <a:ea typeface="ＭＳ Ｐゴシック" panose="020B0600070205080204" pitchFamily="34" charset="-128"/>
                <a:cs typeface="+mn-cs"/>
              </a:rPr>
              <a:t>DDoS attacks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root servers with traffic</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successful to date</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traffic filtering</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local DNS servers cache IPs of TLD servers, allowing root server bypass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bombard TLD servers</a:t>
            </a:r>
          </a:p>
          <a:p>
            <a:pPr marL="574675"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potentially more dangerous</a:t>
            </a:r>
          </a:p>
          <a:p>
            <a:pPr marL="352425" marR="0" lvl="0" indent="-222250" algn="l" defTabSz="914400" rtl="0" eaLnBrk="1" fontAlgn="auto" latinLnBrk="0" hangingPunct="1">
              <a:lnSpc>
                <a:spcPct val="90000"/>
              </a:lnSpc>
              <a:spcBef>
                <a:spcPts val="1000"/>
              </a:spcBef>
              <a:spcAft>
                <a:spcPts val="0"/>
              </a:spcAft>
              <a:buClr>
                <a:srgbClr val="0000A3"/>
              </a:buClr>
              <a:buSzTx/>
              <a:buFont typeface="Comic Sans MS" panose="030F0902030302020204" pitchFamily="66" charset="0"/>
              <a:buAutoNum type="arabicPeriod"/>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Content Placeholder 6">
            <a:extLst>
              <a:ext uri="{FF2B5EF4-FFF2-40B4-BE49-F238E27FC236}">
                <a16:creationId xmlns:a16="http://schemas.microsoft.com/office/drawing/2014/main" id="{5A84F48D-B139-BA49-B127-5134E112078B}"/>
              </a:ext>
            </a:extLst>
          </p:cNvPr>
          <p:cNvSpPr txBox="1">
            <a:spLocks/>
          </p:cNvSpPr>
          <p:nvPr/>
        </p:nvSpPr>
        <p:spPr bwMode="auto">
          <a:xfrm>
            <a:off x="6096000" y="1526094"/>
            <a:ext cx="4760686" cy="464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8" charset="0"/>
              </a:defRPr>
            </a:lvl9pPr>
          </a:lstStyle>
          <a:p>
            <a:pPr marL="14288"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3200" b="0" i="0" u="none" strike="noStrike" kern="0" cap="none" spc="0" normalizeH="0" baseline="0" noProof="0" dirty="0">
                <a:ln>
                  <a:noFill/>
                </a:ln>
                <a:solidFill>
                  <a:srgbClr val="2D2DB9">
                    <a:lumMod val="75000"/>
                  </a:srgbClr>
                </a:solidFill>
                <a:effectLst/>
                <a:uLnTx/>
                <a:uFillTx/>
                <a:latin typeface="Calibri" panose="020F0502020204030204"/>
                <a:ea typeface="ＭＳ Ｐゴシック" charset="0"/>
              </a:rPr>
              <a:t>Spoofing  attacks</a:t>
            </a:r>
          </a:p>
          <a:p>
            <a:pPr marL="342900" marR="0" lvl="0" indent="-342900" algn="l" defTabSz="914400" rtl="0" eaLnBrk="0" fontAlgn="base" latinLnBrk="0" hangingPunct="0">
              <a:lnSpc>
                <a:spcPct val="85000"/>
              </a:lnSpc>
              <a:spcBef>
                <a:spcPct val="20000"/>
              </a:spcBef>
              <a:spcAft>
                <a:spcPct val="0"/>
              </a:spcAft>
              <a:buClr>
                <a:srgbClr val="000099"/>
              </a:buClr>
              <a:buSzTx/>
              <a:buFont typeface="Wingdings" pitchFamily="2"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intercept DNS queries, returning bogus replies</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DNS cache poisoning</a:t>
            </a:r>
          </a:p>
          <a:p>
            <a:pPr marL="742950" marR="0" lvl="1" indent="-2857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RFC 4033: DNSSEC authentication services</a:t>
            </a:r>
          </a:p>
        </p:txBody>
      </p:sp>
      <p:sp>
        <p:nvSpPr>
          <p:cNvPr id="6" name="Slide Number Placeholder 2">
            <a:extLst>
              <a:ext uri="{FF2B5EF4-FFF2-40B4-BE49-F238E27FC236}">
                <a16:creationId xmlns:a16="http://schemas.microsoft.com/office/drawing/2014/main" id="{CEE8551A-CF21-2D4C-B81F-11CF85B7E4F2}"/>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063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rgbClr val="0000A8"/>
              </a:buClr>
            </a:pPr>
            <a:r>
              <a:rPr lang="en-US" altLang="en-US" sz="3200" dirty="0">
                <a:ea typeface="ＭＳ Ｐゴシック" panose="020B0600070205080204" pitchFamily="34" charset="-128"/>
              </a:rPr>
              <a:t>video streaming and content distribution networks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84</a:t>
            </a:fld>
            <a:endParaRPr lang="en-US" dirty="0"/>
          </a:p>
        </p:txBody>
      </p:sp>
      <p:grpSp>
        <p:nvGrpSpPr>
          <p:cNvPr id="2" name="Group 1">
            <a:extLst>
              <a:ext uri="{FF2B5EF4-FFF2-40B4-BE49-F238E27FC236}">
                <a16:creationId xmlns:a16="http://schemas.microsoft.com/office/drawing/2014/main" id="{1E4AC3E2-D119-EB28-248E-26794393D8B2}"/>
              </a:ext>
            </a:extLst>
          </p:cNvPr>
          <p:cNvGrpSpPr/>
          <p:nvPr/>
        </p:nvGrpSpPr>
        <p:grpSpPr>
          <a:xfrm>
            <a:off x="7021162" y="4181144"/>
            <a:ext cx="3127180" cy="1964824"/>
            <a:chOff x="1055076" y="3732975"/>
            <a:chExt cx="3313139" cy="2488926"/>
          </a:xfrm>
        </p:grpSpPr>
        <p:pic>
          <p:nvPicPr>
            <p:cNvPr id="4" name="Picture 3">
              <a:extLst>
                <a:ext uri="{FF2B5EF4-FFF2-40B4-BE49-F238E27FC236}">
                  <a16:creationId xmlns:a16="http://schemas.microsoft.com/office/drawing/2014/main" id="{45D0204A-0FAA-6869-65F6-EE3ECA9D4625}"/>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6A73D77C-3D7F-1765-6C83-41FBC5C6013E}"/>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19081926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Video Streaming and CDNs: context</a:t>
            </a:r>
          </a:p>
        </p:txBody>
      </p:sp>
      <p:sp>
        <p:nvSpPr>
          <p:cNvPr id="83" name="Rectangle 43">
            <a:extLst>
              <a:ext uri="{FF2B5EF4-FFF2-40B4-BE49-F238E27FC236}">
                <a16:creationId xmlns:a16="http://schemas.microsoft.com/office/drawing/2014/main" id="{314CB26F-FC68-EA47-A348-5C2202E9DB00}"/>
              </a:ext>
            </a:extLst>
          </p:cNvPr>
          <p:cNvSpPr>
            <a:spLocks noChangeArrowheads="1"/>
          </p:cNvSpPr>
          <p:nvPr/>
        </p:nvSpPr>
        <p:spPr bwMode="auto">
          <a:xfrm>
            <a:off x="703683" y="1457742"/>
            <a:ext cx="8448901" cy="894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4" name="Rectangle 43">
            <a:extLst>
              <a:ext uri="{FF2B5EF4-FFF2-40B4-BE49-F238E27FC236}">
                <a16:creationId xmlns:a16="http://schemas.microsoft.com/office/drawing/2014/main" id="{429AF3E8-B41E-F946-8623-A777210624D6}"/>
              </a:ext>
            </a:extLst>
          </p:cNvPr>
          <p:cNvSpPr>
            <a:spLocks noChangeArrowheads="1"/>
          </p:cNvSpPr>
          <p:nvPr/>
        </p:nvSpPr>
        <p:spPr bwMode="auto">
          <a:xfrm>
            <a:off x="799123" y="1492538"/>
            <a:ext cx="6164385"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57188" marR="0" lvl="0" indent="-341313" algn="l" defTabSz="914400" rtl="0" eaLnBrk="1" fontAlgn="auto" latinLnBrk="0" hangingPunct="1">
              <a:lnSpc>
                <a:spcPct val="100000"/>
              </a:lnSpc>
              <a:spcBef>
                <a:spcPts val="0"/>
              </a:spcBef>
              <a:spcAft>
                <a:spcPts val="0"/>
              </a:spcAft>
              <a:buClr>
                <a:srgbClr val="0000A3"/>
              </a:buClr>
              <a:buSzPct val="100000"/>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stream video traffic: major consumer of Internet bandwidth</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Netflix, YouTube, Amazon Prime: 80% of residential ISP traffic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(2020)</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scale - how to reach ~1B users?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6665E308-402E-4042-A40D-C589192435C8}"/>
              </a:ext>
            </a:extLst>
          </p:cNvPr>
          <p:cNvGrpSpPr/>
          <p:nvPr/>
        </p:nvGrpSpPr>
        <p:grpSpPr>
          <a:xfrm>
            <a:off x="8502619" y="3784268"/>
            <a:ext cx="3689381" cy="2624305"/>
            <a:chOff x="8502619" y="4539639"/>
            <a:chExt cx="3689381" cy="2624305"/>
          </a:xfrm>
        </p:grpSpPr>
        <p:pic>
          <p:nvPicPr>
            <p:cNvPr id="86" name="Picture 2">
              <a:extLst>
                <a:ext uri="{FF2B5EF4-FFF2-40B4-BE49-F238E27FC236}">
                  <a16:creationId xmlns:a16="http://schemas.microsoft.com/office/drawing/2014/main" id="{4DE1A959-4B7D-1A4F-80C4-8A52E85610D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930975" y="6101881"/>
              <a:ext cx="1710592" cy="106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5">
              <a:extLst>
                <a:ext uri="{FF2B5EF4-FFF2-40B4-BE49-F238E27FC236}">
                  <a16:creationId xmlns:a16="http://schemas.microsoft.com/office/drawing/2014/main" id="{8CD6D4B6-6A4F-D142-9B0C-0E622DB3E5F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20238" y="4539639"/>
              <a:ext cx="2671762" cy="1495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3">
              <a:extLst>
                <a:ext uri="{FF2B5EF4-FFF2-40B4-BE49-F238E27FC236}">
                  <a16:creationId xmlns:a16="http://schemas.microsoft.com/office/drawing/2014/main" id="{F2FB8318-CA96-2746-94FD-3A5ACA1FDC2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8502619" y="4874389"/>
              <a:ext cx="1227138"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6">
              <a:extLst>
                <a:ext uri="{FF2B5EF4-FFF2-40B4-BE49-F238E27FC236}">
                  <a16:creationId xmlns:a16="http://schemas.microsoft.com/office/drawing/2014/main" id="{4FD2F200-10A9-4643-8C58-A3B6FC3409FA}"/>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972122" y="5629397"/>
              <a:ext cx="15017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 name="Rectangle 43">
            <a:extLst>
              <a:ext uri="{FF2B5EF4-FFF2-40B4-BE49-F238E27FC236}">
                <a16:creationId xmlns:a16="http://schemas.microsoft.com/office/drawing/2014/main" id="{4D8B542F-9DF5-C749-A79E-89811A1F4831}"/>
              </a:ext>
            </a:extLst>
          </p:cNvPr>
          <p:cNvSpPr>
            <a:spLocks noChangeArrowheads="1"/>
          </p:cNvSpPr>
          <p:nvPr/>
        </p:nvSpPr>
        <p:spPr bwMode="auto">
          <a:xfrm>
            <a:off x="857738" y="4177497"/>
            <a:ext cx="9341339" cy="2133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heterogeneity</a:t>
            </a:r>
          </a:p>
          <a:p>
            <a:pPr marL="681038" marR="0" lvl="1" indent="-223838"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users have different capabilities (e.g., wired versus mobile; bandwidth rich versus bandwidth poor)</a:t>
            </a:r>
          </a:p>
          <a:p>
            <a:pPr marL="342900" marR="0" lvl="0" indent="-342900" algn="l" defTabSz="914400" rtl="0" eaLnBrk="1" fontAlgn="auto" latinLnBrk="0" hangingPunct="1">
              <a:lnSpc>
                <a:spcPct val="100000"/>
              </a:lnSpc>
              <a:spcBef>
                <a:spcPts val="0"/>
              </a:spcBef>
              <a:spcAft>
                <a:spcPts val="0"/>
              </a:spcAft>
              <a:buClr>
                <a:srgbClr val="000099"/>
              </a:buClr>
              <a:buSzPct val="100000"/>
              <a:buFont typeface="Wingdings" pitchFamily="2" charset="2"/>
              <a:buChar char="§"/>
              <a:tabLst/>
              <a:defRPr/>
            </a:pPr>
            <a:r>
              <a:rPr kumimoji="0" lang="en-US" altLang="en-US" sz="32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solution: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distributed, application-level infrastructure</a:t>
            </a:r>
          </a:p>
        </p:txBody>
      </p:sp>
      <p:sp>
        <p:nvSpPr>
          <p:cNvPr id="12" name="Slide Number Placeholder 2">
            <a:extLst>
              <a:ext uri="{FF2B5EF4-FFF2-40B4-BE49-F238E27FC236}">
                <a16:creationId xmlns:a16="http://schemas.microsoft.com/office/drawing/2014/main" id="{18329690-E6B4-B94C-B527-578B12C7EAE7}"/>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400422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4">
                                            <p:txEl>
                                              <p:pRg st="2" end="2"/>
                                            </p:txEl>
                                          </p:spTgt>
                                        </p:tgtEl>
                                        <p:attrNameLst>
                                          <p:attrName>style.visibility</p:attrName>
                                        </p:attrNameLst>
                                      </p:cBhvr>
                                      <p:to>
                                        <p:strVal val="visible"/>
                                      </p:to>
                                    </p:set>
                                    <p:animEffect transition="in" filter="dissolve">
                                      <p:cBhvr>
                                        <p:cTn id="7" dur="500"/>
                                        <p:tgtEl>
                                          <p:spTgt spid="84">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1">
                                            <p:txEl>
                                              <p:pRg st="0" end="0"/>
                                            </p:txEl>
                                          </p:spTgt>
                                        </p:tgtEl>
                                        <p:attrNameLst>
                                          <p:attrName>style.visibility</p:attrName>
                                        </p:attrNameLst>
                                      </p:cBhvr>
                                      <p:to>
                                        <p:strVal val="visible"/>
                                      </p:to>
                                    </p:set>
                                    <p:animEffect transition="in" filter="dissolve">
                                      <p:cBhvr>
                                        <p:cTn id="10" dur="500"/>
                                        <p:tgtEl>
                                          <p:spTgt spid="11">
                                            <p:txEl>
                                              <p:pRg st="0" end="0"/>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Effect transition="in" filter="dissolve">
                                      <p:cBhvr>
                                        <p:cTn id="13" dur="500"/>
                                        <p:tgtEl>
                                          <p:spTgt spid="11">
                                            <p:txEl>
                                              <p:pRg st="1" end="1"/>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11">
                                            <p:txEl>
                                              <p:pRg st="2" end="2"/>
                                            </p:txEl>
                                          </p:spTgt>
                                        </p:tgtEl>
                                        <p:attrNameLst>
                                          <p:attrName>style.visibility</p:attrName>
                                        </p:attrNameLst>
                                      </p:cBhvr>
                                      <p:to>
                                        <p:strVal val="visible"/>
                                      </p:to>
                                    </p:set>
                                    <p:animEffect transition="in" filter="dissolve">
                                      <p:cBhvr>
                                        <p:cTn id="16" dur="500"/>
                                        <p:tgtEl>
                                          <p:spTgt spid="11">
                                            <p:txEl>
                                              <p:pRg st="2" end="2"/>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dissolv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sp>
        <p:nvSpPr>
          <p:cNvPr id="12" name="Rectangle 3">
            <a:extLst>
              <a:ext uri="{FF2B5EF4-FFF2-40B4-BE49-F238E27FC236}">
                <a16:creationId xmlns:a16="http://schemas.microsoft.com/office/drawing/2014/main" id="{A0D96511-8EAA-9E47-AC3E-FE198A32EB27}"/>
              </a:ext>
            </a:extLst>
          </p:cNvPr>
          <p:cNvSpPr txBox="1">
            <a:spLocks noChangeArrowheads="1"/>
          </p:cNvSpPr>
          <p:nvPr/>
        </p:nvSpPr>
        <p:spPr>
          <a:xfrm>
            <a:off x="864007" y="1452894"/>
            <a:ext cx="5710237" cy="49085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video: sequence of images displayed at constant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e.g., 24 images/sec</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digital image: array of pixels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pixel represented by bits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coding: use redundancy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within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and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between</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images to decrease # bits used to encode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spatial (within image)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temporal (from one image to next)</a:t>
            </a:r>
          </a:p>
        </p:txBody>
      </p:sp>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771760" y="2016918"/>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7728905" y="562768"/>
            <a:ext cx="3274430"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7707517" y="3922158"/>
            <a:ext cx="933284"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9435347" y="5878584"/>
            <a:ext cx="1196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grpSp>
        <p:nvGrpSpPr>
          <p:cNvPr id="2" name="Group 1">
            <a:extLst>
              <a:ext uri="{FF2B5EF4-FFF2-40B4-BE49-F238E27FC236}">
                <a16:creationId xmlns:a16="http://schemas.microsoft.com/office/drawing/2014/main" id="{A6970339-7C15-1D44-9D1C-0D1C2D58B670}"/>
              </a:ext>
            </a:extLst>
          </p:cNvPr>
          <p:cNvGrpSpPr/>
          <p:nvPr/>
        </p:nvGrpSpPr>
        <p:grpSpPr>
          <a:xfrm>
            <a:off x="6722609" y="4288938"/>
            <a:ext cx="2646470" cy="2006293"/>
            <a:chOff x="6722609" y="4288938"/>
            <a:chExt cx="2646470" cy="2006293"/>
          </a:xfrm>
        </p:grpSpPr>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6722609" y="5125243"/>
              <a:ext cx="2277657"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8356199" y="4288938"/>
              <a:ext cx="101288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96363" y="4074213"/>
            <a:ext cx="1642671"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Slide Number Placeholder 2">
            <a:extLst>
              <a:ext uri="{FF2B5EF4-FFF2-40B4-BE49-F238E27FC236}">
                <a16:creationId xmlns:a16="http://schemas.microsoft.com/office/drawing/2014/main" id="{6403B6E8-FB16-964A-85D2-C2E978C0F6D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19497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
                                            <p:txEl>
                                              <p:pRg st="2" end="2"/>
                                            </p:txEl>
                                          </p:spTgt>
                                        </p:tgtEl>
                                        <p:attrNameLst>
                                          <p:attrName>style.visibility</p:attrName>
                                        </p:attrNameLst>
                                      </p:cBhvr>
                                      <p:to>
                                        <p:strVal val="visible"/>
                                      </p:to>
                                    </p:set>
                                    <p:animEffect transition="in" filter="dissolve">
                                      <p:cBhvr>
                                        <p:cTn id="7" dur="500"/>
                                        <p:tgtEl>
                                          <p:spTgt spid="12">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
                                            <p:txEl>
                                              <p:pRg st="3" end="3"/>
                                            </p:txEl>
                                          </p:spTgt>
                                        </p:tgtEl>
                                        <p:attrNameLst>
                                          <p:attrName>style.visibility</p:attrName>
                                        </p:attrNameLst>
                                      </p:cBhvr>
                                      <p:to>
                                        <p:strVal val="visible"/>
                                      </p:to>
                                    </p:set>
                                    <p:animEffect transition="in" filter="dissolve">
                                      <p:cBhvr>
                                        <p:cTn id="10" dur="500"/>
                                        <p:tgtEl>
                                          <p:spTgt spid="12">
                                            <p:txEl>
                                              <p:pRg st="3" end="3"/>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2">
                                            <p:txEl>
                                              <p:pRg st="4" end="4"/>
                                            </p:txEl>
                                          </p:spTgt>
                                        </p:tgtEl>
                                        <p:attrNameLst>
                                          <p:attrName>style.visibility</p:attrName>
                                        </p:attrNameLst>
                                      </p:cBhvr>
                                      <p:to>
                                        <p:strVal val="visible"/>
                                      </p:to>
                                    </p:set>
                                    <p:animEffect transition="in" filter="dissolve">
                                      <p:cBhvr>
                                        <p:cTn id="15" dur="500"/>
                                        <p:tgtEl>
                                          <p:spTgt spid="12">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2">
                                            <p:txEl>
                                              <p:pRg st="5" end="5"/>
                                            </p:txEl>
                                          </p:spTgt>
                                        </p:tgtEl>
                                        <p:attrNameLst>
                                          <p:attrName>style.visibility</p:attrName>
                                        </p:attrNameLst>
                                      </p:cBhvr>
                                      <p:to>
                                        <p:strVal val="visible"/>
                                      </p:to>
                                    </p:set>
                                    <p:animEffect transition="in" filter="dissolve">
                                      <p:cBhvr>
                                        <p:cTn id="18" dur="500"/>
                                        <p:tgtEl>
                                          <p:spTgt spid="12">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dissolve">
                                      <p:cBhvr>
                                        <p:cTn id="21" dur="500"/>
                                        <p:tgtEl>
                                          <p:spTgt spid="15"/>
                                        </p:tgtEl>
                                      </p:cBhvr>
                                    </p:animEffect>
                                  </p:childTnLst>
                                </p:cTn>
                              </p:par>
                              <p:par>
                                <p:cTn id="22" presetID="9" presetClass="entr" presetSubtype="0" fill="hold" nodeType="withEffect">
                                  <p:stCondLst>
                                    <p:cond delay="0"/>
                                  </p:stCondLst>
                                  <p:childTnLst>
                                    <p:set>
                                      <p:cBhvr>
                                        <p:cTn id="23" dur="1" fill="hold">
                                          <p:stCondLst>
                                            <p:cond delay="0"/>
                                          </p:stCondLst>
                                        </p:cTn>
                                        <p:tgtEl>
                                          <p:spTgt spid="12">
                                            <p:txEl>
                                              <p:pRg st="6" end="6"/>
                                            </p:txEl>
                                          </p:spTgt>
                                        </p:tgtEl>
                                        <p:attrNameLst>
                                          <p:attrName>style.visibility</p:attrName>
                                        </p:attrNameLst>
                                      </p:cBhvr>
                                      <p:to>
                                        <p:strVal val="visible"/>
                                      </p:to>
                                    </p:set>
                                    <p:animEffect transition="in" filter="dissolve">
                                      <p:cBhvr>
                                        <p:cTn id="24" dur="500"/>
                                        <p:tgtEl>
                                          <p:spTgt spid="12">
                                            <p:txEl>
                                              <p:pRg st="6" end="6"/>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dissolve">
                                      <p:cBhvr>
                                        <p:cTn id="2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Multimedia: video</a:t>
            </a:r>
          </a:p>
        </p:txBody>
      </p:sp>
      <p:grpSp>
        <p:nvGrpSpPr>
          <p:cNvPr id="13" name="Group 18">
            <a:extLst>
              <a:ext uri="{FF2B5EF4-FFF2-40B4-BE49-F238E27FC236}">
                <a16:creationId xmlns:a16="http://schemas.microsoft.com/office/drawing/2014/main" id="{98FBBA2F-969E-0D47-BE6F-DB3DDC40CD64}"/>
              </a:ext>
            </a:extLst>
          </p:cNvPr>
          <p:cNvGrpSpPr>
            <a:grpSpLocks/>
          </p:cNvGrpSpPr>
          <p:nvPr/>
        </p:nvGrpSpPr>
        <p:grpSpPr bwMode="auto">
          <a:xfrm>
            <a:off x="6722609" y="562768"/>
            <a:ext cx="4416425" cy="5732463"/>
            <a:chOff x="4338638" y="295275"/>
            <a:chExt cx="4417210" cy="5732463"/>
          </a:xfrm>
        </p:grpSpPr>
        <p:pic>
          <p:nvPicPr>
            <p:cNvPr id="14" name="Picture 4">
              <a:extLst>
                <a:ext uri="{FF2B5EF4-FFF2-40B4-BE49-F238E27FC236}">
                  <a16:creationId xmlns:a16="http://schemas.microsoft.com/office/drawing/2014/main" id="{D85E706C-FCF7-AC4A-9E47-5DFF51091E6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387975" y="1749425"/>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15">
              <a:extLst>
                <a:ext uri="{FF2B5EF4-FFF2-40B4-BE49-F238E27FC236}">
                  <a16:creationId xmlns:a16="http://schemas.microsoft.com/office/drawing/2014/main" id="{2AFDBD94-0A0F-514F-85AA-B38C47FEB64F}"/>
                </a:ext>
              </a:extLst>
            </p:cNvPr>
            <p:cNvGrpSpPr>
              <a:grpSpLocks/>
            </p:cNvGrpSpPr>
            <p:nvPr/>
          </p:nvGrpSpPr>
          <p:grpSpPr bwMode="auto">
            <a:xfrm>
              <a:off x="5345113" y="295275"/>
              <a:ext cx="3275012" cy="1730347"/>
              <a:chOff x="5345311" y="524250"/>
              <a:chExt cx="3274238" cy="1730214"/>
            </a:xfrm>
          </p:grpSpPr>
          <p:sp>
            <p:nvSpPr>
              <p:cNvPr id="21" name="TextBox 5">
                <a:extLst>
                  <a:ext uri="{FF2B5EF4-FFF2-40B4-BE49-F238E27FC236}">
                    <a16:creationId xmlns:a16="http://schemas.microsoft.com/office/drawing/2014/main" id="{C3AFF6B0-484E-4A4F-A21E-6EFE008958B9}"/>
                  </a:ext>
                </a:extLst>
              </p:cNvPr>
              <p:cNvSpPr txBox="1">
                <a:spLocks noChangeArrowheads="1"/>
              </p:cNvSpPr>
              <p:nvPr/>
            </p:nvSpPr>
            <p:spPr bwMode="auto">
              <a:xfrm>
                <a:off x="5345311" y="1789936"/>
                <a:ext cx="1856071"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sp>
            <p:nvSpPr>
              <p:cNvPr id="22" name="TextBox 8">
                <a:extLst>
                  <a:ext uri="{FF2B5EF4-FFF2-40B4-BE49-F238E27FC236}">
                    <a16:creationId xmlns:a16="http://schemas.microsoft.com/office/drawing/2014/main" id="{63B989F6-9A2F-064B-A0D7-BF8ECA3B8423}"/>
                  </a:ext>
                </a:extLst>
              </p:cNvPr>
              <p:cNvSpPr txBox="1">
                <a:spLocks noChangeArrowheads="1"/>
              </p:cNvSpPr>
              <p:nvPr/>
            </p:nvSpPr>
            <p:spPr bwMode="auto">
              <a:xfrm>
                <a:off x="5808125" y="524250"/>
                <a:ext cx="2811424" cy="1169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spatial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N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values of same color (all purple), send only two values: color  value (</a:t>
                </a:r>
                <a:r>
                  <a:rPr kumimoji="0" lang="en-US" altLang="en-US" sz="1400" b="0" i="1"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purple)  and number of repeated values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N)</a:t>
                </a:r>
              </a:p>
            </p:txBody>
          </p:sp>
          <p:sp>
            <p:nvSpPr>
              <p:cNvPr id="23" name="TextBox 13">
                <a:extLst>
                  <a:ext uri="{FF2B5EF4-FFF2-40B4-BE49-F238E27FC236}">
                    <a16:creationId xmlns:a16="http://schemas.microsoft.com/office/drawing/2014/main" id="{0DD140F0-90AD-754F-A1E7-CA495B44B40A}"/>
                  </a:ext>
                </a:extLst>
              </p:cNvPr>
              <p:cNvSpPr txBox="1">
                <a:spLocks noChangeArrowheads="1"/>
              </p:cNvSpPr>
              <p:nvPr/>
            </p:nvSpPr>
            <p:spPr bwMode="auto">
              <a:xfrm>
                <a:off x="5354771" y="1885160"/>
                <a:ext cx="1803448" cy="3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Narrow" panose="020B0604020202020204" pitchFamily="34" charset="0"/>
                    <a:ea typeface="ＭＳ Ｐゴシック" panose="020B0600070205080204" pitchFamily="34" charset="-128"/>
                    <a:cs typeface="+mn-cs"/>
                  </a:rPr>
                  <a:t>……………….…….</a:t>
                </a:r>
              </a:p>
            </p:txBody>
          </p:sp>
          <p:cxnSp>
            <p:nvCxnSpPr>
              <p:cNvPr id="24" name="Straight Connector 10">
                <a:extLst>
                  <a:ext uri="{FF2B5EF4-FFF2-40B4-BE49-F238E27FC236}">
                    <a16:creationId xmlns:a16="http://schemas.microsoft.com/office/drawing/2014/main" id="{5678A114-1893-1B47-8BF5-FA9D37D271C9}"/>
                  </a:ext>
                </a:extLst>
              </p:cNvPr>
              <p:cNvCxnSpPr>
                <a:cxnSpLocks noChangeShapeType="1"/>
              </p:cNvCxnSpPr>
              <p:nvPr/>
            </p:nvCxnSpPr>
            <p:spPr bwMode="auto">
              <a:xfrm flipH="1">
                <a:off x="5565603" y="756253"/>
                <a:ext cx="313958" cy="1155782"/>
              </a:xfrm>
              <a:prstGeom prst="line">
                <a:avLst/>
              </a:prstGeom>
              <a:noFill/>
              <a:ln w="9525">
                <a:solidFill>
                  <a:srgbClr val="CC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6" name="TextBox 17">
              <a:extLst>
                <a:ext uri="{FF2B5EF4-FFF2-40B4-BE49-F238E27FC236}">
                  <a16:creationId xmlns:a16="http://schemas.microsoft.com/office/drawing/2014/main" id="{F235BCD2-CAC3-414C-B96D-3CE715DE6714}"/>
                </a:ext>
              </a:extLst>
            </p:cNvPr>
            <p:cNvSpPr txBox="1">
              <a:spLocks noChangeArrowheads="1"/>
            </p:cNvSpPr>
            <p:nvPr/>
          </p:nvSpPr>
          <p:spPr bwMode="auto">
            <a:xfrm>
              <a:off x="5323721" y="3654665"/>
              <a:ext cx="93345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a:t>
              </a:r>
            </a:p>
          </p:txBody>
        </p:sp>
        <p:sp>
          <p:nvSpPr>
            <p:cNvPr id="17" name="TextBox 23">
              <a:extLst>
                <a:ext uri="{FF2B5EF4-FFF2-40B4-BE49-F238E27FC236}">
                  <a16:creationId xmlns:a16="http://schemas.microsoft.com/office/drawing/2014/main" id="{478FF525-6EF9-2D42-9776-101975042740}"/>
                </a:ext>
              </a:extLst>
            </p:cNvPr>
            <p:cNvSpPr txBox="1">
              <a:spLocks noChangeArrowheads="1"/>
            </p:cNvSpPr>
            <p:nvPr/>
          </p:nvSpPr>
          <p:spPr bwMode="auto">
            <a:xfrm>
              <a:off x="7051858" y="5611091"/>
              <a:ext cx="11969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frame</a:t>
              </a:r>
              <a:r>
                <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 i+1</a:t>
              </a:r>
            </a:p>
          </p:txBody>
        </p:sp>
        <p:sp>
          <p:nvSpPr>
            <p:cNvPr id="18" name="TextBox 26">
              <a:extLst>
                <a:ext uri="{FF2B5EF4-FFF2-40B4-BE49-F238E27FC236}">
                  <a16:creationId xmlns:a16="http://schemas.microsoft.com/office/drawing/2014/main" id="{168CFF8A-2A4E-1B4B-9CAC-8B43C91BFA24}"/>
                </a:ext>
              </a:extLst>
            </p:cNvPr>
            <p:cNvSpPr txBox="1">
              <a:spLocks noChangeArrowheads="1"/>
            </p:cNvSpPr>
            <p:nvPr/>
          </p:nvSpPr>
          <p:spPr bwMode="auto">
            <a:xfrm>
              <a:off x="4338638" y="4857750"/>
              <a:ext cx="2278062" cy="1169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temporal coding example: </a:t>
              </a: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instead of sending complete frame at i+1, send only differences from frame i</a:t>
              </a:r>
            </a:p>
          </p:txBody>
        </p:sp>
        <p:cxnSp>
          <p:nvCxnSpPr>
            <p:cNvPr id="19" name="Straight Connector 28">
              <a:extLst>
                <a:ext uri="{FF2B5EF4-FFF2-40B4-BE49-F238E27FC236}">
                  <a16:creationId xmlns:a16="http://schemas.microsoft.com/office/drawing/2014/main" id="{445534AE-2E68-BD45-8A38-E71043EB228A}"/>
                </a:ext>
              </a:extLst>
            </p:cNvPr>
            <p:cNvCxnSpPr>
              <a:cxnSpLocks noChangeShapeType="1"/>
            </p:cNvCxnSpPr>
            <p:nvPr/>
          </p:nvCxnSpPr>
          <p:spPr bwMode="auto">
            <a:xfrm>
              <a:off x="5972518" y="4021445"/>
              <a:ext cx="1013060" cy="1783949"/>
            </a:xfrm>
            <a:prstGeom prst="line">
              <a:avLst/>
            </a:prstGeom>
            <a:noFill/>
            <a:ln w="9525">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20" name="Picture 4">
              <a:extLst>
                <a:ext uri="{FF2B5EF4-FFF2-40B4-BE49-F238E27FC236}">
                  <a16:creationId xmlns:a16="http://schemas.microsoft.com/office/drawing/2014/main" id="{51B74521-834E-524B-AAD9-D92F3C5683F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112885" y="3806720"/>
              <a:ext cx="1642963" cy="1860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Rectangle 4">
            <a:extLst>
              <a:ext uri="{FF2B5EF4-FFF2-40B4-BE49-F238E27FC236}">
                <a16:creationId xmlns:a16="http://schemas.microsoft.com/office/drawing/2014/main" id="{8C8D6FF8-065E-9B45-9C85-04117FC6D7D9}"/>
              </a:ext>
            </a:extLst>
          </p:cNvPr>
          <p:cNvSpPr txBox="1">
            <a:spLocks noChangeArrowheads="1"/>
          </p:cNvSpPr>
          <p:nvPr/>
        </p:nvSpPr>
        <p:spPr bwMode="auto">
          <a:xfrm>
            <a:off x="1033466" y="1458684"/>
            <a:ext cx="5254061" cy="4908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CBR: (constant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encoding rate fixed</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VBR:  (variable bit rate):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Gill Sans MT"/>
              </a:rPr>
              <a:t>video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encoding rate changes as amount of spatial, temporal coding changes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Gill Sans MT"/>
              </a:rPr>
              <a:t>examples: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 1 (CD-ROM) 1.5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MPEG2 (DVD) 3-6 Mbps</a:t>
            </a:r>
          </a:p>
          <a:p>
            <a:pPr marL="742950" marR="0" lvl="1" indent="-285750" algn="l" defTabSz="914400" rtl="0" eaLnBrk="0" fontAlgn="base" latinLnBrk="0" hangingPunct="0">
              <a:lnSpc>
                <a:spcPct val="100000"/>
              </a:lnSpc>
              <a:spcBef>
                <a:spcPct val="20000"/>
              </a:spcBef>
              <a:spcAft>
                <a:spcPct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Gill Sans MT"/>
              </a:rPr>
              <a:t>MPEG4 (often used in Internet,  64Kbps – 12 Mbps)</a:t>
            </a:r>
          </a:p>
        </p:txBody>
      </p:sp>
      <p:sp>
        <p:nvSpPr>
          <p:cNvPr id="26" name="Slide Number Placeholder 2">
            <a:extLst>
              <a:ext uri="{FF2B5EF4-FFF2-40B4-BE49-F238E27FC236}">
                <a16:creationId xmlns:a16="http://schemas.microsoft.com/office/drawing/2014/main" id="{410CB071-0A91-C647-A7D5-67DAB10B439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513319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1" end="1"/>
                                            </p:txEl>
                                          </p:spTgt>
                                        </p:tgtEl>
                                        <p:attrNameLst>
                                          <p:attrName>style.visibility</p:attrName>
                                        </p:attrNameLst>
                                      </p:cBhvr>
                                      <p:to>
                                        <p:strVal val="visible"/>
                                      </p:to>
                                    </p:set>
                                    <p:animEffect transition="in" filter="dissolve">
                                      <p:cBhvr>
                                        <p:cTn id="7" dur="500"/>
                                        <p:tgtEl>
                                          <p:spTgt spid="2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5">
                                            <p:txEl>
                                              <p:pRg st="2" end="2"/>
                                            </p:txEl>
                                          </p:spTgt>
                                        </p:tgtEl>
                                        <p:attrNameLst>
                                          <p:attrName>style.visibility</p:attrName>
                                        </p:attrNameLst>
                                      </p:cBhvr>
                                      <p:to>
                                        <p:strVal val="visible"/>
                                      </p:to>
                                    </p:set>
                                    <p:animEffect transition="in" filter="dissolve">
                                      <p:cBhvr>
                                        <p:cTn id="12" dur="500"/>
                                        <p:tgtEl>
                                          <p:spTgt spid="25">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5">
                                            <p:txEl>
                                              <p:pRg st="3" end="3"/>
                                            </p:txEl>
                                          </p:spTgt>
                                        </p:tgtEl>
                                        <p:attrNameLst>
                                          <p:attrName>style.visibility</p:attrName>
                                        </p:attrNameLst>
                                      </p:cBhvr>
                                      <p:to>
                                        <p:strVal val="visible"/>
                                      </p:to>
                                    </p:set>
                                    <p:animEffect transition="in" filter="dissolve">
                                      <p:cBhvr>
                                        <p:cTn id="15" dur="500"/>
                                        <p:tgtEl>
                                          <p:spTgt spid="25">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5">
                                            <p:txEl>
                                              <p:pRg st="4" end="4"/>
                                            </p:txEl>
                                          </p:spTgt>
                                        </p:tgtEl>
                                        <p:attrNameLst>
                                          <p:attrName>style.visibility</p:attrName>
                                        </p:attrNameLst>
                                      </p:cBhvr>
                                      <p:to>
                                        <p:strVal val="visible"/>
                                      </p:to>
                                    </p:set>
                                    <p:animEffect transition="in" filter="dissolve">
                                      <p:cBhvr>
                                        <p:cTn id="18" dur="500"/>
                                        <p:tgtEl>
                                          <p:spTgt spid="25">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5">
                                            <p:txEl>
                                              <p:pRg st="5" end="5"/>
                                            </p:txEl>
                                          </p:spTgt>
                                        </p:tgtEl>
                                        <p:attrNameLst>
                                          <p:attrName>style.visibility</p:attrName>
                                        </p:attrNameLst>
                                      </p:cBhvr>
                                      <p:to>
                                        <p:strVal val="visible"/>
                                      </p:to>
                                    </p:set>
                                    <p:animEffect transition="in" filter="dissolve">
                                      <p:cBhvr>
                                        <p:cTn id="21" dur="500"/>
                                        <p:tgtEl>
                                          <p:spTgt spid="2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C013BA9B-C174-AD4D-AD19-58B7018D2814}"/>
              </a:ext>
            </a:extLst>
          </p:cNvPr>
          <p:cNvSpPr>
            <a:spLocks noGrp="1"/>
          </p:cNvSpPr>
          <p:nvPr>
            <p:ph idx="1"/>
          </p:nvPr>
        </p:nvSpPr>
        <p:spPr>
          <a:xfrm>
            <a:off x="847142" y="4099627"/>
            <a:ext cx="10923837" cy="2543879"/>
          </a:xfrm>
        </p:spPr>
        <p:txBody>
          <a:bodyPr>
            <a:normAutofit lnSpcReduction="10000"/>
          </a:bodyPr>
          <a:lstStyle/>
          <a:p>
            <a:pPr marL="15875" indent="0">
              <a:buNone/>
            </a:pPr>
            <a:r>
              <a:rPr lang="en-US" sz="3000" dirty="0"/>
              <a:t>Main challenges: </a:t>
            </a:r>
          </a:p>
          <a:p>
            <a:pPr marL="471488" indent="-293688"/>
            <a:r>
              <a:rPr lang="en-US" dirty="0"/>
              <a:t>server-to-client bandwidth will </a:t>
            </a:r>
            <a:r>
              <a:rPr lang="en-US" i="1" dirty="0">
                <a:solidFill>
                  <a:srgbClr val="C00000"/>
                </a:solidFill>
              </a:rPr>
              <a:t>vary</a:t>
            </a:r>
            <a:r>
              <a:rPr lang="en-US" dirty="0"/>
              <a:t> over time, with changing network congestion levels (in house, access network, network core, video server)</a:t>
            </a:r>
          </a:p>
          <a:p>
            <a:pPr marL="471488" indent="-293688"/>
            <a:r>
              <a:rPr lang="en-US" dirty="0"/>
              <a:t>packet loss, delay due to congestion will delay playout, or result in poor video quality</a:t>
            </a:r>
          </a:p>
        </p:txBody>
      </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sp>
        <p:nvSpPr>
          <p:cNvPr id="72" name="TextBox 1">
            <a:extLst>
              <a:ext uri="{FF2B5EF4-FFF2-40B4-BE49-F238E27FC236}">
                <a16:creationId xmlns:a16="http://schemas.microsoft.com/office/drawing/2014/main" id="{4CC3C510-CDC9-9A45-BB56-DAF1C3969DC3}"/>
              </a:ext>
            </a:extLst>
          </p:cNvPr>
          <p:cNvSpPr txBox="1">
            <a:spLocks noChangeArrowheads="1"/>
          </p:cNvSpPr>
          <p:nvPr/>
        </p:nvSpPr>
        <p:spPr bwMode="auto">
          <a:xfrm>
            <a:off x="885242" y="1331912"/>
            <a:ext cx="27495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simple scenario</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76" name="TextBox 64">
            <a:extLst>
              <a:ext uri="{FF2B5EF4-FFF2-40B4-BE49-F238E27FC236}">
                <a16:creationId xmlns:a16="http://schemas.microsoft.com/office/drawing/2014/main" id="{E7D816E0-AEC6-6141-B74F-CA3A687B8273}"/>
              </a:ext>
            </a:extLst>
          </p:cNvPr>
          <p:cNvSpPr txBox="1">
            <a:spLocks noChangeArrowheads="1"/>
          </p:cNvSpPr>
          <p:nvPr/>
        </p:nvSpPr>
        <p:spPr bwMode="auto">
          <a:xfrm>
            <a:off x="923341" y="3132138"/>
            <a:ext cx="1652588"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video server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(stored video)</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6" name="Group 2">
            <a:extLst>
              <a:ext uri="{FF2B5EF4-FFF2-40B4-BE49-F238E27FC236}">
                <a16:creationId xmlns:a16="http://schemas.microsoft.com/office/drawing/2014/main" id="{ABD16E8C-A39C-0341-8FF0-29E0FC72AA0F}"/>
              </a:ext>
            </a:extLst>
          </p:cNvPr>
          <p:cNvGrpSpPr>
            <a:grpSpLocks/>
          </p:cNvGrpSpPr>
          <p:nvPr/>
        </p:nvGrpSpPr>
        <p:grpSpPr bwMode="auto">
          <a:xfrm>
            <a:off x="4485341" y="1757362"/>
            <a:ext cx="1815446" cy="1481575"/>
            <a:chOff x="1842724" y="2867233"/>
            <a:chExt cx="5649912" cy="3416300"/>
          </a:xfrm>
        </p:grpSpPr>
        <p:sp>
          <p:nvSpPr>
            <p:cNvPr id="27" name="AutoShape 99">
              <a:extLst>
                <a:ext uri="{FF2B5EF4-FFF2-40B4-BE49-F238E27FC236}">
                  <a16:creationId xmlns:a16="http://schemas.microsoft.com/office/drawing/2014/main" id="{5F39FB43-6F0D-8346-B384-FE3F906F5C2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Rectangle 87">
              <a:extLst>
                <a:ext uri="{FF2B5EF4-FFF2-40B4-BE49-F238E27FC236}">
                  <a16:creationId xmlns:a16="http://schemas.microsoft.com/office/drawing/2014/main" id="{B4A52C97-C542-D645-B17C-5AD21E358C2F}"/>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9" name="Group 249">
            <a:extLst>
              <a:ext uri="{FF2B5EF4-FFF2-40B4-BE49-F238E27FC236}">
                <a16:creationId xmlns:a16="http://schemas.microsoft.com/office/drawing/2014/main" id="{39ED9F48-D95A-6F4F-BDE3-A1E8105C4698}"/>
              </a:ext>
            </a:extLst>
          </p:cNvPr>
          <p:cNvGrpSpPr>
            <a:grpSpLocks/>
          </p:cNvGrpSpPr>
          <p:nvPr/>
        </p:nvGrpSpPr>
        <p:grpSpPr bwMode="auto">
          <a:xfrm>
            <a:off x="1538452" y="2381945"/>
            <a:ext cx="367460" cy="735587"/>
            <a:chOff x="4140" y="429"/>
            <a:chExt cx="1425" cy="2396"/>
          </a:xfrm>
        </p:grpSpPr>
        <p:sp>
          <p:nvSpPr>
            <p:cNvPr id="30" name="Freeform 250">
              <a:extLst>
                <a:ext uri="{FF2B5EF4-FFF2-40B4-BE49-F238E27FC236}">
                  <a16:creationId xmlns:a16="http://schemas.microsoft.com/office/drawing/2014/main" id="{76646FC7-F29F-1A45-9514-B09BE347ADBC}"/>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251">
              <a:extLst>
                <a:ext uri="{FF2B5EF4-FFF2-40B4-BE49-F238E27FC236}">
                  <a16:creationId xmlns:a16="http://schemas.microsoft.com/office/drawing/2014/main" id="{88A356D3-831C-D347-994A-F65A950894F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 name="Freeform 252">
              <a:extLst>
                <a:ext uri="{FF2B5EF4-FFF2-40B4-BE49-F238E27FC236}">
                  <a16:creationId xmlns:a16="http://schemas.microsoft.com/office/drawing/2014/main" id="{CE7B2044-F42D-C44D-8632-D955A3E6AAE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253">
              <a:extLst>
                <a:ext uri="{FF2B5EF4-FFF2-40B4-BE49-F238E27FC236}">
                  <a16:creationId xmlns:a16="http://schemas.microsoft.com/office/drawing/2014/main" id="{722C4379-BF5B-0445-B9AE-9F5F717C02CA}"/>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 name="Rectangle 254">
              <a:extLst>
                <a:ext uri="{FF2B5EF4-FFF2-40B4-BE49-F238E27FC236}">
                  <a16:creationId xmlns:a16="http://schemas.microsoft.com/office/drawing/2014/main" id="{2C79221E-12AF-B24F-BB52-5E6E39C089B4}"/>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5" name="Group 255">
              <a:extLst>
                <a:ext uri="{FF2B5EF4-FFF2-40B4-BE49-F238E27FC236}">
                  <a16:creationId xmlns:a16="http://schemas.microsoft.com/office/drawing/2014/main" id="{BD880B28-AD46-9941-A2DF-357290A7C937}"/>
                </a:ext>
              </a:extLst>
            </p:cNvPr>
            <p:cNvGrpSpPr>
              <a:grpSpLocks/>
            </p:cNvGrpSpPr>
            <p:nvPr/>
          </p:nvGrpSpPr>
          <p:grpSpPr bwMode="auto">
            <a:xfrm>
              <a:off x="4749" y="668"/>
              <a:ext cx="581" cy="145"/>
              <a:chOff x="614" y="2568"/>
              <a:chExt cx="725" cy="139"/>
            </a:xfrm>
          </p:grpSpPr>
          <p:sp>
            <p:nvSpPr>
              <p:cNvPr id="60" name="AutoShape 256">
                <a:extLst>
                  <a:ext uri="{FF2B5EF4-FFF2-40B4-BE49-F238E27FC236}">
                    <a16:creationId xmlns:a16="http://schemas.microsoft.com/office/drawing/2014/main" id="{598FB7B1-3D02-6A46-8155-0C53677AC9B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1" name="AutoShape 257">
                <a:extLst>
                  <a:ext uri="{FF2B5EF4-FFF2-40B4-BE49-F238E27FC236}">
                    <a16:creationId xmlns:a16="http://schemas.microsoft.com/office/drawing/2014/main" id="{95A6D50F-AA40-5E46-82D5-85FFB86B88E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6" name="Rectangle 258">
              <a:extLst>
                <a:ext uri="{FF2B5EF4-FFF2-40B4-BE49-F238E27FC236}">
                  <a16:creationId xmlns:a16="http://schemas.microsoft.com/office/drawing/2014/main" id="{3BBED6A9-E122-884A-BFCB-917467B1702A}"/>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7" name="Group 259">
              <a:extLst>
                <a:ext uri="{FF2B5EF4-FFF2-40B4-BE49-F238E27FC236}">
                  <a16:creationId xmlns:a16="http://schemas.microsoft.com/office/drawing/2014/main" id="{69E8B4EF-424D-7A4C-984C-DCF79BB34A72}"/>
                </a:ext>
              </a:extLst>
            </p:cNvPr>
            <p:cNvGrpSpPr>
              <a:grpSpLocks/>
            </p:cNvGrpSpPr>
            <p:nvPr/>
          </p:nvGrpSpPr>
          <p:grpSpPr bwMode="auto">
            <a:xfrm>
              <a:off x="4747" y="994"/>
              <a:ext cx="581" cy="134"/>
              <a:chOff x="614" y="2568"/>
              <a:chExt cx="725" cy="139"/>
            </a:xfrm>
          </p:grpSpPr>
          <p:sp>
            <p:nvSpPr>
              <p:cNvPr id="58" name="AutoShape 260">
                <a:extLst>
                  <a:ext uri="{FF2B5EF4-FFF2-40B4-BE49-F238E27FC236}">
                    <a16:creationId xmlns:a16="http://schemas.microsoft.com/office/drawing/2014/main" id="{E3C4D787-982A-0649-9FCF-FBC6AFF8D7A1}"/>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9" name="AutoShape 261">
                <a:extLst>
                  <a:ext uri="{FF2B5EF4-FFF2-40B4-BE49-F238E27FC236}">
                    <a16:creationId xmlns:a16="http://schemas.microsoft.com/office/drawing/2014/main" id="{D631F2FF-3CDB-FD4A-A123-AC04BDA7B6EF}"/>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8" name="Rectangle 262">
              <a:extLst>
                <a:ext uri="{FF2B5EF4-FFF2-40B4-BE49-F238E27FC236}">
                  <a16:creationId xmlns:a16="http://schemas.microsoft.com/office/drawing/2014/main" id="{481E9B3A-8C3E-DF4C-AB1C-C85480804E42}"/>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9" name="Rectangle 263">
              <a:extLst>
                <a:ext uri="{FF2B5EF4-FFF2-40B4-BE49-F238E27FC236}">
                  <a16:creationId xmlns:a16="http://schemas.microsoft.com/office/drawing/2014/main" id="{7B14BE57-C773-FD48-9B13-9F6F0BF7B278}"/>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40" name="Group 264">
              <a:extLst>
                <a:ext uri="{FF2B5EF4-FFF2-40B4-BE49-F238E27FC236}">
                  <a16:creationId xmlns:a16="http://schemas.microsoft.com/office/drawing/2014/main" id="{9DF03BCD-626B-D94B-BE2A-09BBF3DAE6BA}"/>
                </a:ext>
              </a:extLst>
            </p:cNvPr>
            <p:cNvGrpSpPr>
              <a:grpSpLocks/>
            </p:cNvGrpSpPr>
            <p:nvPr/>
          </p:nvGrpSpPr>
          <p:grpSpPr bwMode="auto">
            <a:xfrm>
              <a:off x="4735" y="1627"/>
              <a:ext cx="582" cy="151"/>
              <a:chOff x="614" y="2568"/>
              <a:chExt cx="725" cy="139"/>
            </a:xfrm>
          </p:grpSpPr>
          <p:sp>
            <p:nvSpPr>
              <p:cNvPr id="56" name="AutoShape 265">
                <a:extLst>
                  <a:ext uri="{FF2B5EF4-FFF2-40B4-BE49-F238E27FC236}">
                    <a16:creationId xmlns:a16="http://schemas.microsoft.com/office/drawing/2014/main" id="{1F479030-4D4B-E443-ABFA-C981D61926E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7" name="AutoShape 266">
                <a:extLst>
                  <a:ext uri="{FF2B5EF4-FFF2-40B4-BE49-F238E27FC236}">
                    <a16:creationId xmlns:a16="http://schemas.microsoft.com/office/drawing/2014/main" id="{FB0BC1AA-3E7B-FE44-A49C-699A1336647E}"/>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1" name="Freeform 267">
              <a:extLst>
                <a:ext uri="{FF2B5EF4-FFF2-40B4-BE49-F238E27FC236}">
                  <a16:creationId xmlns:a16="http://schemas.microsoft.com/office/drawing/2014/main" id="{240F983A-C024-2946-A153-DCA336EE384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 name="Group 268">
              <a:extLst>
                <a:ext uri="{FF2B5EF4-FFF2-40B4-BE49-F238E27FC236}">
                  <a16:creationId xmlns:a16="http://schemas.microsoft.com/office/drawing/2014/main" id="{AF71A7D5-DA6A-5A40-B62A-70C26F937E42}"/>
                </a:ext>
              </a:extLst>
            </p:cNvPr>
            <p:cNvGrpSpPr>
              <a:grpSpLocks/>
            </p:cNvGrpSpPr>
            <p:nvPr/>
          </p:nvGrpSpPr>
          <p:grpSpPr bwMode="auto">
            <a:xfrm>
              <a:off x="4739" y="1327"/>
              <a:ext cx="582" cy="139"/>
              <a:chOff x="614" y="2568"/>
              <a:chExt cx="725" cy="139"/>
            </a:xfrm>
          </p:grpSpPr>
          <p:sp>
            <p:nvSpPr>
              <p:cNvPr id="54" name="AutoShape 269">
                <a:extLst>
                  <a:ext uri="{FF2B5EF4-FFF2-40B4-BE49-F238E27FC236}">
                    <a16:creationId xmlns:a16="http://schemas.microsoft.com/office/drawing/2014/main" id="{710A4673-BCCB-3C45-BADB-4394A01ED0B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5" name="AutoShape 270">
                <a:extLst>
                  <a:ext uri="{FF2B5EF4-FFF2-40B4-BE49-F238E27FC236}">
                    <a16:creationId xmlns:a16="http://schemas.microsoft.com/office/drawing/2014/main" id="{36881B2D-0EAD-6843-B634-4D64F4537D8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43" name="Rectangle 271">
              <a:extLst>
                <a:ext uri="{FF2B5EF4-FFF2-40B4-BE49-F238E27FC236}">
                  <a16:creationId xmlns:a16="http://schemas.microsoft.com/office/drawing/2014/main" id="{71D6C8F5-67D3-CE4E-B214-A0025B0EDFE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4" name="Freeform 272">
              <a:extLst>
                <a:ext uri="{FF2B5EF4-FFF2-40B4-BE49-F238E27FC236}">
                  <a16:creationId xmlns:a16="http://schemas.microsoft.com/office/drawing/2014/main" id="{658C6ACF-A2F8-3543-AD55-FBD673207D35}"/>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273">
              <a:extLst>
                <a:ext uri="{FF2B5EF4-FFF2-40B4-BE49-F238E27FC236}">
                  <a16:creationId xmlns:a16="http://schemas.microsoft.com/office/drawing/2014/main" id="{4000ABDF-9E28-2C48-9455-466517C6CF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Oval 274">
              <a:extLst>
                <a:ext uri="{FF2B5EF4-FFF2-40B4-BE49-F238E27FC236}">
                  <a16:creationId xmlns:a16="http://schemas.microsoft.com/office/drawing/2014/main" id="{20856062-F77E-B241-A4D9-A61D5EE11C7B}"/>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7" name="Freeform 275">
              <a:extLst>
                <a:ext uri="{FF2B5EF4-FFF2-40B4-BE49-F238E27FC236}">
                  <a16:creationId xmlns:a16="http://schemas.microsoft.com/office/drawing/2014/main" id="{2D221150-9A1E-9241-BFF6-B9E305FBB614}"/>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AutoShape 276">
              <a:extLst>
                <a:ext uri="{FF2B5EF4-FFF2-40B4-BE49-F238E27FC236}">
                  <a16:creationId xmlns:a16="http://schemas.microsoft.com/office/drawing/2014/main" id="{ED49DD6F-7587-3A47-9598-505CAEC071AB}"/>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49" name="AutoShape 277">
              <a:extLst>
                <a:ext uri="{FF2B5EF4-FFF2-40B4-BE49-F238E27FC236}">
                  <a16:creationId xmlns:a16="http://schemas.microsoft.com/office/drawing/2014/main" id="{4D6E82C4-7463-5243-A940-AEED3C72BB7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0" name="Oval 278">
              <a:extLst>
                <a:ext uri="{FF2B5EF4-FFF2-40B4-BE49-F238E27FC236}">
                  <a16:creationId xmlns:a16="http://schemas.microsoft.com/office/drawing/2014/main" id="{899B1CB5-B227-724F-9170-358019617B6F}"/>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1" name="Oval 279">
              <a:extLst>
                <a:ext uri="{FF2B5EF4-FFF2-40B4-BE49-F238E27FC236}">
                  <a16:creationId xmlns:a16="http://schemas.microsoft.com/office/drawing/2014/main" id="{C8289CCE-CFB0-374C-96C9-F65B1BC1AEC0}"/>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52" name="Oval 280">
              <a:extLst>
                <a:ext uri="{FF2B5EF4-FFF2-40B4-BE49-F238E27FC236}">
                  <a16:creationId xmlns:a16="http://schemas.microsoft.com/office/drawing/2014/main" id="{4587FD07-E1CE-7141-A608-1A7A0985482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53" name="Rectangle 281">
              <a:extLst>
                <a:ext uri="{FF2B5EF4-FFF2-40B4-BE49-F238E27FC236}">
                  <a16:creationId xmlns:a16="http://schemas.microsoft.com/office/drawing/2014/main" id="{D5AE84CC-F42F-2C44-82F4-7AE6F437189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62" name="Group 134">
            <a:extLst>
              <a:ext uri="{FF2B5EF4-FFF2-40B4-BE49-F238E27FC236}">
                <a16:creationId xmlns:a16="http://schemas.microsoft.com/office/drawing/2014/main" id="{261DAB2A-DE55-0E45-811B-AB29DEB3F9C5}"/>
              </a:ext>
            </a:extLst>
          </p:cNvPr>
          <p:cNvGrpSpPr>
            <a:grpSpLocks/>
          </p:cNvGrpSpPr>
          <p:nvPr/>
        </p:nvGrpSpPr>
        <p:grpSpPr bwMode="auto">
          <a:xfrm>
            <a:off x="1170991" y="2037185"/>
            <a:ext cx="1102382" cy="340302"/>
            <a:chOff x="3621" y="3265"/>
            <a:chExt cx="1776" cy="744"/>
          </a:xfrm>
        </p:grpSpPr>
        <p:pic>
          <p:nvPicPr>
            <p:cNvPr id="63" name="Picture 135" descr="reellogo">
              <a:extLst>
                <a:ext uri="{FF2B5EF4-FFF2-40B4-BE49-F238E27FC236}">
                  <a16:creationId xmlns:a16="http://schemas.microsoft.com/office/drawing/2014/main" id="{086D2B7E-1DCC-AB4D-9969-323F964B3E1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Freeform 136">
              <a:extLst>
                <a:ext uri="{FF2B5EF4-FFF2-40B4-BE49-F238E27FC236}">
                  <a16:creationId xmlns:a16="http://schemas.microsoft.com/office/drawing/2014/main" id="{488D2B7B-AD72-6A4E-98F1-F409AF553E2F}"/>
                </a:ext>
              </a:extLst>
            </p:cNvPr>
            <p:cNvSpPr>
              <a:spLocks/>
            </p:cNvSpPr>
            <p:nvPr/>
          </p:nvSpPr>
          <p:spPr bwMode="auto">
            <a:xfrm>
              <a:off x="3971" y="3288"/>
              <a:ext cx="1402" cy="439"/>
            </a:xfrm>
            <a:custGeom>
              <a:avLst/>
              <a:gdLst>
                <a:gd name="T0" fmla="*/ 0 w 1401"/>
                <a:gd name="T1" fmla="*/ 6 h 438"/>
                <a:gd name="T2" fmla="*/ 27 w 1401"/>
                <a:gd name="T3" fmla="*/ 385 h 438"/>
                <a:gd name="T4" fmla="*/ 114 w 1401"/>
                <a:gd name="T5" fmla="*/ 382 h 438"/>
                <a:gd name="T6" fmla="*/ 132 w 1401"/>
                <a:gd name="T7" fmla="*/ 358 h 438"/>
                <a:gd name="T8" fmla="*/ 210 w 1401"/>
                <a:gd name="T9" fmla="*/ 403 h 438"/>
                <a:gd name="T10" fmla="*/ 450 w 1401"/>
                <a:gd name="T11" fmla="*/ 385 h 438"/>
                <a:gd name="T12" fmla="*/ 486 w 1401"/>
                <a:gd name="T13" fmla="*/ 394 h 438"/>
                <a:gd name="T14" fmla="*/ 690 w 1401"/>
                <a:gd name="T15" fmla="*/ 418 h 438"/>
                <a:gd name="T16" fmla="*/ 1075 w 1401"/>
                <a:gd name="T17" fmla="*/ 439 h 438"/>
                <a:gd name="T18" fmla="*/ 1402 w 1401"/>
                <a:gd name="T19" fmla="*/ 421 h 438"/>
                <a:gd name="T20" fmla="*/ 1393 w 1401"/>
                <a:gd name="T21" fmla="*/ 165 h 438"/>
                <a:gd name="T22" fmla="*/ 291 w 1401"/>
                <a:gd name="T23" fmla="*/ 0 h 438"/>
                <a:gd name="T24" fmla="*/ 0 w 1401"/>
                <a:gd name="T25" fmla="*/ 6 h 4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37">
              <a:extLst>
                <a:ext uri="{FF2B5EF4-FFF2-40B4-BE49-F238E27FC236}">
                  <a16:creationId xmlns:a16="http://schemas.microsoft.com/office/drawing/2014/main" id="{5940D471-4A2E-EC49-9A0A-534664113F8C}"/>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5 h 123"/>
                <a:gd name="T6" fmla="*/ 801 w 999"/>
                <a:gd name="T7" fmla="*/ 41 h 123"/>
                <a:gd name="T8" fmla="*/ 876 w 999"/>
                <a:gd name="T9" fmla="*/ 6 h 123"/>
                <a:gd name="T10" fmla="*/ 933 w 999"/>
                <a:gd name="T11" fmla="*/ 0 h 123"/>
                <a:gd name="T12" fmla="*/ 981 w 999"/>
                <a:gd name="T13" fmla="*/ 15 h 123"/>
                <a:gd name="T14" fmla="*/ 999 w 999"/>
                <a:gd name="T15" fmla="*/ 50 h 123"/>
                <a:gd name="T16" fmla="*/ 987 w 999"/>
                <a:gd name="T17" fmla="*/ 120 h 123"/>
                <a:gd name="T18" fmla="*/ 18 w 999"/>
                <a:gd name="T19" fmla="*/ 117 h 123"/>
                <a:gd name="T20" fmla="*/ 0 w 999"/>
                <a:gd name="T21" fmla="*/ 6 h 1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 name="Picture 138" descr="video1">
              <a:extLst>
                <a:ext uri="{FF2B5EF4-FFF2-40B4-BE49-F238E27FC236}">
                  <a16:creationId xmlns:a16="http://schemas.microsoft.com/office/drawing/2014/main" id="{B2DF913B-0088-D047-8E12-A578FC3D3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349">
            <a:extLst>
              <a:ext uri="{FF2B5EF4-FFF2-40B4-BE49-F238E27FC236}">
                <a16:creationId xmlns:a16="http://schemas.microsoft.com/office/drawing/2014/main" id="{A8D2D0E4-8A9D-5F41-B48D-FC769689ADFF}"/>
              </a:ext>
            </a:extLst>
          </p:cNvPr>
          <p:cNvGrpSpPr>
            <a:grpSpLocks/>
          </p:cNvGrpSpPr>
          <p:nvPr/>
        </p:nvGrpSpPr>
        <p:grpSpPr bwMode="auto">
          <a:xfrm>
            <a:off x="5138301" y="2487004"/>
            <a:ext cx="583292" cy="621162"/>
            <a:chOff x="4437" y="1472"/>
            <a:chExt cx="427" cy="418"/>
          </a:xfrm>
        </p:grpSpPr>
        <p:sp>
          <p:nvSpPr>
            <p:cNvPr id="68" name="Rectangle 350">
              <a:extLst>
                <a:ext uri="{FF2B5EF4-FFF2-40B4-BE49-F238E27FC236}">
                  <a16:creationId xmlns:a16="http://schemas.microsoft.com/office/drawing/2014/main" id="{7C696386-B7C3-484A-867B-0D97C3E295A9}"/>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69" name="Rectangle 351">
              <a:extLst>
                <a:ext uri="{FF2B5EF4-FFF2-40B4-BE49-F238E27FC236}">
                  <a16:creationId xmlns:a16="http://schemas.microsoft.com/office/drawing/2014/main" id="{80E64DF2-CAD9-D44B-A4E7-34F5E1C0928E}"/>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2">
              <a:extLst>
                <a:ext uri="{FF2B5EF4-FFF2-40B4-BE49-F238E27FC236}">
                  <a16:creationId xmlns:a16="http://schemas.microsoft.com/office/drawing/2014/main" id="{1D8E5D70-F00A-BE4D-BC86-BB934A06978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3">
              <a:extLst>
                <a:ext uri="{FF2B5EF4-FFF2-40B4-BE49-F238E27FC236}">
                  <a16:creationId xmlns:a16="http://schemas.microsoft.com/office/drawing/2014/main" id="{7D6F4F20-44DD-6543-9079-83C96AAAE6B4}"/>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73" name="Freeform 1287">
            <a:extLst>
              <a:ext uri="{FF2B5EF4-FFF2-40B4-BE49-F238E27FC236}">
                <a16:creationId xmlns:a16="http://schemas.microsoft.com/office/drawing/2014/main" id="{BE3F4D34-D002-FF47-ADC9-CAFBBDBBD046}"/>
              </a:ext>
            </a:extLst>
          </p:cNvPr>
          <p:cNvSpPr>
            <a:spLocks/>
          </p:cNvSpPr>
          <p:nvPr/>
        </p:nvSpPr>
        <p:spPr bwMode="auto">
          <a:xfrm>
            <a:off x="2405877" y="2063933"/>
            <a:ext cx="1997127" cy="115019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4" name="Straight Connector 45">
            <a:extLst>
              <a:ext uri="{FF2B5EF4-FFF2-40B4-BE49-F238E27FC236}">
                <a16:creationId xmlns:a16="http://schemas.microsoft.com/office/drawing/2014/main" id="{8A8560CF-513B-B545-88A5-17807275F8B2}"/>
              </a:ext>
            </a:extLst>
          </p:cNvPr>
          <p:cNvCxnSpPr>
            <a:cxnSpLocks noChangeShapeType="1"/>
          </p:cNvCxnSpPr>
          <p:nvPr/>
        </p:nvCxnSpPr>
        <p:spPr bwMode="auto">
          <a:xfrm>
            <a:off x="2097155" y="2592961"/>
            <a:ext cx="1068231"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46">
            <a:extLst>
              <a:ext uri="{FF2B5EF4-FFF2-40B4-BE49-F238E27FC236}">
                <a16:creationId xmlns:a16="http://schemas.microsoft.com/office/drawing/2014/main" id="{49DD2A4D-3F1C-7743-9C44-C80C99333ACF}"/>
              </a:ext>
            </a:extLst>
          </p:cNvPr>
          <p:cNvCxnSpPr>
            <a:cxnSpLocks noChangeShapeType="1"/>
          </p:cNvCxnSpPr>
          <p:nvPr/>
        </p:nvCxnSpPr>
        <p:spPr bwMode="auto">
          <a:xfrm>
            <a:off x="3827908" y="2621196"/>
            <a:ext cx="1044130"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7" name="TextBox 64">
            <a:extLst>
              <a:ext uri="{FF2B5EF4-FFF2-40B4-BE49-F238E27FC236}">
                <a16:creationId xmlns:a16="http://schemas.microsoft.com/office/drawing/2014/main" id="{7B2A481B-313E-CB4A-BBF3-C6B1CD4E98E9}"/>
              </a:ext>
            </a:extLst>
          </p:cNvPr>
          <p:cNvSpPr txBox="1">
            <a:spLocks noChangeArrowheads="1"/>
          </p:cNvSpPr>
          <p:nvPr/>
        </p:nvSpPr>
        <p:spPr bwMode="auto">
          <a:xfrm>
            <a:off x="5065901" y="3249340"/>
            <a:ext cx="659790" cy="34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8" name="TextBox 64">
            <a:extLst>
              <a:ext uri="{FF2B5EF4-FFF2-40B4-BE49-F238E27FC236}">
                <a16:creationId xmlns:a16="http://schemas.microsoft.com/office/drawing/2014/main" id="{8EF78B8E-FFDC-3842-BA26-33E096491BB0}"/>
              </a:ext>
            </a:extLst>
          </p:cNvPr>
          <p:cNvSpPr txBox="1">
            <a:spLocks noChangeArrowheads="1"/>
          </p:cNvSpPr>
          <p:nvPr/>
        </p:nvSpPr>
        <p:spPr bwMode="auto">
          <a:xfrm>
            <a:off x="2968679" y="2839643"/>
            <a:ext cx="790928" cy="3165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Internet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9" name="Slide Number Placeholder 2">
            <a:extLst>
              <a:ext uri="{FF2B5EF4-FFF2-40B4-BE49-F238E27FC236}">
                <a16:creationId xmlns:a16="http://schemas.microsoft.com/office/drawing/2014/main" id="{E59B6253-15F0-6B43-92F4-CFCEFA7140A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894771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dissolve">
                                      <p:cBhvr>
                                        <p:cTn id="7" dur="500"/>
                                        <p:tgtEl>
                                          <p:spTgt spid="2">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
                                            <p:txEl>
                                              <p:pRg st="2" end="2"/>
                                            </p:txEl>
                                          </p:spTgt>
                                        </p:tgtEl>
                                        <p:attrNameLst>
                                          <p:attrName>style.visibility</p:attrName>
                                        </p:attrNameLst>
                                      </p:cBhvr>
                                      <p:to>
                                        <p:strVal val="visible"/>
                                      </p:to>
                                    </p:set>
                                    <p:animEffect transition="in" filter="dissolve">
                                      <p:cBhvr>
                                        <p:cTn id="10" dur="500"/>
                                        <p:tgtEl>
                                          <p:spTgt spid="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a:t>
            </a:r>
          </a:p>
        </p:txBody>
      </p:sp>
      <p:grpSp>
        <p:nvGrpSpPr>
          <p:cNvPr id="266" name="Group 249">
            <a:extLst>
              <a:ext uri="{FF2B5EF4-FFF2-40B4-BE49-F238E27FC236}">
                <a16:creationId xmlns:a16="http://schemas.microsoft.com/office/drawing/2014/main" id="{AEF99E4D-FC62-9E44-84B6-19BBBFEFF1DB}"/>
              </a:ext>
            </a:extLst>
          </p:cNvPr>
          <p:cNvGrpSpPr>
            <a:grpSpLocks/>
          </p:cNvGrpSpPr>
          <p:nvPr/>
        </p:nvGrpSpPr>
        <p:grpSpPr bwMode="auto">
          <a:xfrm>
            <a:off x="3788806" y="4809551"/>
            <a:ext cx="427037" cy="785812"/>
            <a:chOff x="4140" y="429"/>
            <a:chExt cx="1425" cy="2396"/>
          </a:xfrm>
        </p:grpSpPr>
        <p:sp>
          <p:nvSpPr>
            <p:cNvPr id="267" name="Freeform 250">
              <a:extLst>
                <a:ext uri="{FF2B5EF4-FFF2-40B4-BE49-F238E27FC236}">
                  <a16:creationId xmlns:a16="http://schemas.microsoft.com/office/drawing/2014/main" id="{152BA2F1-00EA-F348-896B-A5C53F1E6F40}"/>
                </a:ext>
              </a:extLst>
            </p:cNvPr>
            <p:cNvSpPr>
              <a:spLocks/>
            </p:cNvSpPr>
            <p:nvPr/>
          </p:nvSpPr>
          <p:spPr bwMode="auto">
            <a:xfrm>
              <a:off x="5268" y="433"/>
              <a:ext cx="283" cy="2286"/>
            </a:xfrm>
            <a:custGeom>
              <a:avLst/>
              <a:gdLst>
                <a:gd name="T0" fmla="*/ 26 w 354"/>
                <a:gd name="T1" fmla="*/ 0 h 2742"/>
                <a:gd name="T2" fmla="*/ 145 w 354"/>
                <a:gd name="T3" fmla="*/ 164 h 2742"/>
                <a:gd name="T4" fmla="*/ 142 w 354"/>
                <a:gd name="T5" fmla="*/ 1268 h 2742"/>
                <a:gd name="T6" fmla="*/ 0 w 354"/>
                <a:gd name="T7" fmla="*/ 1325 h 2742"/>
                <a:gd name="T8" fmla="*/ 26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51">
              <a:extLst>
                <a:ext uri="{FF2B5EF4-FFF2-40B4-BE49-F238E27FC236}">
                  <a16:creationId xmlns:a16="http://schemas.microsoft.com/office/drawing/2014/main" id="{300E6F11-612F-A14C-87F7-A8851BB4FEF1}"/>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69" name="Freeform 252">
              <a:extLst>
                <a:ext uri="{FF2B5EF4-FFF2-40B4-BE49-F238E27FC236}">
                  <a16:creationId xmlns:a16="http://schemas.microsoft.com/office/drawing/2014/main" id="{826227F8-DADF-1E4A-9A6E-834CD4D3F0AB}"/>
                </a:ext>
              </a:extLst>
            </p:cNvPr>
            <p:cNvSpPr>
              <a:spLocks/>
            </p:cNvSpPr>
            <p:nvPr/>
          </p:nvSpPr>
          <p:spPr bwMode="auto">
            <a:xfrm>
              <a:off x="5321" y="570"/>
              <a:ext cx="169" cy="2115"/>
            </a:xfrm>
            <a:custGeom>
              <a:avLst/>
              <a:gdLst>
                <a:gd name="T0" fmla="*/ 3 w 211"/>
                <a:gd name="T1" fmla="*/ 0 h 2537"/>
                <a:gd name="T2" fmla="*/ 87 w 211"/>
                <a:gd name="T3" fmla="*/ 106 h 2537"/>
                <a:gd name="T4" fmla="*/ 3 w 211"/>
                <a:gd name="T5" fmla="*/ 1208 h 2537"/>
                <a:gd name="T6" fmla="*/ 3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253">
              <a:extLst>
                <a:ext uri="{FF2B5EF4-FFF2-40B4-BE49-F238E27FC236}">
                  <a16:creationId xmlns:a16="http://schemas.microsoft.com/office/drawing/2014/main" id="{D7185AF3-6DE0-EB40-87C6-269CBC3D782F}"/>
                </a:ext>
              </a:extLst>
            </p:cNvPr>
            <p:cNvSpPr>
              <a:spLocks/>
            </p:cNvSpPr>
            <p:nvPr/>
          </p:nvSpPr>
          <p:spPr bwMode="auto">
            <a:xfrm>
              <a:off x="5284" y="1640"/>
              <a:ext cx="263" cy="189"/>
            </a:xfrm>
            <a:custGeom>
              <a:avLst/>
              <a:gdLst>
                <a:gd name="T0" fmla="*/ 2 w 328"/>
                <a:gd name="T1" fmla="*/ 0 h 226"/>
                <a:gd name="T2" fmla="*/ 136 w 328"/>
                <a:gd name="T3" fmla="*/ 62 h 226"/>
                <a:gd name="T4" fmla="*/ 135 w 328"/>
                <a:gd name="T5" fmla="*/ 110 h 226"/>
                <a:gd name="T6" fmla="*/ 0 w 328"/>
                <a:gd name="T7" fmla="*/ 4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Rectangle 254">
              <a:extLst>
                <a:ext uri="{FF2B5EF4-FFF2-40B4-BE49-F238E27FC236}">
                  <a16:creationId xmlns:a16="http://schemas.microsoft.com/office/drawing/2014/main" id="{2B2FED80-6596-EF4F-BE23-37718C861526}"/>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2" name="Group 255">
              <a:extLst>
                <a:ext uri="{FF2B5EF4-FFF2-40B4-BE49-F238E27FC236}">
                  <a16:creationId xmlns:a16="http://schemas.microsoft.com/office/drawing/2014/main" id="{A9BE197D-0488-3C45-8D78-A04741AC7C7F}"/>
                </a:ext>
              </a:extLst>
            </p:cNvPr>
            <p:cNvGrpSpPr>
              <a:grpSpLocks/>
            </p:cNvGrpSpPr>
            <p:nvPr/>
          </p:nvGrpSpPr>
          <p:grpSpPr bwMode="auto">
            <a:xfrm>
              <a:off x="4749" y="668"/>
              <a:ext cx="581" cy="145"/>
              <a:chOff x="614" y="2568"/>
              <a:chExt cx="725" cy="139"/>
            </a:xfrm>
          </p:grpSpPr>
          <p:sp>
            <p:nvSpPr>
              <p:cNvPr id="297" name="AutoShape 256">
                <a:extLst>
                  <a:ext uri="{FF2B5EF4-FFF2-40B4-BE49-F238E27FC236}">
                    <a16:creationId xmlns:a16="http://schemas.microsoft.com/office/drawing/2014/main" id="{8AEACE4E-2F2E-074E-944A-FD899A8CC13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8" name="AutoShape 257">
                <a:extLst>
                  <a:ext uri="{FF2B5EF4-FFF2-40B4-BE49-F238E27FC236}">
                    <a16:creationId xmlns:a16="http://schemas.microsoft.com/office/drawing/2014/main" id="{47728FA0-225D-FB46-B5EE-A1020878589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3" name="Rectangle 258">
              <a:extLst>
                <a:ext uri="{FF2B5EF4-FFF2-40B4-BE49-F238E27FC236}">
                  <a16:creationId xmlns:a16="http://schemas.microsoft.com/office/drawing/2014/main" id="{5835E575-F49C-344B-9FDD-DA2C3607B7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4" name="Group 259">
              <a:extLst>
                <a:ext uri="{FF2B5EF4-FFF2-40B4-BE49-F238E27FC236}">
                  <a16:creationId xmlns:a16="http://schemas.microsoft.com/office/drawing/2014/main" id="{AA22B6E8-7F7A-CB4E-8291-401102CED349}"/>
                </a:ext>
              </a:extLst>
            </p:cNvPr>
            <p:cNvGrpSpPr>
              <a:grpSpLocks/>
            </p:cNvGrpSpPr>
            <p:nvPr/>
          </p:nvGrpSpPr>
          <p:grpSpPr bwMode="auto">
            <a:xfrm>
              <a:off x="4747" y="994"/>
              <a:ext cx="581" cy="134"/>
              <a:chOff x="614" y="2568"/>
              <a:chExt cx="725" cy="139"/>
            </a:xfrm>
          </p:grpSpPr>
          <p:sp>
            <p:nvSpPr>
              <p:cNvPr id="295" name="AutoShape 260">
                <a:extLst>
                  <a:ext uri="{FF2B5EF4-FFF2-40B4-BE49-F238E27FC236}">
                    <a16:creationId xmlns:a16="http://schemas.microsoft.com/office/drawing/2014/main" id="{C1C77C6E-EED3-394E-B167-C41757211F84}"/>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6" name="AutoShape 261">
                <a:extLst>
                  <a:ext uri="{FF2B5EF4-FFF2-40B4-BE49-F238E27FC236}">
                    <a16:creationId xmlns:a16="http://schemas.microsoft.com/office/drawing/2014/main" id="{AA09AEA7-1D87-B24F-B374-BDBF7482BD35}"/>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5" name="Rectangle 262">
              <a:extLst>
                <a:ext uri="{FF2B5EF4-FFF2-40B4-BE49-F238E27FC236}">
                  <a16:creationId xmlns:a16="http://schemas.microsoft.com/office/drawing/2014/main" id="{3F42A0BC-CF2E-E24A-A739-845C15ECFE3C}"/>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76" name="Rectangle 263">
              <a:extLst>
                <a:ext uri="{FF2B5EF4-FFF2-40B4-BE49-F238E27FC236}">
                  <a16:creationId xmlns:a16="http://schemas.microsoft.com/office/drawing/2014/main" id="{E64B3966-F003-C44C-9B00-0FD0B4E8C88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nvGrpSpPr>
            <p:cNvPr id="277" name="Group 264">
              <a:extLst>
                <a:ext uri="{FF2B5EF4-FFF2-40B4-BE49-F238E27FC236}">
                  <a16:creationId xmlns:a16="http://schemas.microsoft.com/office/drawing/2014/main" id="{EF07E87F-184A-DE45-8C7F-573AF2537DC9}"/>
                </a:ext>
              </a:extLst>
            </p:cNvPr>
            <p:cNvGrpSpPr>
              <a:grpSpLocks/>
            </p:cNvGrpSpPr>
            <p:nvPr/>
          </p:nvGrpSpPr>
          <p:grpSpPr bwMode="auto">
            <a:xfrm>
              <a:off x="4735" y="1627"/>
              <a:ext cx="582" cy="151"/>
              <a:chOff x="614" y="2568"/>
              <a:chExt cx="725" cy="139"/>
            </a:xfrm>
          </p:grpSpPr>
          <p:sp>
            <p:nvSpPr>
              <p:cNvPr id="293" name="AutoShape 265">
                <a:extLst>
                  <a:ext uri="{FF2B5EF4-FFF2-40B4-BE49-F238E27FC236}">
                    <a16:creationId xmlns:a16="http://schemas.microsoft.com/office/drawing/2014/main" id="{E5E61D30-25AE-8741-9618-75C55AD79D78}"/>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4" name="AutoShape 266">
                <a:extLst>
                  <a:ext uri="{FF2B5EF4-FFF2-40B4-BE49-F238E27FC236}">
                    <a16:creationId xmlns:a16="http://schemas.microsoft.com/office/drawing/2014/main" id="{CF8FF070-F087-7840-9F19-7200142BF40A}"/>
                  </a:ext>
                </a:extLst>
              </p:cNvPr>
              <p:cNvSpPr>
                <a:spLocks noChangeArrowheads="1"/>
              </p:cNvSpPr>
              <p:nvPr/>
            </p:nvSpPr>
            <p:spPr bwMode="auto">
              <a:xfrm>
                <a:off x="625" y="2584"/>
                <a:ext cx="693"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78" name="Freeform 267">
              <a:extLst>
                <a:ext uri="{FF2B5EF4-FFF2-40B4-BE49-F238E27FC236}">
                  <a16:creationId xmlns:a16="http://schemas.microsoft.com/office/drawing/2014/main" id="{4672D609-04BB-4646-8153-6950398068BE}"/>
                </a:ext>
              </a:extLst>
            </p:cNvPr>
            <p:cNvSpPr>
              <a:spLocks/>
            </p:cNvSpPr>
            <p:nvPr/>
          </p:nvSpPr>
          <p:spPr bwMode="auto">
            <a:xfrm>
              <a:off x="5288" y="1354"/>
              <a:ext cx="263" cy="188"/>
            </a:xfrm>
            <a:custGeom>
              <a:avLst/>
              <a:gdLst>
                <a:gd name="T0" fmla="*/ 2 w 328"/>
                <a:gd name="T1" fmla="*/ 0 h 226"/>
                <a:gd name="T2" fmla="*/ 136 w 328"/>
                <a:gd name="T3" fmla="*/ 61 h 226"/>
                <a:gd name="T4" fmla="*/ 135 w 328"/>
                <a:gd name="T5" fmla="*/ 108 h 226"/>
                <a:gd name="T6" fmla="*/ 0 w 328"/>
                <a:gd name="T7" fmla="*/ 47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9" name="Group 268">
              <a:extLst>
                <a:ext uri="{FF2B5EF4-FFF2-40B4-BE49-F238E27FC236}">
                  <a16:creationId xmlns:a16="http://schemas.microsoft.com/office/drawing/2014/main" id="{521FCA2B-F1A7-DA40-B114-6914827409D9}"/>
                </a:ext>
              </a:extLst>
            </p:cNvPr>
            <p:cNvGrpSpPr>
              <a:grpSpLocks/>
            </p:cNvGrpSpPr>
            <p:nvPr/>
          </p:nvGrpSpPr>
          <p:grpSpPr bwMode="auto">
            <a:xfrm>
              <a:off x="4739" y="1327"/>
              <a:ext cx="582" cy="139"/>
              <a:chOff x="614" y="2568"/>
              <a:chExt cx="725" cy="139"/>
            </a:xfrm>
          </p:grpSpPr>
          <p:sp>
            <p:nvSpPr>
              <p:cNvPr id="291" name="AutoShape 269">
                <a:extLst>
                  <a:ext uri="{FF2B5EF4-FFF2-40B4-BE49-F238E27FC236}">
                    <a16:creationId xmlns:a16="http://schemas.microsoft.com/office/drawing/2014/main" id="{9DDABA87-8024-3345-81DC-B285EC1C099A}"/>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2" name="AutoShape 270">
                <a:extLst>
                  <a:ext uri="{FF2B5EF4-FFF2-40B4-BE49-F238E27FC236}">
                    <a16:creationId xmlns:a16="http://schemas.microsoft.com/office/drawing/2014/main" id="{314CD0E5-F403-E245-A748-507AF5E0B084}"/>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sp>
          <p:nvSpPr>
            <p:cNvPr id="280" name="Rectangle 271">
              <a:extLst>
                <a:ext uri="{FF2B5EF4-FFF2-40B4-BE49-F238E27FC236}">
                  <a16:creationId xmlns:a16="http://schemas.microsoft.com/office/drawing/2014/main" id="{B559F645-7351-C144-9AE2-DCA74DB20790}"/>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1" name="Freeform 272">
              <a:extLst>
                <a:ext uri="{FF2B5EF4-FFF2-40B4-BE49-F238E27FC236}">
                  <a16:creationId xmlns:a16="http://schemas.microsoft.com/office/drawing/2014/main" id="{BDBAE511-74F9-3244-94BC-D6E8C23A419C}"/>
                </a:ext>
              </a:extLst>
            </p:cNvPr>
            <p:cNvSpPr>
              <a:spLocks/>
            </p:cNvSpPr>
            <p:nvPr/>
          </p:nvSpPr>
          <p:spPr bwMode="auto">
            <a:xfrm>
              <a:off x="5312" y="1007"/>
              <a:ext cx="237" cy="213"/>
            </a:xfrm>
            <a:custGeom>
              <a:avLst/>
              <a:gdLst>
                <a:gd name="T0" fmla="*/ 2 w 296"/>
                <a:gd name="T1" fmla="*/ 0 h 256"/>
                <a:gd name="T2" fmla="*/ 120 w 296"/>
                <a:gd name="T3" fmla="*/ 69 h 256"/>
                <a:gd name="T4" fmla="*/ 122 w 296"/>
                <a:gd name="T5" fmla="*/ 122 h 256"/>
                <a:gd name="T6" fmla="*/ 0 w 296"/>
                <a:gd name="T7" fmla="*/ 47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2" name="Freeform 273">
              <a:extLst>
                <a:ext uri="{FF2B5EF4-FFF2-40B4-BE49-F238E27FC236}">
                  <a16:creationId xmlns:a16="http://schemas.microsoft.com/office/drawing/2014/main" id="{F24246BA-27AC-EC49-8B17-EBFCCF1ECD36}"/>
                </a:ext>
              </a:extLst>
            </p:cNvPr>
            <p:cNvSpPr>
              <a:spLocks/>
            </p:cNvSpPr>
            <p:nvPr/>
          </p:nvSpPr>
          <p:spPr bwMode="auto">
            <a:xfrm>
              <a:off x="5315" y="680"/>
              <a:ext cx="244" cy="240"/>
            </a:xfrm>
            <a:custGeom>
              <a:avLst/>
              <a:gdLst>
                <a:gd name="T0" fmla="*/ 0 w 304"/>
                <a:gd name="T1" fmla="*/ 0 h 288"/>
                <a:gd name="T2" fmla="*/ 126 w 304"/>
                <a:gd name="T3" fmla="*/ 79 h 288"/>
                <a:gd name="T4" fmla="*/ 118 w 304"/>
                <a:gd name="T5" fmla="*/ 139 h 288"/>
                <a:gd name="T6" fmla="*/ 3 w 304"/>
                <a:gd name="T7" fmla="*/ 6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3" name="Oval 274">
              <a:extLst>
                <a:ext uri="{FF2B5EF4-FFF2-40B4-BE49-F238E27FC236}">
                  <a16:creationId xmlns:a16="http://schemas.microsoft.com/office/drawing/2014/main" id="{AE61D6B1-7441-3042-851B-64FDF1B98A86}"/>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4" name="Freeform 275">
              <a:extLst>
                <a:ext uri="{FF2B5EF4-FFF2-40B4-BE49-F238E27FC236}">
                  <a16:creationId xmlns:a16="http://schemas.microsoft.com/office/drawing/2014/main" id="{949FFF87-993A-424E-B000-F5B7857D897A}"/>
                </a:ext>
              </a:extLst>
            </p:cNvPr>
            <p:cNvSpPr>
              <a:spLocks/>
            </p:cNvSpPr>
            <p:nvPr/>
          </p:nvSpPr>
          <p:spPr bwMode="auto">
            <a:xfrm>
              <a:off x="5302" y="2614"/>
              <a:ext cx="245" cy="200"/>
            </a:xfrm>
            <a:custGeom>
              <a:avLst/>
              <a:gdLst>
                <a:gd name="T0" fmla="*/ 0 w 306"/>
                <a:gd name="T1" fmla="*/ 51 h 240"/>
                <a:gd name="T2" fmla="*/ 2 w 306"/>
                <a:gd name="T3" fmla="*/ 116 h 240"/>
                <a:gd name="T4" fmla="*/ 126 w 306"/>
                <a:gd name="T5" fmla="*/ 53 h 240"/>
                <a:gd name="T6" fmla="*/ 123 w 306"/>
                <a:gd name="T7" fmla="*/ 0 h 240"/>
                <a:gd name="T8" fmla="*/ 0 w 306"/>
                <a:gd name="T9" fmla="*/ 5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AutoShape 276">
              <a:extLst>
                <a:ext uri="{FF2B5EF4-FFF2-40B4-BE49-F238E27FC236}">
                  <a16:creationId xmlns:a16="http://schemas.microsoft.com/office/drawing/2014/main" id="{4730E002-A069-AD40-BDAF-BCE034E211C8}"/>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6" name="AutoShape 277">
              <a:extLst>
                <a:ext uri="{FF2B5EF4-FFF2-40B4-BE49-F238E27FC236}">
                  <a16:creationId xmlns:a16="http://schemas.microsoft.com/office/drawing/2014/main" id="{6A5BF613-0ADA-FE48-97C8-629542574ED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7" name="Oval 278">
              <a:extLst>
                <a:ext uri="{FF2B5EF4-FFF2-40B4-BE49-F238E27FC236}">
                  <a16:creationId xmlns:a16="http://schemas.microsoft.com/office/drawing/2014/main" id="{93CD8B37-7AC2-934F-A6E3-3F0FBCB01462}"/>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88" name="Oval 279">
              <a:extLst>
                <a:ext uri="{FF2B5EF4-FFF2-40B4-BE49-F238E27FC236}">
                  <a16:creationId xmlns:a16="http://schemas.microsoft.com/office/drawing/2014/main" id="{51EF5D37-9B48-6343-A5F5-69AB8533707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Arial" charset="0"/>
              </a:endParaRPr>
            </a:p>
          </p:txBody>
        </p:sp>
        <p:sp>
          <p:nvSpPr>
            <p:cNvPr id="289" name="Oval 280">
              <a:extLst>
                <a:ext uri="{FF2B5EF4-FFF2-40B4-BE49-F238E27FC236}">
                  <a16:creationId xmlns:a16="http://schemas.microsoft.com/office/drawing/2014/main" id="{6B00B086-5270-394E-9B40-A976F059EDB3}"/>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sp>
          <p:nvSpPr>
            <p:cNvPr id="290" name="Rectangle 281">
              <a:extLst>
                <a:ext uri="{FF2B5EF4-FFF2-40B4-BE49-F238E27FC236}">
                  <a16:creationId xmlns:a16="http://schemas.microsoft.com/office/drawing/2014/main" id="{14B0BF53-3A29-964D-B23D-474036984371}"/>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charset="0"/>
              </a:endParaRPr>
            </a:p>
          </p:txBody>
        </p:sp>
      </p:grpSp>
      <p:grpSp>
        <p:nvGrpSpPr>
          <p:cNvPr id="299" name="Group 134">
            <a:extLst>
              <a:ext uri="{FF2B5EF4-FFF2-40B4-BE49-F238E27FC236}">
                <a16:creationId xmlns:a16="http://schemas.microsoft.com/office/drawing/2014/main" id="{035EEFA2-3531-EF4E-A6EF-BC8C83C2B5B5}"/>
              </a:ext>
            </a:extLst>
          </p:cNvPr>
          <p:cNvGrpSpPr>
            <a:grpSpLocks/>
          </p:cNvGrpSpPr>
          <p:nvPr/>
        </p:nvGrpSpPr>
        <p:grpSpPr bwMode="auto">
          <a:xfrm>
            <a:off x="3361768" y="4441251"/>
            <a:ext cx="1281113" cy="363537"/>
            <a:chOff x="3621" y="3265"/>
            <a:chExt cx="1776" cy="744"/>
          </a:xfrm>
        </p:grpSpPr>
        <p:pic>
          <p:nvPicPr>
            <p:cNvPr id="300" name="Picture 135" descr="reellogo">
              <a:extLst>
                <a:ext uri="{FF2B5EF4-FFF2-40B4-BE49-F238E27FC236}">
                  <a16:creationId xmlns:a16="http://schemas.microsoft.com/office/drawing/2014/main" id="{14DC10E9-52C9-8142-A6BD-FA98F27C71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 y="3265"/>
              <a:ext cx="1776" cy="7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1" name="Freeform 136">
              <a:extLst>
                <a:ext uri="{FF2B5EF4-FFF2-40B4-BE49-F238E27FC236}">
                  <a16:creationId xmlns:a16="http://schemas.microsoft.com/office/drawing/2014/main" id="{E8A0CF9D-AEF9-274D-8B33-ACF3DD6B2372}"/>
                </a:ext>
              </a:extLst>
            </p:cNvPr>
            <p:cNvSpPr>
              <a:spLocks/>
            </p:cNvSpPr>
            <p:nvPr/>
          </p:nvSpPr>
          <p:spPr bwMode="auto">
            <a:xfrm>
              <a:off x="3971" y="3288"/>
              <a:ext cx="1402" cy="439"/>
            </a:xfrm>
            <a:custGeom>
              <a:avLst/>
              <a:gdLst>
                <a:gd name="T0" fmla="*/ 0 w 1401"/>
                <a:gd name="T1" fmla="*/ 6 h 438"/>
                <a:gd name="T2" fmla="*/ 27 w 1401"/>
                <a:gd name="T3" fmla="*/ 384 h 438"/>
                <a:gd name="T4" fmla="*/ 114 w 1401"/>
                <a:gd name="T5" fmla="*/ 381 h 438"/>
                <a:gd name="T6" fmla="*/ 132 w 1401"/>
                <a:gd name="T7" fmla="*/ 357 h 438"/>
                <a:gd name="T8" fmla="*/ 210 w 1401"/>
                <a:gd name="T9" fmla="*/ 402 h 438"/>
                <a:gd name="T10" fmla="*/ 450 w 1401"/>
                <a:gd name="T11" fmla="*/ 384 h 438"/>
                <a:gd name="T12" fmla="*/ 486 w 1401"/>
                <a:gd name="T13" fmla="*/ 393 h 438"/>
                <a:gd name="T14" fmla="*/ 690 w 1401"/>
                <a:gd name="T15" fmla="*/ 417 h 438"/>
                <a:gd name="T16" fmla="*/ 1074 w 1401"/>
                <a:gd name="T17" fmla="*/ 438 h 438"/>
                <a:gd name="T18" fmla="*/ 1401 w 1401"/>
                <a:gd name="T19" fmla="*/ 420 h 438"/>
                <a:gd name="T20" fmla="*/ 1392 w 1401"/>
                <a:gd name="T21" fmla="*/ 165 h 438"/>
                <a:gd name="T22" fmla="*/ 291 w 1401"/>
                <a:gd name="T23" fmla="*/ 0 h 438"/>
                <a:gd name="T24" fmla="*/ 0 w 1401"/>
                <a:gd name="T25" fmla="*/ 6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1" h="438">
                  <a:moveTo>
                    <a:pt x="0" y="6"/>
                  </a:moveTo>
                  <a:lnTo>
                    <a:pt x="27" y="384"/>
                  </a:lnTo>
                  <a:lnTo>
                    <a:pt x="114" y="381"/>
                  </a:lnTo>
                  <a:lnTo>
                    <a:pt x="132" y="357"/>
                  </a:lnTo>
                  <a:lnTo>
                    <a:pt x="210" y="402"/>
                  </a:lnTo>
                  <a:lnTo>
                    <a:pt x="450" y="384"/>
                  </a:lnTo>
                  <a:lnTo>
                    <a:pt x="486" y="393"/>
                  </a:lnTo>
                  <a:lnTo>
                    <a:pt x="690" y="417"/>
                  </a:lnTo>
                  <a:lnTo>
                    <a:pt x="1074" y="438"/>
                  </a:lnTo>
                  <a:lnTo>
                    <a:pt x="1401" y="420"/>
                  </a:lnTo>
                  <a:lnTo>
                    <a:pt x="1392" y="165"/>
                  </a:lnTo>
                  <a:lnTo>
                    <a:pt x="291" y="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2" name="Freeform 137">
              <a:extLst>
                <a:ext uri="{FF2B5EF4-FFF2-40B4-BE49-F238E27FC236}">
                  <a16:creationId xmlns:a16="http://schemas.microsoft.com/office/drawing/2014/main" id="{DE9583DA-16F1-2D4B-929C-271789F62D5E}"/>
                </a:ext>
              </a:extLst>
            </p:cNvPr>
            <p:cNvSpPr>
              <a:spLocks/>
            </p:cNvSpPr>
            <p:nvPr/>
          </p:nvSpPr>
          <p:spPr bwMode="auto">
            <a:xfrm>
              <a:off x="4242" y="3860"/>
              <a:ext cx="999" cy="120"/>
            </a:xfrm>
            <a:custGeom>
              <a:avLst/>
              <a:gdLst>
                <a:gd name="T0" fmla="*/ 0 w 999"/>
                <a:gd name="T1" fmla="*/ 6 h 123"/>
                <a:gd name="T2" fmla="*/ 717 w 999"/>
                <a:gd name="T3" fmla="*/ 12 h 123"/>
                <a:gd name="T4" fmla="*/ 744 w 999"/>
                <a:gd name="T5" fmla="*/ 36 h 123"/>
                <a:gd name="T6" fmla="*/ 801 w 999"/>
                <a:gd name="T7" fmla="*/ 42 h 123"/>
                <a:gd name="T8" fmla="*/ 876 w 999"/>
                <a:gd name="T9" fmla="*/ 6 h 123"/>
                <a:gd name="T10" fmla="*/ 933 w 999"/>
                <a:gd name="T11" fmla="*/ 0 h 123"/>
                <a:gd name="T12" fmla="*/ 981 w 999"/>
                <a:gd name="T13" fmla="*/ 15 h 123"/>
                <a:gd name="T14" fmla="*/ 999 w 999"/>
                <a:gd name="T15" fmla="*/ 51 h 123"/>
                <a:gd name="T16" fmla="*/ 987 w 999"/>
                <a:gd name="T17" fmla="*/ 123 h 123"/>
                <a:gd name="T18" fmla="*/ 18 w 999"/>
                <a:gd name="T19" fmla="*/ 120 h 123"/>
                <a:gd name="T20" fmla="*/ 0 w 999"/>
                <a:gd name="T21" fmla="*/ 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9" h="123">
                  <a:moveTo>
                    <a:pt x="0" y="6"/>
                  </a:moveTo>
                  <a:lnTo>
                    <a:pt x="717" y="12"/>
                  </a:lnTo>
                  <a:lnTo>
                    <a:pt x="744" y="36"/>
                  </a:lnTo>
                  <a:lnTo>
                    <a:pt x="801" y="42"/>
                  </a:lnTo>
                  <a:lnTo>
                    <a:pt x="876" y="6"/>
                  </a:lnTo>
                  <a:lnTo>
                    <a:pt x="933" y="0"/>
                  </a:lnTo>
                  <a:lnTo>
                    <a:pt x="981" y="15"/>
                  </a:lnTo>
                  <a:lnTo>
                    <a:pt x="999" y="51"/>
                  </a:lnTo>
                  <a:lnTo>
                    <a:pt x="987" y="123"/>
                  </a:lnTo>
                  <a:lnTo>
                    <a:pt x="18" y="120"/>
                  </a:lnTo>
                  <a:lnTo>
                    <a:pt x="0" y="6"/>
                  </a:lnTo>
                  <a:close/>
                </a:path>
              </a:pathLst>
            </a:custGeom>
            <a:solidFill>
              <a:schemeClr val="bg1"/>
            </a:solidFill>
            <a:ln w="9525">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pic>
          <p:nvPicPr>
            <p:cNvPr id="303" name="Picture 138" descr="video1">
              <a:extLst>
                <a:ext uri="{FF2B5EF4-FFF2-40B4-BE49-F238E27FC236}">
                  <a16:creationId xmlns:a16="http://schemas.microsoft.com/office/drawing/2014/main" id="{34AB05AF-3A1D-5E4A-AF17-1A795E8C628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83" y="3400"/>
              <a:ext cx="889" cy="46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304" name="Line 168">
            <a:extLst>
              <a:ext uri="{FF2B5EF4-FFF2-40B4-BE49-F238E27FC236}">
                <a16:creationId xmlns:a16="http://schemas.microsoft.com/office/drawing/2014/main" id="{482428A4-15BB-F740-B74C-16D5589A557B}"/>
              </a:ext>
            </a:extLst>
          </p:cNvPr>
          <p:cNvSpPr>
            <a:spLocks noChangeShapeType="1"/>
          </p:cNvSpPr>
          <p:nvPr/>
        </p:nvSpPr>
        <p:spPr bwMode="auto">
          <a:xfrm>
            <a:off x="1396443" y="1371026"/>
            <a:ext cx="0" cy="2852737"/>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305" name="Group 357">
            <a:extLst>
              <a:ext uri="{FF2B5EF4-FFF2-40B4-BE49-F238E27FC236}">
                <a16:creationId xmlns:a16="http://schemas.microsoft.com/office/drawing/2014/main" id="{581A8529-F504-3846-8B36-89B971CA7477}"/>
              </a:ext>
            </a:extLst>
          </p:cNvPr>
          <p:cNvGrpSpPr>
            <a:grpSpLocks/>
          </p:cNvGrpSpPr>
          <p:nvPr/>
        </p:nvGrpSpPr>
        <p:grpSpPr bwMode="auto">
          <a:xfrm>
            <a:off x="2056843" y="3347465"/>
            <a:ext cx="1662113" cy="1489076"/>
            <a:chOff x="944" y="2184"/>
            <a:chExt cx="1047" cy="938"/>
          </a:xfrm>
        </p:grpSpPr>
        <p:sp>
          <p:nvSpPr>
            <p:cNvPr id="306" name="Freeform 207">
              <a:extLst>
                <a:ext uri="{FF2B5EF4-FFF2-40B4-BE49-F238E27FC236}">
                  <a16:creationId xmlns:a16="http://schemas.microsoft.com/office/drawing/2014/main" id="{FB5DBF6C-CEEB-DA4C-8661-582EC861951C}"/>
                </a:ext>
              </a:extLst>
            </p:cNvPr>
            <p:cNvSpPr>
              <a:spLocks/>
            </p:cNvSpPr>
            <p:nvPr/>
          </p:nvSpPr>
          <p:spPr bwMode="auto">
            <a:xfrm>
              <a:off x="1278" y="2184"/>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chemeClr val="tx1"/>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07" name="Text Box 208">
              <a:extLst>
                <a:ext uri="{FF2B5EF4-FFF2-40B4-BE49-F238E27FC236}">
                  <a16:creationId xmlns:a16="http://schemas.microsoft.com/office/drawing/2014/main" id="{814C88A0-3287-EB46-9C41-FEA42D1AC9FB}"/>
                </a:ext>
              </a:extLst>
            </p:cNvPr>
            <p:cNvSpPr txBox="1">
              <a:spLocks noChangeArrowheads="1"/>
            </p:cNvSpPr>
            <p:nvPr/>
          </p:nvSpPr>
          <p:spPr bwMode="auto">
            <a:xfrm>
              <a:off x="944" y="2366"/>
              <a:ext cx="1047" cy="75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342900" marR="0" lvl="0" indent="-342900" algn="l" defTabSz="914400" rtl="0" eaLnBrk="1" fontAlgn="auto" latinLnBrk="0" hangingPunct="1">
                <a:lnSpc>
                  <a:spcPct val="90000"/>
                </a:lnSpc>
                <a:spcBef>
                  <a:spcPts val="0"/>
                </a:spcBef>
                <a:spcAft>
                  <a:spcPts val="0"/>
                </a:spcAft>
                <a:buClrTx/>
                <a:buSzTx/>
                <a:buFontTx/>
                <a:buAutoNum type="arabicPeriod"/>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recorded (e.g., 30 frames/sec)</a:t>
              </a:r>
            </a:p>
          </p:txBody>
        </p:sp>
      </p:grpSp>
      <p:grpSp>
        <p:nvGrpSpPr>
          <p:cNvPr id="308" name="Group 262">
            <a:extLst>
              <a:ext uri="{FF2B5EF4-FFF2-40B4-BE49-F238E27FC236}">
                <a16:creationId xmlns:a16="http://schemas.microsoft.com/office/drawing/2014/main" id="{CECCA62F-4456-C34B-9177-029B14A96C8F}"/>
              </a:ext>
            </a:extLst>
          </p:cNvPr>
          <p:cNvGrpSpPr>
            <a:grpSpLocks/>
          </p:cNvGrpSpPr>
          <p:nvPr/>
        </p:nvGrpSpPr>
        <p:grpSpPr bwMode="auto">
          <a:xfrm>
            <a:off x="1586943" y="1691701"/>
            <a:ext cx="2552700" cy="2525712"/>
            <a:chOff x="648" y="1147"/>
            <a:chExt cx="1608" cy="1591"/>
          </a:xfrm>
        </p:grpSpPr>
        <p:grpSp>
          <p:nvGrpSpPr>
            <p:cNvPr id="309" name="Group 206">
              <a:extLst>
                <a:ext uri="{FF2B5EF4-FFF2-40B4-BE49-F238E27FC236}">
                  <a16:creationId xmlns:a16="http://schemas.microsoft.com/office/drawing/2014/main" id="{C77333BA-89DD-5D42-B008-4B67B599CF2A}"/>
                </a:ext>
              </a:extLst>
            </p:cNvPr>
            <p:cNvGrpSpPr>
              <a:grpSpLocks/>
            </p:cNvGrpSpPr>
            <p:nvPr/>
          </p:nvGrpSpPr>
          <p:grpSpPr bwMode="auto">
            <a:xfrm>
              <a:off x="648" y="1725"/>
              <a:ext cx="1024" cy="1013"/>
              <a:chOff x="672" y="1071"/>
              <a:chExt cx="1024" cy="1013"/>
            </a:xfrm>
          </p:grpSpPr>
          <p:grpSp>
            <p:nvGrpSpPr>
              <p:cNvPr id="325" name="Group 189">
                <a:extLst>
                  <a:ext uri="{FF2B5EF4-FFF2-40B4-BE49-F238E27FC236}">
                    <a16:creationId xmlns:a16="http://schemas.microsoft.com/office/drawing/2014/main" id="{8A85A2D3-A990-8B41-B23F-258454EAAF2E}"/>
                  </a:ext>
                </a:extLst>
              </p:cNvPr>
              <p:cNvGrpSpPr>
                <a:grpSpLocks/>
              </p:cNvGrpSpPr>
              <p:nvPr/>
            </p:nvGrpSpPr>
            <p:grpSpPr bwMode="auto">
              <a:xfrm>
                <a:off x="672" y="1506"/>
                <a:ext cx="583" cy="578"/>
                <a:chOff x="672" y="1486"/>
                <a:chExt cx="583" cy="578"/>
              </a:xfrm>
            </p:grpSpPr>
            <p:grpSp>
              <p:nvGrpSpPr>
                <p:cNvPr id="336" name="Group 181">
                  <a:extLst>
                    <a:ext uri="{FF2B5EF4-FFF2-40B4-BE49-F238E27FC236}">
                      <a16:creationId xmlns:a16="http://schemas.microsoft.com/office/drawing/2014/main" id="{7BDB39B8-53B4-9640-A017-C997019C6946}"/>
                    </a:ext>
                  </a:extLst>
                </p:cNvPr>
                <p:cNvGrpSpPr>
                  <a:grpSpLocks/>
                </p:cNvGrpSpPr>
                <p:nvPr/>
              </p:nvGrpSpPr>
              <p:grpSpPr bwMode="auto">
                <a:xfrm>
                  <a:off x="672" y="1776"/>
                  <a:ext cx="291" cy="288"/>
                  <a:chOff x="672" y="1776"/>
                  <a:chExt cx="291" cy="288"/>
                </a:xfrm>
              </p:grpSpPr>
              <p:grpSp>
                <p:nvGrpSpPr>
                  <p:cNvPr id="344" name="Group 177">
                    <a:extLst>
                      <a:ext uri="{FF2B5EF4-FFF2-40B4-BE49-F238E27FC236}">
                        <a16:creationId xmlns:a16="http://schemas.microsoft.com/office/drawing/2014/main" id="{8EEE6973-A2DA-CC47-BBFC-6F5DF3C18203}"/>
                      </a:ext>
                    </a:extLst>
                  </p:cNvPr>
                  <p:cNvGrpSpPr>
                    <a:grpSpLocks/>
                  </p:cNvGrpSpPr>
                  <p:nvPr/>
                </p:nvGrpSpPr>
                <p:grpSpPr bwMode="auto">
                  <a:xfrm>
                    <a:off x="672" y="1920"/>
                    <a:ext cx="145" cy="144"/>
                    <a:chOff x="672" y="1920"/>
                    <a:chExt cx="145" cy="144"/>
                  </a:xfrm>
                </p:grpSpPr>
                <p:sp>
                  <p:nvSpPr>
                    <p:cNvPr id="348" name="Line 173">
                      <a:extLst>
                        <a:ext uri="{FF2B5EF4-FFF2-40B4-BE49-F238E27FC236}">
                          <a16:creationId xmlns:a16="http://schemas.microsoft.com/office/drawing/2014/main" id="{EA80EC66-00D7-FA43-A803-FB245F2B604D}"/>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9" name="Line 176">
                      <a:extLst>
                        <a:ext uri="{FF2B5EF4-FFF2-40B4-BE49-F238E27FC236}">
                          <a16:creationId xmlns:a16="http://schemas.microsoft.com/office/drawing/2014/main" id="{F568A800-6A4E-6E4C-A167-13E4AE46AF8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45" name="Group 178">
                    <a:extLst>
                      <a:ext uri="{FF2B5EF4-FFF2-40B4-BE49-F238E27FC236}">
                        <a16:creationId xmlns:a16="http://schemas.microsoft.com/office/drawing/2014/main" id="{302EE25B-7A88-5F4B-B370-A03D1B2E52E9}"/>
                      </a:ext>
                    </a:extLst>
                  </p:cNvPr>
                  <p:cNvGrpSpPr>
                    <a:grpSpLocks/>
                  </p:cNvGrpSpPr>
                  <p:nvPr/>
                </p:nvGrpSpPr>
                <p:grpSpPr bwMode="auto">
                  <a:xfrm>
                    <a:off x="818" y="1776"/>
                    <a:ext cx="145" cy="144"/>
                    <a:chOff x="672" y="1920"/>
                    <a:chExt cx="145" cy="144"/>
                  </a:xfrm>
                </p:grpSpPr>
                <p:sp>
                  <p:nvSpPr>
                    <p:cNvPr id="346" name="Line 179">
                      <a:extLst>
                        <a:ext uri="{FF2B5EF4-FFF2-40B4-BE49-F238E27FC236}">
                          <a16:creationId xmlns:a16="http://schemas.microsoft.com/office/drawing/2014/main" id="{40C6F382-C5D0-DC4C-9C98-5B6A9F97A116}"/>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7" name="Line 180">
                      <a:extLst>
                        <a:ext uri="{FF2B5EF4-FFF2-40B4-BE49-F238E27FC236}">
                          <a16:creationId xmlns:a16="http://schemas.microsoft.com/office/drawing/2014/main" id="{8060F88C-6D9A-F042-9854-C307CF9849B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37" name="Group 182">
                  <a:extLst>
                    <a:ext uri="{FF2B5EF4-FFF2-40B4-BE49-F238E27FC236}">
                      <a16:creationId xmlns:a16="http://schemas.microsoft.com/office/drawing/2014/main" id="{D0EB01A1-2EA5-0244-A29B-7580513BED09}"/>
                    </a:ext>
                  </a:extLst>
                </p:cNvPr>
                <p:cNvGrpSpPr>
                  <a:grpSpLocks/>
                </p:cNvGrpSpPr>
                <p:nvPr/>
              </p:nvGrpSpPr>
              <p:grpSpPr bwMode="auto">
                <a:xfrm>
                  <a:off x="964" y="1486"/>
                  <a:ext cx="291" cy="288"/>
                  <a:chOff x="672" y="1776"/>
                  <a:chExt cx="291" cy="288"/>
                </a:xfrm>
              </p:grpSpPr>
              <p:grpSp>
                <p:nvGrpSpPr>
                  <p:cNvPr id="338" name="Group 183">
                    <a:extLst>
                      <a:ext uri="{FF2B5EF4-FFF2-40B4-BE49-F238E27FC236}">
                        <a16:creationId xmlns:a16="http://schemas.microsoft.com/office/drawing/2014/main" id="{DBF9543B-F39B-274E-978C-E4A708F0B5DE}"/>
                      </a:ext>
                    </a:extLst>
                  </p:cNvPr>
                  <p:cNvGrpSpPr>
                    <a:grpSpLocks/>
                  </p:cNvGrpSpPr>
                  <p:nvPr/>
                </p:nvGrpSpPr>
                <p:grpSpPr bwMode="auto">
                  <a:xfrm>
                    <a:off x="672" y="1920"/>
                    <a:ext cx="145" cy="144"/>
                    <a:chOff x="672" y="1920"/>
                    <a:chExt cx="145" cy="144"/>
                  </a:xfrm>
                </p:grpSpPr>
                <p:sp>
                  <p:nvSpPr>
                    <p:cNvPr id="342" name="Line 184">
                      <a:extLst>
                        <a:ext uri="{FF2B5EF4-FFF2-40B4-BE49-F238E27FC236}">
                          <a16:creationId xmlns:a16="http://schemas.microsoft.com/office/drawing/2014/main" id="{F7E287B9-5EBA-D74E-B700-9B84F2EC573B}"/>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3" name="Line 185">
                      <a:extLst>
                        <a:ext uri="{FF2B5EF4-FFF2-40B4-BE49-F238E27FC236}">
                          <a16:creationId xmlns:a16="http://schemas.microsoft.com/office/drawing/2014/main" id="{C9CC3AA3-BDCE-0744-85DB-208F60B23ACD}"/>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9" name="Group 186">
                    <a:extLst>
                      <a:ext uri="{FF2B5EF4-FFF2-40B4-BE49-F238E27FC236}">
                        <a16:creationId xmlns:a16="http://schemas.microsoft.com/office/drawing/2014/main" id="{8734C907-441E-C244-A935-5A9EB6ADD3D2}"/>
                      </a:ext>
                    </a:extLst>
                  </p:cNvPr>
                  <p:cNvGrpSpPr>
                    <a:grpSpLocks/>
                  </p:cNvGrpSpPr>
                  <p:nvPr/>
                </p:nvGrpSpPr>
                <p:grpSpPr bwMode="auto">
                  <a:xfrm>
                    <a:off x="818" y="1776"/>
                    <a:ext cx="145" cy="144"/>
                    <a:chOff x="672" y="1920"/>
                    <a:chExt cx="145" cy="144"/>
                  </a:xfrm>
                </p:grpSpPr>
                <p:sp>
                  <p:nvSpPr>
                    <p:cNvPr id="340" name="Line 187">
                      <a:extLst>
                        <a:ext uri="{FF2B5EF4-FFF2-40B4-BE49-F238E27FC236}">
                          <a16:creationId xmlns:a16="http://schemas.microsoft.com/office/drawing/2014/main" id="{AC34B541-4E74-6E49-BE49-13688810373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41" name="Line 188">
                      <a:extLst>
                        <a:ext uri="{FF2B5EF4-FFF2-40B4-BE49-F238E27FC236}">
                          <a16:creationId xmlns:a16="http://schemas.microsoft.com/office/drawing/2014/main" id="{C37337D0-1B0B-F845-B482-8E0EF9CEDC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26" name="Group 191">
                <a:extLst>
                  <a:ext uri="{FF2B5EF4-FFF2-40B4-BE49-F238E27FC236}">
                    <a16:creationId xmlns:a16="http://schemas.microsoft.com/office/drawing/2014/main" id="{7BAA7828-347D-144C-A484-CBD99CA1A112}"/>
                  </a:ext>
                </a:extLst>
              </p:cNvPr>
              <p:cNvGrpSpPr>
                <a:grpSpLocks/>
              </p:cNvGrpSpPr>
              <p:nvPr/>
            </p:nvGrpSpPr>
            <p:grpSpPr bwMode="auto">
              <a:xfrm>
                <a:off x="1259" y="1217"/>
                <a:ext cx="291" cy="288"/>
                <a:chOff x="672" y="1776"/>
                <a:chExt cx="291" cy="288"/>
              </a:xfrm>
            </p:grpSpPr>
            <p:grpSp>
              <p:nvGrpSpPr>
                <p:cNvPr id="330" name="Group 192">
                  <a:extLst>
                    <a:ext uri="{FF2B5EF4-FFF2-40B4-BE49-F238E27FC236}">
                      <a16:creationId xmlns:a16="http://schemas.microsoft.com/office/drawing/2014/main" id="{080D745B-F776-FE43-B32E-EC1B13E0B739}"/>
                    </a:ext>
                  </a:extLst>
                </p:cNvPr>
                <p:cNvGrpSpPr>
                  <a:grpSpLocks/>
                </p:cNvGrpSpPr>
                <p:nvPr/>
              </p:nvGrpSpPr>
              <p:grpSpPr bwMode="auto">
                <a:xfrm>
                  <a:off x="672" y="1920"/>
                  <a:ext cx="145" cy="144"/>
                  <a:chOff x="672" y="1920"/>
                  <a:chExt cx="145" cy="144"/>
                </a:xfrm>
              </p:grpSpPr>
              <p:sp>
                <p:nvSpPr>
                  <p:cNvPr id="334" name="Line 193">
                    <a:extLst>
                      <a:ext uri="{FF2B5EF4-FFF2-40B4-BE49-F238E27FC236}">
                        <a16:creationId xmlns:a16="http://schemas.microsoft.com/office/drawing/2014/main" id="{F073E972-0C07-B94E-84EB-F8A969E5451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5" name="Line 194">
                    <a:extLst>
                      <a:ext uri="{FF2B5EF4-FFF2-40B4-BE49-F238E27FC236}">
                        <a16:creationId xmlns:a16="http://schemas.microsoft.com/office/drawing/2014/main" id="{BF80B266-F6B9-2A4A-AD3E-D1EF434B78D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31" name="Group 195">
                  <a:extLst>
                    <a:ext uri="{FF2B5EF4-FFF2-40B4-BE49-F238E27FC236}">
                      <a16:creationId xmlns:a16="http://schemas.microsoft.com/office/drawing/2014/main" id="{BEFF0755-D770-E64E-BB14-71631F6530A2}"/>
                    </a:ext>
                  </a:extLst>
                </p:cNvPr>
                <p:cNvGrpSpPr>
                  <a:grpSpLocks/>
                </p:cNvGrpSpPr>
                <p:nvPr/>
              </p:nvGrpSpPr>
              <p:grpSpPr bwMode="auto">
                <a:xfrm>
                  <a:off x="818" y="1776"/>
                  <a:ext cx="145" cy="144"/>
                  <a:chOff x="672" y="1920"/>
                  <a:chExt cx="145" cy="144"/>
                </a:xfrm>
              </p:grpSpPr>
              <p:sp>
                <p:nvSpPr>
                  <p:cNvPr id="332" name="Line 196">
                    <a:extLst>
                      <a:ext uri="{FF2B5EF4-FFF2-40B4-BE49-F238E27FC236}">
                        <a16:creationId xmlns:a16="http://schemas.microsoft.com/office/drawing/2014/main" id="{9970CA13-0D4D-6C45-B64C-ECA2953D292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33" name="Line 197">
                    <a:extLst>
                      <a:ext uri="{FF2B5EF4-FFF2-40B4-BE49-F238E27FC236}">
                        <a16:creationId xmlns:a16="http://schemas.microsoft.com/office/drawing/2014/main" id="{544A36AB-3BBC-2940-8CEB-E11FCED7C09A}"/>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27" name="Group 199">
                <a:extLst>
                  <a:ext uri="{FF2B5EF4-FFF2-40B4-BE49-F238E27FC236}">
                    <a16:creationId xmlns:a16="http://schemas.microsoft.com/office/drawing/2014/main" id="{55C303CA-BC99-6643-8004-D37635DAFB18}"/>
                  </a:ext>
                </a:extLst>
              </p:cNvPr>
              <p:cNvGrpSpPr>
                <a:grpSpLocks/>
              </p:cNvGrpSpPr>
              <p:nvPr/>
            </p:nvGrpSpPr>
            <p:grpSpPr bwMode="auto">
              <a:xfrm>
                <a:off x="1551" y="1071"/>
                <a:ext cx="145" cy="144"/>
                <a:chOff x="672" y="1920"/>
                <a:chExt cx="145" cy="144"/>
              </a:xfrm>
            </p:grpSpPr>
            <p:sp>
              <p:nvSpPr>
                <p:cNvPr id="328" name="Line 200">
                  <a:extLst>
                    <a:ext uri="{FF2B5EF4-FFF2-40B4-BE49-F238E27FC236}">
                      <a16:creationId xmlns:a16="http://schemas.microsoft.com/office/drawing/2014/main" id="{D7E3913D-9FDC-F340-A052-D88746D1247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9" name="Line 201">
                  <a:extLst>
                    <a:ext uri="{FF2B5EF4-FFF2-40B4-BE49-F238E27FC236}">
                      <a16:creationId xmlns:a16="http://schemas.microsoft.com/office/drawing/2014/main" id="{142EF7B4-50D8-2943-AD1B-C3350098128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0" name="Group 237">
              <a:extLst>
                <a:ext uri="{FF2B5EF4-FFF2-40B4-BE49-F238E27FC236}">
                  <a16:creationId xmlns:a16="http://schemas.microsoft.com/office/drawing/2014/main" id="{9B34BEB4-4FF9-8B40-B66D-4EDCA35D74FF}"/>
                </a:ext>
              </a:extLst>
            </p:cNvPr>
            <p:cNvGrpSpPr>
              <a:grpSpLocks/>
            </p:cNvGrpSpPr>
            <p:nvPr/>
          </p:nvGrpSpPr>
          <p:grpSpPr bwMode="auto">
            <a:xfrm>
              <a:off x="1673" y="1147"/>
              <a:ext cx="583" cy="578"/>
              <a:chOff x="672" y="1486"/>
              <a:chExt cx="583" cy="578"/>
            </a:xfrm>
          </p:grpSpPr>
          <p:grpSp>
            <p:nvGrpSpPr>
              <p:cNvPr id="311" name="Group 238">
                <a:extLst>
                  <a:ext uri="{FF2B5EF4-FFF2-40B4-BE49-F238E27FC236}">
                    <a16:creationId xmlns:a16="http://schemas.microsoft.com/office/drawing/2014/main" id="{0D1959A2-DB88-6F4B-8C5B-3061C8A94FEE}"/>
                  </a:ext>
                </a:extLst>
              </p:cNvPr>
              <p:cNvGrpSpPr>
                <a:grpSpLocks/>
              </p:cNvGrpSpPr>
              <p:nvPr/>
            </p:nvGrpSpPr>
            <p:grpSpPr bwMode="auto">
              <a:xfrm>
                <a:off x="672" y="1776"/>
                <a:ext cx="291" cy="288"/>
                <a:chOff x="672" y="1776"/>
                <a:chExt cx="291" cy="288"/>
              </a:xfrm>
            </p:grpSpPr>
            <p:grpSp>
              <p:nvGrpSpPr>
                <p:cNvPr id="319" name="Group 239">
                  <a:extLst>
                    <a:ext uri="{FF2B5EF4-FFF2-40B4-BE49-F238E27FC236}">
                      <a16:creationId xmlns:a16="http://schemas.microsoft.com/office/drawing/2014/main" id="{3C6F65E0-86EC-1641-A410-19EF0049575E}"/>
                    </a:ext>
                  </a:extLst>
                </p:cNvPr>
                <p:cNvGrpSpPr>
                  <a:grpSpLocks/>
                </p:cNvGrpSpPr>
                <p:nvPr/>
              </p:nvGrpSpPr>
              <p:grpSpPr bwMode="auto">
                <a:xfrm>
                  <a:off x="672" y="1920"/>
                  <a:ext cx="145" cy="144"/>
                  <a:chOff x="672" y="1920"/>
                  <a:chExt cx="145" cy="144"/>
                </a:xfrm>
              </p:grpSpPr>
              <p:sp>
                <p:nvSpPr>
                  <p:cNvPr id="323" name="Line 240">
                    <a:extLst>
                      <a:ext uri="{FF2B5EF4-FFF2-40B4-BE49-F238E27FC236}">
                        <a16:creationId xmlns:a16="http://schemas.microsoft.com/office/drawing/2014/main" id="{A4A03A53-563D-2E4E-B447-0601F752DEE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4" name="Line 241">
                    <a:extLst>
                      <a:ext uri="{FF2B5EF4-FFF2-40B4-BE49-F238E27FC236}">
                        <a16:creationId xmlns:a16="http://schemas.microsoft.com/office/drawing/2014/main" id="{4272D3B1-5096-A24D-9784-DFE7C5ED0001}"/>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20" name="Group 242">
                  <a:extLst>
                    <a:ext uri="{FF2B5EF4-FFF2-40B4-BE49-F238E27FC236}">
                      <a16:creationId xmlns:a16="http://schemas.microsoft.com/office/drawing/2014/main" id="{B2D22486-FFD1-1042-8AF1-5A878A82D102}"/>
                    </a:ext>
                  </a:extLst>
                </p:cNvPr>
                <p:cNvGrpSpPr>
                  <a:grpSpLocks/>
                </p:cNvGrpSpPr>
                <p:nvPr/>
              </p:nvGrpSpPr>
              <p:grpSpPr bwMode="auto">
                <a:xfrm>
                  <a:off x="818" y="1776"/>
                  <a:ext cx="145" cy="144"/>
                  <a:chOff x="672" y="1920"/>
                  <a:chExt cx="145" cy="144"/>
                </a:xfrm>
              </p:grpSpPr>
              <p:sp>
                <p:nvSpPr>
                  <p:cNvPr id="321" name="Line 243">
                    <a:extLst>
                      <a:ext uri="{FF2B5EF4-FFF2-40B4-BE49-F238E27FC236}">
                        <a16:creationId xmlns:a16="http://schemas.microsoft.com/office/drawing/2014/main" id="{597BFF9E-F6C6-C84E-8FFA-8CFC0406DBC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22" name="Line 244">
                    <a:extLst>
                      <a:ext uri="{FF2B5EF4-FFF2-40B4-BE49-F238E27FC236}">
                        <a16:creationId xmlns:a16="http://schemas.microsoft.com/office/drawing/2014/main" id="{964E8744-6FF4-724B-A203-2418454DE579}"/>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12" name="Group 245">
                <a:extLst>
                  <a:ext uri="{FF2B5EF4-FFF2-40B4-BE49-F238E27FC236}">
                    <a16:creationId xmlns:a16="http://schemas.microsoft.com/office/drawing/2014/main" id="{47D01BA6-9852-834A-B5F1-D93F8DCE2CD3}"/>
                  </a:ext>
                </a:extLst>
              </p:cNvPr>
              <p:cNvGrpSpPr>
                <a:grpSpLocks/>
              </p:cNvGrpSpPr>
              <p:nvPr/>
            </p:nvGrpSpPr>
            <p:grpSpPr bwMode="auto">
              <a:xfrm>
                <a:off x="964" y="1486"/>
                <a:ext cx="291" cy="288"/>
                <a:chOff x="672" y="1776"/>
                <a:chExt cx="291" cy="288"/>
              </a:xfrm>
            </p:grpSpPr>
            <p:grpSp>
              <p:nvGrpSpPr>
                <p:cNvPr id="313" name="Group 246">
                  <a:extLst>
                    <a:ext uri="{FF2B5EF4-FFF2-40B4-BE49-F238E27FC236}">
                      <a16:creationId xmlns:a16="http://schemas.microsoft.com/office/drawing/2014/main" id="{A27FE7C3-AFCC-BD42-B31C-4050EDEC47B6}"/>
                    </a:ext>
                  </a:extLst>
                </p:cNvPr>
                <p:cNvGrpSpPr>
                  <a:grpSpLocks/>
                </p:cNvGrpSpPr>
                <p:nvPr/>
              </p:nvGrpSpPr>
              <p:grpSpPr bwMode="auto">
                <a:xfrm>
                  <a:off x="672" y="1920"/>
                  <a:ext cx="145" cy="144"/>
                  <a:chOff x="672" y="1920"/>
                  <a:chExt cx="145" cy="144"/>
                </a:xfrm>
              </p:grpSpPr>
              <p:sp>
                <p:nvSpPr>
                  <p:cNvPr id="317" name="Line 247">
                    <a:extLst>
                      <a:ext uri="{FF2B5EF4-FFF2-40B4-BE49-F238E27FC236}">
                        <a16:creationId xmlns:a16="http://schemas.microsoft.com/office/drawing/2014/main" id="{C9007E8A-3559-C441-BD8C-B8D23A4202A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8" name="Line 248">
                    <a:extLst>
                      <a:ext uri="{FF2B5EF4-FFF2-40B4-BE49-F238E27FC236}">
                        <a16:creationId xmlns:a16="http://schemas.microsoft.com/office/drawing/2014/main" id="{79923FA7-D368-3A45-9EB3-81814AFFCB33}"/>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14" name="Group 249">
                  <a:extLst>
                    <a:ext uri="{FF2B5EF4-FFF2-40B4-BE49-F238E27FC236}">
                      <a16:creationId xmlns:a16="http://schemas.microsoft.com/office/drawing/2014/main" id="{59663083-2325-5045-AACD-16293E50CA91}"/>
                    </a:ext>
                  </a:extLst>
                </p:cNvPr>
                <p:cNvGrpSpPr>
                  <a:grpSpLocks/>
                </p:cNvGrpSpPr>
                <p:nvPr/>
              </p:nvGrpSpPr>
              <p:grpSpPr bwMode="auto">
                <a:xfrm>
                  <a:off x="818" y="1776"/>
                  <a:ext cx="145" cy="144"/>
                  <a:chOff x="672" y="1920"/>
                  <a:chExt cx="145" cy="144"/>
                </a:xfrm>
              </p:grpSpPr>
              <p:sp>
                <p:nvSpPr>
                  <p:cNvPr id="315" name="Line 250">
                    <a:extLst>
                      <a:ext uri="{FF2B5EF4-FFF2-40B4-BE49-F238E27FC236}">
                        <a16:creationId xmlns:a16="http://schemas.microsoft.com/office/drawing/2014/main" id="{3DA93C20-E9D3-5F48-8A08-30C0C6E0D0F1}"/>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16" name="Line 251">
                    <a:extLst>
                      <a:ext uri="{FF2B5EF4-FFF2-40B4-BE49-F238E27FC236}">
                        <a16:creationId xmlns:a16="http://schemas.microsoft.com/office/drawing/2014/main" id="{E7B69FBE-F697-5843-A2CF-1BC0FB43C512}"/>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350" name="Group 358">
            <a:extLst>
              <a:ext uri="{FF2B5EF4-FFF2-40B4-BE49-F238E27FC236}">
                <a16:creationId xmlns:a16="http://schemas.microsoft.com/office/drawing/2014/main" id="{B1A75650-3CD8-7F42-A19F-FB22F9C5426D}"/>
              </a:ext>
            </a:extLst>
          </p:cNvPr>
          <p:cNvGrpSpPr>
            <a:grpSpLocks/>
          </p:cNvGrpSpPr>
          <p:nvPr/>
        </p:nvGrpSpPr>
        <p:grpSpPr bwMode="auto">
          <a:xfrm>
            <a:off x="3723718" y="3122038"/>
            <a:ext cx="1373188" cy="1296988"/>
            <a:chOff x="1994" y="2042"/>
            <a:chExt cx="865" cy="817"/>
          </a:xfrm>
        </p:grpSpPr>
        <p:sp>
          <p:nvSpPr>
            <p:cNvPr id="351" name="Freeform 209">
              <a:extLst>
                <a:ext uri="{FF2B5EF4-FFF2-40B4-BE49-F238E27FC236}">
                  <a16:creationId xmlns:a16="http://schemas.microsoft.com/office/drawing/2014/main" id="{726DD585-FDAA-D146-A36E-E461C4F3AF00}"/>
                </a:ext>
              </a:extLst>
            </p:cNvPr>
            <p:cNvSpPr>
              <a:spLocks/>
            </p:cNvSpPr>
            <p:nvPr/>
          </p:nvSpPr>
          <p:spPr bwMode="auto">
            <a:xfrm rot="-5400000">
              <a:off x="2196" y="2196"/>
              <a:ext cx="660" cy="666"/>
            </a:xfrm>
            <a:custGeom>
              <a:avLst/>
              <a:gdLst>
                <a:gd name="T0" fmla="*/ 0 w 660"/>
                <a:gd name="T1" fmla="*/ 0 h 666"/>
                <a:gd name="T2" fmla="*/ 660 w 660"/>
                <a:gd name="T3" fmla="*/ 666 h 666"/>
              </a:gdLst>
              <a:ahLst/>
              <a:cxnLst>
                <a:cxn ang="0">
                  <a:pos x="T0" y="T1"/>
                </a:cxn>
                <a:cxn ang="0">
                  <a:pos x="T2" y="T3"/>
                </a:cxn>
              </a:cxnLst>
              <a:rect l="0" t="0" r="r" b="b"/>
              <a:pathLst>
                <a:path w="660" h="666">
                  <a:moveTo>
                    <a:pt x="0" y="0"/>
                  </a:moveTo>
                  <a:cubicBezTo>
                    <a:pt x="0" y="0"/>
                    <a:pt x="486" y="168"/>
                    <a:pt x="660" y="666"/>
                  </a:cubicBezTo>
                </a:path>
              </a:pathLst>
            </a:custGeom>
            <a:noFill/>
            <a:ln w="19050" cap="flat" cmpd="sng">
              <a:solidFill>
                <a:srgbClr val="CC0000"/>
              </a:solidFill>
              <a:prstDash val="solid"/>
              <a:round/>
              <a:headEnd type="none" w="med" len="med"/>
              <a:tailEnd type="triangl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2" name="Text Box 305">
              <a:extLst>
                <a:ext uri="{FF2B5EF4-FFF2-40B4-BE49-F238E27FC236}">
                  <a16:creationId xmlns:a16="http://schemas.microsoft.com/office/drawing/2014/main" id="{0ADC53BD-DC1E-0447-B68F-69D1E40B8EBB}"/>
                </a:ext>
              </a:extLst>
            </p:cNvPr>
            <p:cNvSpPr txBox="1">
              <a:spLocks noChangeArrowheads="1"/>
            </p:cNvSpPr>
            <p:nvPr/>
          </p:nvSpPr>
          <p:spPr bwMode="auto">
            <a:xfrm>
              <a:off x="1994" y="2042"/>
              <a:ext cx="638" cy="44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C0000"/>
                  </a:solidFill>
                  <a:effectLst/>
                  <a:uLnTx/>
                  <a:uFillTx/>
                  <a:latin typeface="Calibri" panose="020F0502020204030204"/>
                  <a:ea typeface="+mn-ea"/>
                  <a:cs typeface="Arial"/>
                </a:rPr>
                <a:t>2. </a:t>
              </a: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video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sent</a:t>
              </a:r>
            </a:p>
          </p:txBody>
        </p:sp>
      </p:grpSp>
      <p:sp>
        <p:nvSpPr>
          <p:cNvPr id="353" name="Text Box 354">
            <a:extLst>
              <a:ext uri="{FF2B5EF4-FFF2-40B4-BE49-F238E27FC236}">
                <a16:creationId xmlns:a16="http://schemas.microsoft.com/office/drawing/2014/main" id="{42A079BA-138E-2D44-8617-F62E7B879731}"/>
              </a:ext>
            </a:extLst>
          </p:cNvPr>
          <p:cNvSpPr txBox="1">
            <a:spLocks noChangeArrowheads="1"/>
          </p:cNvSpPr>
          <p:nvPr/>
        </p:nvSpPr>
        <p:spPr bwMode="auto">
          <a:xfrm rot="-5433387">
            <a:off x="145493" y="2518789"/>
            <a:ext cx="1957387" cy="3667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Cumulative data</a:t>
            </a:r>
          </a:p>
        </p:txBody>
      </p:sp>
      <p:grpSp>
        <p:nvGrpSpPr>
          <p:cNvPr id="354" name="Group 365">
            <a:extLst>
              <a:ext uri="{FF2B5EF4-FFF2-40B4-BE49-F238E27FC236}">
                <a16:creationId xmlns:a16="http://schemas.microsoft.com/office/drawing/2014/main" id="{9B87CE31-DB37-9A44-A229-BC284C3E993B}"/>
              </a:ext>
            </a:extLst>
          </p:cNvPr>
          <p:cNvGrpSpPr>
            <a:grpSpLocks/>
          </p:cNvGrpSpPr>
          <p:nvPr/>
        </p:nvGrpSpPr>
        <p:grpSpPr bwMode="auto">
          <a:xfrm>
            <a:off x="5009593" y="1507551"/>
            <a:ext cx="5768976" cy="4732339"/>
            <a:chOff x="2804" y="903"/>
            <a:chExt cx="3634" cy="2981"/>
          </a:xfrm>
        </p:grpSpPr>
        <p:sp>
          <p:nvSpPr>
            <p:cNvPr id="355" name="Line 360">
              <a:extLst>
                <a:ext uri="{FF2B5EF4-FFF2-40B4-BE49-F238E27FC236}">
                  <a16:creationId xmlns:a16="http://schemas.microsoft.com/office/drawing/2014/main" id="{F2FACE5B-2598-2B4B-A1C2-C2BAFF668547}"/>
                </a:ext>
              </a:extLst>
            </p:cNvPr>
            <p:cNvSpPr>
              <a:spLocks noChangeShapeType="1"/>
            </p:cNvSpPr>
            <p:nvPr/>
          </p:nvSpPr>
          <p:spPr bwMode="auto">
            <a:xfrm>
              <a:off x="3852" y="903"/>
              <a:ext cx="0" cy="2291"/>
            </a:xfrm>
            <a:prstGeom prst="line">
              <a:avLst/>
            </a:prstGeom>
            <a:noFill/>
            <a:ln w="19050">
              <a:solidFill>
                <a:schemeClr val="tx1"/>
              </a:solidFill>
              <a:prstDash val="sysDot"/>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56" name="Text Box 361">
              <a:extLst>
                <a:ext uri="{FF2B5EF4-FFF2-40B4-BE49-F238E27FC236}">
                  <a16:creationId xmlns:a16="http://schemas.microsoft.com/office/drawing/2014/main" id="{D1AB6A8D-7F02-5641-A31E-07D5852A462C}"/>
                </a:ext>
              </a:extLst>
            </p:cNvPr>
            <p:cNvSpPr txBox="1">
              <a:spLocks noChangeArrowheads="1"/>
            </p:cNvSpPr>
            <p:nvPr/>
          </p:nvSpPr>
          <p:spPr bwMode="auto">
            <a:xfrm>
              <a:off x="2804" y="3198"/>
              <a:ext cx="3634" cy="686"/>
            </a:xfrm>
            <a:prstGeom prst="rect">
              <a:avLst/>
            </a:prstGeom>
            <a:noFill/>
            <a:ln w="19050">
              <a:solidFill>
                <a:schemeClr val="tx1"/>
              </a:solidFill>
              <a:prstDash val="sysDot"/>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Arial"/>
                </a:rPr>
                <a:t>streaming</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Arial"/>
                </a:rPr>
                <a:t>: at this time, client  playing out early part of video, while server still sending later part of video</a:t>
              </a:r>
            </a:p>
          </p:txBody>
        </p:sp>
      </p:grpSp>
      <p:sp>
        <p:nvSpPr>
          <p:cNvPr id="360" name="Text Box 366">
            <a:extLst>
              <a:ext uri="{FF2B5EF4-FFF2-40B4-BE49-F238E27FC236}">
                <a16:creationId xmlns:a16="http://schemas.microsoft.com/office/drawing/2014/main" id="{58466624-90AF-9D42-9091-9FAEB77AA665}"/>
              </a:ext>
            </a:extLst>
          </p:cNvPr>
          <p:cNvSpPr txBox="1">
            <a:spLocks noChangeArrowheads="1"/>
          </p:cNvSpPr>
          <p:nvPr/>
        </p:nvSpPr>
        <p:spPr bwMode="auto">
          <a:xfrm>
            <a:off x="8657668" y="4236463"/>
            <a:ext cx="620713" cy="36988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rial"/>
                <a:ea typeface="+mn-ea"/>
                <a:cs typeface="Arial"/>
              </a:rPr>
              <a:t>time</a:t>
            </a:r>
          </a:p>
        </p:txBody>
      </p:sp>
      <p:grpSp>
        <p:nvGrpSpPr>
          <p:cNvPr id="362" name="Group 263">
            <a:extLst>
              <a:ext uri="{FF2B5EF4-FFF2-40B4-BE49-F238E27FC236}">
                <a16:creationId xmlns:a16="http://schemas.microsoft.com/office/drawing/2014/main" id="{EA56C58B-56AC-834F-849E-EA54C767221C}"/>
              </a:ext>
            </a:extLst>
          </p:cNvPr>
          <p:cNvGrpSpPr>
            <a:grpSpLocks/>
          </p:cNvGrpSpPr>
          <p:nvPr/>
        </p:nvGrpSpPr>
        <p:grpSpPr bwMode="auto">
          <a:xfrm>
            <a:off x="4478338" y="1693820"/>
            <a:ext cx="2552700" cy="2525713"/>
            <a:chOff x="648" y="1147"/>
            <a:chExt cx="1608" cy="1591"/>
          </a:xfrm>
        </p:grpSpPr>
        <p:grpSp>
          <p:nvGrpSpPr>
            <p:cNvPr id="411" name="Group 264">
              <a:extLst>
                <a:ext uri="{FF2B5EF4-FFF2-40B4-BE49-F238E27FC236}">
                  <a16:creationId xmlns:a16="http://schemas.microsoft.com/office/drawing/2014/main" id="{A10C73EE-575B-0448-A214-6B59FB271FD7}"/>
                </a:ext>
              </a:extLst>
            </p:cNvPr>
            <p:cNvGrpSpPr>
              <a:grpSpLocks/>
            </p:cNvGrpSpPr>
            <p:nvPr/>
          </p:nvGrpSpPr>
          <p:grpSpPr bwMode="auto">
            <a:xfrm>
              <a:off x="648" y="1725"/>
              <a:ext cx="1024" cy="1013"/>
              <a:chOff x="672" y="1071"/>
              <a:chExt cx="1024" cy="1013"/>
            </a:xfrm>
          </p:grpSpPr>
          <p:grpSp>
            <p:nvGrpSpPr>
              <p:cNvPr id="427" name="Group 265">
                <a:extLst>
                  <a:ext uri="{FF2B5EF4-FFF2-40B4-BE49-F238E27FC236}">
                    <a16:creationId xmlns:a16="http://schemas.microsoft.com/office/drawing/2014/main" id="{F163D769-B2B9-5944-B2D0-4C48E895A9D5}"/>
                  </a:ext>
                </a:extLst>
              </p:cNvPr>
              <p:cNvGrpSpPr>
                <a:grpSpLocks/>
              </p:cNvGrpSpPr>
              <p:nvPr/>
            </p:nvGrpSpPr>
            <p:grpSpPr bwMode="auto">
              <a:xfrm>
                <a:off x="672" y="1506"/>
                <a:ext cx="583" cy="578"/>
                <a:chOff x="672" y="1486"/>
                <a:chExt cx="583" cy="578"/>
              </a:xfrm>
            </p:grpSpPr>
            <p:grpSp>
              <p:nvGrpSpPr>
                <p:cNvPr id="438" name="Group 266">
                  <a:extLst>
                    <a:ext uri="{FF2B5EF4-FFF2-40B4-BE49-F238E27FC236}">
                      <a16:creationId xmlns:a16="http://schemas.microsoft.com/office/drawing/2014/main" id="{47CE18EE-DF25-8F4A-9956-7FA1F500B11C}"/>
                    </a:ext>
                  </a:extLst>
                </p:cNvPr>
                <p:cNvGrpSpPr>
                  <a:grpSpLocks/>
                </p:cNvGrpSpPr>
                <p:nvPr/>
              </p:nvGrpSpPr>
              <p:grpSpPr bwMode="auto">
                <a:xfrm>
                  <a:off x="672" y="1776"/>
                  <a:ext cx="291" cy="288"/>
                  <a:chOff x="672" y="1776"/>
                  <a:chExt cx="291" cy="288"/>
                </a:xfrm>
              </p:grpSpPr>
              <p:grpSp>
                <p:nvGrpSpPr>
                  <p:cNvPr id="446" name="Group 267">
                    <a:extLst>
                      <a:ext uri="{FF2B5EF4-FFF2-40B4-BE49-F238E27FC236}">
                        <a16:creationId xmlns:a16="http://schemas.microsoft.com/office/drawing/2014/main" id="{3BB4504D-1A2B-9343-8787-5B23B1213677}"/>
                      </a:ext>
                    </a:extLst>
                  </p:cNvPr>
                  <p:cNvGrpSpPr>
                    <a:grpSpLocks/>
                  </p:cNvGrpSpPr>
                  <p:nvPr/>
                </p:nvGrpSpPr>
                <p:grpSpPr bwMode="auto">
                  <a:xfrm>
                    <a:off x="672" y="1920"/>
                    <a:ext cx="145" cy="144"/>
                    <a:chOff x="672" y="1920"/>
                    <a:chExt cx="145" cy="144"/>
                  </a:xfrm>
                </p:grpSpPr>
                <p:sp>
                  <p:nvSpPr>
                    <p:cNvPr id="450" name="Line 268">
                      <a:extLst>
                        <a:ext uri="{FF2B5EF4-FFF2-40B4-BE49-F238E27FC236}">
                          <a16:creationId xmlns:a16="http://schemas.microsoft.com/office/drawing/2014/main" id="{47C9C95F-7187-0B4A-8496-E31A38F679B9}"/>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51" name="Line 269">
                      <a:extLst>
                        <a:ext uri="{FF2B5EF4-FFF2-40B4-BE49-F238E27FC236}">
                          <a16:creationId xmlns:a16="http://schemas.microsoft.com/office/drawing/2014/main" id="{33A91F87-4A1F-2D40-8D8C-B09DE015907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7" name="Group 270">
                    <a:extLst>
                      <a:ext uri="{FF2B5EF4-FFF2-40B4-BE49-F238E27FC236}">
                        <a16:creationId xmlns:a16="http://schemas.microsoft.com/office/drawing/2014/main" id="{500194A4-54C5-0641-B353-57816A036364}"/>
                      </a:ext>
                    </a:extLst>
                  </p:cNvPr>
                  <p:cNvGrpSpPr>
                    <a:grpSpLocks/>
                  </p:cNvGrpSpPr>
                  <p:nvPr/>
                </p:nvGrpSpPr>
                <p:grpSpPr bwMode="auto">
                  <a:xfrm>
                    <a:off x="818" y="1776"/>
                    <a:ext cx="145" cy="144"/>
                    <a:chOff x="672" y="1920"/>
                    <a:chExt cx="145" cy="144"/>
                  </a:xfrm>
                </p:grpSpPr>
                <p:sp>
                  <p:nvSpPr>
                    <p:cNvPr id="448" name="Line 271">
                      <a:extLst>
                        <a:ext uri="{FF2B5EF4-FFF2-40B4-BE49-F238E27FC236}">
                          <a16:creationId xmlns:a16="http://schemas.microsoft.com/office/drawing/2014/main" id="{1FDA36DA-2649-534C-B0C6-3320116F465D}"/>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9" name="Line 272">
                      <a:extLst>
                        <a:ext uri="{FF2B5EF4-FFF2-40B4-BE49-F238E27FC236}">
                          <a16:creationId xmlns:a16="http://schemas.microsoft.com/office/drawing/2014/main" id="{ED38F4B9-ADDD-1740-ACAD-6B7D2291F3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39" name="Group 273">
                  <a:extLst>
                    <a:ext uri="{FF2B5EF4-FFF2-40B4-BE49-F238E27FC236}">
                      <a16:creationId xmlns:a16="http://schemas.microsoft.com/office/drawing/2014/main" id="{DBA0E83F-92A1-3B41-828B-8B2BBBBAA69E}"/>
                    </a:ext>
                  </a:extLst>
                </p:cNvPr>
                <p:cNvGrpSpPr>
                  <a:grpSpLocks/>
                </p:cNvGrpSpPr>
                <p:nvPr/>
              </p:nvGrpSpPr>
              <p:grpSpPr bwMode="auto">
                <a:xfrm>
                  <a:off x="964" y="1486"/>
                  <a:ext cx="291" cy="288"/>
                  <a:chOff x="672" y="1776"/>
                  <a:chExt cx="291" cy="288"/>
                </a:xfrm>
              </p:grpSpPr>
              <p:grpSp>
                <p:nvGrpSpPr>
                  <p:cNvPr id="440" name="Group 274">
                    <a:extLst>
                      <a:ext uri="{FF2B5EF4-FFF2-40B4-BE49-F238E27FC236}">
                        <a16:creationId xmlns:a16="http://schemas.microsoft.com/office/drawing/2014/main" id="{ADE50871-4E66-4249-9CD5-5873E4222FC0}"/>
                      </a:ext>
                    </a:extLst>
                  </p:cNvPr>
                  <p:cNvGrpSpPr>
                    <a:grpSpLocks/>
                  </p:cNvGrpSpPr>
                  <p:nvPr/>
                </p:nvGrpSpPr>
                <p:grpSpPr bwMode="auto">
                  <a:xfrm>
                    <a:off x="672" y="1920"/>
                    <a:ext cx="145" cy="144"/>
                    <a:chOff x="672" y="1920"/>
                    <a:chExt cx="145" cy="144"/>
                  </a:xfrm>
                </p:grpSpPr>
                <p:sp>
                  <p:nvSpPr>
                    <p:cNvPr id="444" name="Line 275">
                      <a:extLst>
                        <a:ext uri="{FF2B5EF4-FFF2-40B4-BE49-F238E27FC236}">
                          <a16:creationId xmlns:a16="http://schemas.microsoft.com/office/drawing/2014/main" id="{6105385D-B8C1-9E47-B0C5-FD41228A2B3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5" name="Line 276">
                      <a:extLst>
                        <a:ext uri="{FF2B5EF4-FFF2-40B4-BE49-F238E27FC236}">
                          <a16:creationId xmlns:a16="http://schemas.microsoft.com/office/drawing/2014/main" id="{E47EBE3F-A869-2749-9EBA-837F378EC1B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41" name="Group 277">
                    <a:extLst>
                      <a:ext uri="{FF2B5EF4-FFF2-40B4-BE49-F238E27FC236}">
                        <a16:creationId xmlns:a16="http://schemas.microsoft.com/office/drawing/2014/main" id="{C321EA68-449A-194D-B714-57BECE87067E}"/>
                      </a:ext>
                    </a:extLst>
                  </p:cNvPr>
                  <p:cNvGrpSpPr>
                    <a:grpSpLocks/>
                  </p:cNvGrpSpPr>
                  <p:nvPr/>
                </p:nvGrpSpPr>
                <p:grpSpPr bwMode="auto">
                  <a:xfrm>
                    <a:off x="818" y="1776"/>
                    <a:ext cx="145" cy="144"/>
                    <a:chOff x="672" y="1920"/>
                    <a:chExt cx="145" cy="144"/>
                  </a:xfrm>
                </p:grpSpPr>
                <p:sp>
                  <p:nvSpPr>
                    <p:cNvPr id="442" name="Line 278">
                      <a:extLst>
                        <a:ext uri="{FF2B5EF4-FFF2-40B4-BE49-F238E27FC236}">
                          <a16:creationId xmlns:a16="http://schemas.microsoft.com/office/drawing/2014/main" id="{0BC1D629-7CBF-4947-BBB5-DF0E6A1B00D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43" name="Line 279">
                      <a:extLst>
                        <a:ext uri="{FF2B5EF4-FFF2-40B4-BE49-F238E27FC236}">
                          <a16:creationId xmlns:a16="http://schemas.microsoft.com/office/drawing/2014/main" id="{E702AD42-70DB-5441-87E9-BC7872AFFF3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428" name="Group 280">
                <a:extLst>
                  <a:ext uri="{FF2B5EF4-FFF2-40B4-BE49-F238E27FC236}">
                    <a16:creationId xmlns:a16="http://schemas.microsoft.com/office/drawing/2014/main" id="{BE071EE1-B986-0248-B7C6-E944D585DA33}"/>
                  </a:ext>
                </a:extLst>
              </p:cNvPr>
              <p:cNvGrpSpPr>
                <a:grpSpLocks/>
              </p:cNvGrpSpPr>
              <p:nvPr/>
            </p:nvGrpSpPr>
            <p:grpSpPr bwMode="auto">
              <a:xfrm>
                <a:off x="1259" y="1217"/>
                <a:ext cx="291" cy="288"/>
                <a:chOff x="672" y="1776"/>
                <a:chExt cx="291" cy="288"/>
              </a:xfrm>
            </p:grpSpPr>
            <p:grpSp>
              <p:nvGrpSpPr>
                <p:cNvPr id="432" name="Group 281">
                  <a:extLst>
                    <a:ext uri="{FF2B5EF4-FFF2-40B4-BE49-F238E27FC236}">
                      <a16:creationId xmlns:a16="http://schemas.microsoft.com/office/drawing/2014/main" id="{7229A489-CAC6-274F-AF69-A101419B763B}"/>
                    </a:ext>
                  </a:extLst>
                </p:cNvPr>
                <p:cNvGrpSpPr>
                  <a:grpSpLocks/>
                </p:cNvGrpSpPr>
                <p:nvPr/>
              </p:nvGrpSpPr>
              <p:grpSpPr bwMode="auto">
                <a:xfrm>
                  <a:off x="672" y="1920"/>
                  <a:ext cx="145" cy="144"/>
                  <a:chOff x="672" y="1920"/>
                  <a:chExt cx="145" cy="144"/>
                </a:xfrm>
              </p:grpSpPr>
              <p:sp>
                <p:nvSpPr>
                  <p:cNvPr id="436" name="Line 282">
                    <a:extLst>
                      <a:ext uri="{FF2B5EF4-FFF2-40B4-BE49-F238E27FC236}">
                        <a16:creationId xmlns:a16="http://schemas.microsoft.com/office/drawing/2014/main" id="{74E31333-2568-0642-8D3B-1650F159FCF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7" name="Line 283">
                    <a:extLst>
                      <a:ext uri="{FF2B5EF4-FFF2-40B4-BE49-F238E27FC236}">
                        <a16:creationId xmlns:a16="http://schemas.microsoft.com/office/drawing/2014/main" id="{98BA3F1E-08EE-4746-B16D-A5A2FB8E92D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33" name="Group 284">
                  <a:extLst>
                    <a:ext uri="{FF2B5EF4-FFF2-40B4-BE49-F238E27FC236}">
                      <a16:creationId xmlns:a16="http://schemas.microsoft.com/office/drawing/2014/main" id="{199D0F45-97C2-344B-85F5-3E8B9657CFE9}"/>
                    </a:ext>
                  </a:extLst>
                </p:cNvPr>
                <p:cNvGrpSpPr>
                  <a:grpSpLocks/>
                </p:cNvGrpSpPr>
                <p:nvPr/>
              </p:nvGrpSpPr>
              <p:grpSpPr bwMode="auto">
                <a:xfrm>
                  <a:off x="818" y="1776"/>
                  <a:ext cx="145" cy="144"/>
                  <a:chOff x="672" y="1920"/>
                  <a:chExt cx="145" cy="144"/>
                </a:xfrm>
              </p:grpSpPr>
              <p:sp>
                <p:nvSpPr>
                  <p:cNvPr id="434" name="Line 285">
                    <a:extLst>
                      <a:ext uri="{FF2B5EF4-FFF2-40B4-BE49-F238E27FC236}">
                        <a16:creationId xmlns:a16="http://schemas.microsoft.com/office/drawing/2014/main" id="{B2664896-9A99-934B-910D-7193C0DAD308}"/>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5" name="Line 286">
                    <a:extLst>
                      <a:ext uri="{FF2B5EF4-FFF2-40B4-BE49-F238E27FC236}">
                        <a16:creationId xmlns:a16="http://schemas.microsoft.com/office/drawing/2014/main" id="{E43C55B4-FF96-6947-854C-72D13A10754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29" name="Group 287">
                <a:extLst>
                  <a:ext uri="{FF2B5EF4-FFF2-40B4-BE49-F238E27FC236}">
                    <a16:creationId xmlns:a16="http://schemas.microsoft.com/office/drawing/2014/main" id="{E773068B-72AF-1E4E-805C-FB886AD66408}"/>
                  </a:ext>
                </a:extLst>
              </p:cNvPr>
              <p:cNvGrpSpPr>
                <a:grpSpLocks/>
              </p:cNvGrpSpPr>
              <p:nvPr/>
            </p:nvGrpSpPr>
            <p:grpSpPr bwMode="auto">
              <a:xfrm>
                <a:off x="1551" y="1071"/>
                <a:ext cx="145" cy="144"/>
                <a:chOff x="672" y="1920"/>
                <a:chExt cx="145" cy="144"/>
              </a:xfrm>
            </p:grpSpPr>
            <p:sp>
              <p:nvSpPr>
                <p:cNvPr id="430" name="Line 288">
                  <a:extLst>
                    <a:ext uri="{FF2B5EF4-FFF2-40B4-BE49-F238E27FC236}">
                      <a16:creationId xmlns:a16="http://schemas.microsoft.com/office/drawing/2014/main" id="{016DE7C6-744C-CF4D-9603-B9B0567975A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31" name="Line 289">
                  <a:extLst>
                    <a:ext uri="{FF2B5EF4-FFF2-40B4-BE49-F238E27FC236}">
                      <a16:creationId xmlns:a16="http://schemas.microsoft.com/office/drawing/2014/main" id="{3936F322-2E52-8A48-98FB-C4941C484F3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2" name="Group 290">
              <a:extLst>
                <a:ext uri="{FF2B5EF4-FFF2-40B4-BE49-F238E27FC236}">
                  <a16:creationId xmlns:a16="http://schemas.microsoft.com/office/drawing/2014/main" id="{F68B663C-2198-094C-B28B-2828EAAB82D1}"/>
                </a:ext>
              </a:extLst>
            </p:cNvPr>
            <p:cNvGrpSpPr>
              <a:grpSpLocks/>
            </p:cNvGrpSpPr>
            <p:nvPr/>
          </p:nvGrpSpPr>
          <p:grpSpPr bwMode="auto">
            <a:xfrm>
              <a:off x="1673" y="1147"/>
              <a:ext cx="583" cy="578"/>
              <a:chOff x="672" y="1486"/>
              <a:chExt cx="583" cy="578"/>
            </a:xfrm>
          </p:grpSpPr>
          <p:grpSp>
            <p:nvGrpSpPr>
              <p:cNvPr id="413" name="Group 291">
                <a:extLst>
                  <a:ext uri="{FF2B5EF4-FFF2-40B4-BE49-F238E27FC236}">
                    <a16:creationId xmlns:a16="http://schemas.microsoft.com/office/drawing/2014/main" id="{5A97AB60-18EF-0243-A1FF-2BF42CBB2F77}"/>
                  </a:ext>
                </a:extLst>
              </p:cNvPr>
              <p:cNvGrpSpPr>
                <a:grpSpLocks/>
              </p:cNvGrpSpPr>
              <p:nvPr/>
            </p:nvGrpSpPr>
            <p:grpSpPr bwMode="auto">
              <a:xfrm>
                <a:off x="672" y="1776"/>
                <a:ext cx="291" cy="288"/>
                <a:chOff x="672" y="1776"/>
                <a:chExt cx="291" cy="288"/>
              </a:xfrm>
            </p:grpSpPr>
            <p:grpSp>
              <p:nvGrpSpPr>
                <p:cNvPr id="421" name="Group 292">
                  <a:extLst>
                    <a:ext uri="{FF2B5EF4-FFF2-40B4-BE49-F238E27FC236}">
                      <a16:creationId xmlns:a16="http://schemas.microsoft.com/office/drawing/2014/main" id="{2B4B77F7-854F-F143-9436-9C80F22387D4}"/>
                    </a:ext>
                  </a:extLst>
                </p:cNvPr>
                <p:cNvGrpSpPr>
                  <a:grpSpLocks/>
                </p:cNvGrpSpPr>
                <p:nvPr/>
              </p:nvGrpSpPr>
              <p:grpSpPr bwMode="auto">
                <a:xfrm>
                  <a:off x="672" y="1920"/>
                  <a:ext cx="145" cy="144"/>
                  <a:chOff x="672" y="1920"/>
                  <a:chExt cx="145" cy="144"/>
                </a:xfrm>
              </p:grpSpPr>
              <p:sp>
                <p:nvSpPr>
                  <p:cNvPr id="425" name="Line 293">
                    <a:extLst>
                      <a:ext uri="{FF2B5EF4-FFF2-40B4-BE49-F238E27FC236}">
                        <a16:creationId xmlns:a16="http://schemas.microsoft.com/office/drawing/2014/main" id="{2FF0E93C-F1F9-7B49-8B1B-8BAD10F67ABF}"/>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6" name="Line 294">
                    <a:extLst>
                      <a:ext uri="{FF2B5EF4-FFF2-40B4-BE49-F238E27FC236}">
                        <a16:creationId xmlns:a16="http://schemas.microsoft.com/office/drawing/2014/main" id="{44E6EFCD-AE01-414D-8B02-800D0BCBAB27}"/>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22" name="Group 295">
                  <a:extLst>
                    <a:ext uri="{FF2B5EF4-FFF2-40B4-BE49-F238E27FC236}">
                      <a16:creationId xmlns:a16="http://schemas.microsoft.com/office/drawing/2014/main" id="{F14A7FE1-7840-A04E-8A45-1602A0A5CBC0}"/>
                    </a:ext>
                  </a:extLst>
                </p:cNvPr>
                <p:cNvGrpSpPr>
                  <a:grpSpLocks/>
                </p:cNvGrpSpPr>
                <p:nvPr/>
              </p:nvGrpSpPr>
              <p:grpSpPr bwMode="auto">
                <a:xfrm>
                  <a:off x="818" y="1776"/>
                  <a:ext cx="145" cy="144"/>
                  <a:chOff x="672" y="1920"/>
                  <a:chExt cx="145" cy="144"/>
                </a:xfrm>
              </p:grpSpPr>
              <p:sp>
                <p:nvSpPr>
                  <p:cNvPr id="423" name="Line 296">
                    <a:extLst>
                      <a:ext uri="{FF2B5EF4-FFF2-40B4-BE49-F238E27FC236}">
                        <a16:creationId xmlns:a16="http://schemas.microsoft.com/office/drawing/2014/main" id="{0C44817A-8DE7-E74C-8DEF-886B482227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4" name="Line 297">
                    <a:extLst>
                      <a:ext uri="{FF2B5EF4-FFF2-40B4-BE49-F238E27FC236}">
                        <a16:creationId xmlns:a16="http://schemas.microsoft.com/office/drawing/2014/main" id="{C7FE7A0E-E74D-E840-B1B1-ED9C2641F67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414" name="Group 298">
                <a:extLst>
                  <a:ext uri="{FF2B5EF4-FFF2-40B4-BE49-F238E27FC236}">
                    <a16:creationId xmlns:a16="http://schemas.microsoft.com/office/drawing/2014/main" id="{BAE76EE8-D72E-7B46-9B65-1BDDB924335F}"/>
                  </a:ext>
                </a:extLst>
              </p:cNvPr>
              <p:cNvGrpSpPr>
                <a:grpSpLocks/>
              </p:cNvGrpSpPr>
              <p:nvPr/>
            </p:nvGrpSpPr>
            <p:grpSpPr bwMode="auto">
              <a:xfrm>
                <a:off x="964" y="1486"/>
                <a:ext cx="291" cy="288"/>
                <a:chOff x="672" y="1776"/>
                <a:chExt cx="291" cy="288"/>
              </a:xfrm>
            </p:grpSpPr>
            <p:grpSp>
              <p:nvGrpSpPr>
                <p:cNvPr id="415" name="Group 299">
                  <a:extLst>
                    <a:ext uri="{FF2B5EF4-FFF2-40B4-BE49-F238E27FC236}">
                      <a16:creationId xmlns:a16="http://schemas.microsoft.com/office/drawing/2014/main" id="{83CD0457-8AD2-E843-AAF8-B0F1829FB9DD}"/>
                    </a:ext>
                  </a:extLst>
                </p:cNvPr>
                <p:cNvGrpSpPr>
                  <a:grpSpLocks/>
                </p:cNvGrpSpPr>
                <p:nvPr/>
              </p:nvGrpSpPr>
              <p:grpSpPr bwMode="auto">
                <a:xfrm>
                  <a:off x="672" y="1920"/>
                  <a:ext cx="145" cy="144"/>
                  <a:chOff x="672" y="1920"/>
                  <a:chExt cx="145" cy="144"/>
                </a:xfrm>
              </p:grpSpPr>
              <p:sp>
                <p:nvSpPr>
                  <p:cNvPr id="419" name="Line 300">
                    <a:extLst>
                      <a:ext uri="{FF2B5EF4-FFF2-40B4-BE49-F238E27FC236}">
                        <a16:creationId xmlns:a16="http://schemas.microsoft.com/office/drawing/2014/main" id="{A755790D-3242-B64C-B9BA-B6E2166A5622}"/>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20" name="Line 301">
                    <a:extLst>
                      <a:ext uri="{FF2B5EF4-FFF2-40B4-BE49-F238E27FC236}">
                        <a16:creationId xmlns:a16="http://schemas.microsoft.com/office/drawing/2014/main" id="{EE069ECB-9B06-9247-8CA7-98D070E6CE5E}"/>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16" name="Group 302">
                  <a:extLst>
                    <a:ext uri="{FF2B5EF4-FFF2-40B4-BE49-F238E27FC236}">
                      <a16:creationId xmlns:a16="http://schemas.microsoft.com/office/drawing/2014/main" id="{65323115-99B2-2B48-9A17-90D66814A4D0}"/>
                    </a:ext>
                  </a:extLst>
                </p:cNvPr>
                <p:cNvGrpSpPr>
                  <a:grpSpLocks/>
                </p:cNvGrpSpPr>
                <p:nvPr/>
              </p:nvGrpSpPr>
              <p:grpSpPr bwMode="auto">
                <a:xfrm>
                  <a:off x="818" y="1776"/>
                  <a:ext cx="145" cy="144"/>
                  <a:chOff x="672" y="1920"/>
                  <a:chExt cx="145" cy="144"/>
                </a:xfrm>
              </p:grpSpPr>
              <p:sp>
                <p:nvSpPr>
                  <p:cNvPr id="417" name="Line 303">
                    <a:extLst>
                      <a:ext uri="{FF2B5EF4-FFF2-40B4-BE49-F238E27FC236}">
                        <a16:creationId xmlns:a16="http://schemas.microsoft.com/office/drawing/2014/main" id="{19BED610-B77A-0442-981F-B9C075A7899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8" name="Line 304">
                    <a:extLst>
                      <a:ext uri="{FF2B5EF4-FFF2-40B4-BE49-F238E27FC236}">
                        <a16:creationId xmlns:a16="http://schemas.microsoft.com/office/drawing/2014/main" id="{66FBF5F5-B319-504D-8CF7-D8606838AD43}"/>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grpSp>
        <p:nvGrpSpPr>
          <p:cNvPr id="2" name="Group 1">
            <a:extLst>
              <a:ext uri="{FF2B5EF4-FFF2-40B4-BE49-F238E27FC236}">
                <a16:creationId xmlns:a16="http://schemas.microsoft.com/office/drawing/2014/main" id="{B26649D5-E4EE-4F43-8952-3DE73D1995E6}"/>
              </a:ext>
            </a:extLst>
          </p:cNvPr>
          <p:cNvGrpSpPr/>
          <p:nvPr/>
        </p:nvGrpSpPr>
        <p:grpSpPr>
          <a:xfrm>
            <a:off x="6369579" y="1703345"/>
            <a:ext cx="4535488" cy="2581276"/>
            <a:chOff x="7656512" y="-921322"/>
            <a:chExt cx="4535488" cy="2581276"/>
          </a:xfrm>
        </p:grpSpPr>
        <p:grpSp>
          <p:nvGrpSpPr>
            <p:cNvPr id="363" name="Group 306">
              <a:extLst>
                <a:ext uri="{FF2B5EF4-FFF2-40B4-BE49-F238E27FC236}">
                  <a16:creationId xmlns:a16="http://schemas.microsoft.com/office/drawing/2014/main" id="{0516F032-FE9D-2B4F-8986-B4FAAF3F0169}"/>
                </a:ext>
              </a:extLst>
            </p:cNvPr>
            <p:cNvGrpSpPr>
              <a:grpSpLocks/>
            </p:cNvGrpSpPr>
            <p:nvPr/>
          </p:nvGrpSpPr>
          <p:grpSpPr bwMode="auto">
            <a:xfrm>
              <a:off x="7656512" y="-921322"/>
              <a:ext cx="2552700" cy="2525713"/>
              <a:chOff x="648" y="1147"/>
              <a:chExt cx="1608" cy="1591"/>
            </a:xfrm>
          </p:grpSpPr>
          <p:grpSp>
            <p:nvGrpSpPr>
              <p:cNvPr id="370" name="Group 307">
                <a:extLst>
                  <a:ext uri="{FF2B5EF4-FFF2-40B4-BE49-F238E27FC236}">
                    <a16:creationId xmlns:a16="http://schemas.microsoft.com/office/drawing/2014/main" id="{FCE877C4-30B2-B143-B2B5-3F9FC5C2065D}"/>
                  </a:ext>
                </a:extLst>
              </p:cNvPr>
              <p:cNvGrpSpPr>
                <a:grpSpLocks/>
              </p:cNvGrpSpPr>
              <p:nvPr/>
            </p:nvGrpSpPr>
            <p:grpSpPr bwMode="auto">
              <a:xfrm>
                <a:off x="648" y="1725"/>
                <a:ext cx="1024" cy="1013"/>
                <a:chOff x="672" y="1071"/>
                <a:chExt cx="1024" cy="1013"/>
              </a:xfrm>
            </p:grpSpPr>
            <p:grpSp>
              <p:nvGrpSpPr>
                <p:cNvPr id="386" name="Group 308">
                  <a:extLst>
                    <a:ext uri="{FF2B5EF4-FFF2-40B4-BE49-F238E27FC236}">
                      <a16:creationId xmlns:a16="http://schemas.microsoft.com/office/drawing/2014/main" id="{FAA05A91-979A-6E4C-A6D3-AF67FC046527}"/>
                    </a:ext>
                  </a:extLst>
                </p:cNvPr>
                <p:cNvGrpSpPr>
                  <a:grpSpLocks/>
                </p:cNvGrpSpPr>
                <p:nvPr/>
              </p:nvGrpSpPr>
              <p:grpSpPr bwMode="auto">
                <a:xfrm>
                  <a:off x="672" y="1506"/>
                  <a:ext cx="583" cy="578"/>
                  <a:chOff x="672" y="1486"/>
                  <a:chExt cx="583" cy="578"/>
                </a:xfrm>
              </p:grpSpPr>
              <p:grpSp>
                <p:nvGrpSpPr>
                  <p:cNvPr id="397" name="Group 309">
                    <a:extLst>
                      <a:ext uri="{FF2B5EF4-FFF2-40B4-BE49-F238E27FC236}">
                        <a16:creationId xmlns:a16="http://schemas.microsoft.com/office/drawing/2014/main" id="{6021DC4E-9A45-C14C-A354-9C1D3F32B88E}"/>
                      </a:ext>
                    </a:extLst>
                  </p:cNvPr>
                  <p:cNvGrpSpPr>
                    <a:grpSpLocks/>
                  </p:cNvGrpSpPr>
                  <p:nvPr/>
                </p:nvGrpSpPr>
                <p:grpSpPr bwMode="auto">
                  <a:xfrm>
                    <a:off x="672" y="1776"/>
                    <a:ext cx="291" cy="288"/>
                    <a:chOff x="672" y="1776"/>
                    <a:chExt cx="291" cy="288"/>
                  </a:xfrm>
                </p:grpSpPr>
                <p:grpSp>
                  <p:nvGrpSpPr>
                    <p:cNvPr id="405" name="Group 310">
                      <a:extLst>
                        <a:ext uri="{FF2B5EF4-FFF2-40B4-BE49-F238E27FC236}">
                          <a16:creationId xmlns:a16="http://schemas.microsoft.com/office/drawing/2014/main" id="{47E1CFDB-4FDB-1C44-93F6-7ABDF732EA83}"/>
                        </a:ext>
                      </a:extLst>
                    </p:cNvPr>
                    <p:cNvGrpSpPr>
                      <a:grpSpLocks/>
                    </p:cNvGrpSpPr>
                    <p:nvPr/>
                  </p:nvGrpSpPr>
                  <p:grpSpPr bwMode="auto">
                    <a:xfrm>
                      <a:off x="672" y="1920"/>
                      <a:ext cx="145" cy="144"/>
                      <a:chOff x="672" y="1920"/>
                      <a:chExt cx="145" cy="144"/>
                    </a:xfrm>
                  </p:grpSpPr>
                  <p:sp>
                    <p:nvSpPr>
                      <p:cNvPr id="409" name="Line 311">
                        <a:extLst>
                          <a:ext uri="{FF2B5EF4-FFF2-40B4-BE49-F238E27FC236}">
                            <a16:creationId xmlns:a16="http://schemas.microsoft.com/office/drawing/2014/main" id="{52426066-BE78-FA40-BA19-55914C827C4A}"/>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10" name="Line 312">
                        <a:extLst>
                          <a:ext uri="{FF2B5EF4-FFF2-40B4-BE49-F238E27FC236}">
                            <a16:creationId xmlns:a16="http://schemas.microsoft.com/office/drawing/2014/main" id="{E2F7B2B2-36A4-CA4B-A8CF-83716F4F674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6" name="Group 313">
                      <a:extLst>
                        <a:ext uri="{FF2B5EF4-FFF2-40B4-BE49-F238E27FC236}">
                          <a16:creationId xmlns:a16="http://schemas.microsoft.com/office/drawing/2014/main" id="{4755E447-E81B-0944-A9A7-DF6C99CDB035}"/>
                        </a:ext>
                      </a:extLst>
                    </p:cNvPr>
                    <p:cNvGrpSpPr>
                      <a:grpSpLocks/>
                    </p:cNvGrpSpPr>
                    <p:nvPr/>
                  </p:nvGrpSpPr>
                  <p:grpSpPr bwMode="auto">
                    <a:xfrm>
                      <a:off x="818" y="1776"/>
                      <a:ext cx="145" cy="144"/>
                      <a:chOff x="672" y="1920"/>
                      <a:chExt cx="145" cy="144"/>
                    </a:xfrm>
                  </p:grpSpPr>
                  <p:sp>
                    <p:nvSpPr>
                      <p:cNvPr id="407" name="Line 314">
                        <a:extLst>
                          <a:ext uri="{FF2B5EF4-FFF2-40B4-BE49-F238E27FC236}">
                            <a16:creationId xmlns:a16="http://schemas.microsoft.com/office/drawing/2014/main" id="{F1EF30CE-F055-0149-B8A3-9DEF6EF73A8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8" name="Line 315">
                        <a:extLst>
                          <a:ext uri="{FF2B5EF4-FFF2-40B4-BE49-F238E27FC236}">
                            <a16:creationId xmlns:a16="http://schemas.microsoft.com/office/drawing/2014/main" id="{0BB5EB04-9952-174C-99CD-3427A06864B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98" name="Group 316">
                    <a:extLst>
                      <a:ext uri="{FF2B5EF4-FFF2-40B4-BE49-F238E27FC236}">
                        <a16:creationId xmlns:a16="http://schemas.microsoft.com/office/drawing/2014/main" id="{58F1F43C-1F32-F443-BAEB-492023EFC885}"/>
                      </a:ext>
                    </a:extLst>
                  </p:cNvPr>
                  <p:cNvGrpSpPr>
                    <a:grpSpLocks/>
                  </p:cNvGrpSpPr>
                  <p:nvPr/>
                </p:nvGrpSpPr>
                <p:grpSpPr bwMode="auto">
                  <a:xfrm>
                    <a:off x="964" y="1486"/>
                    <a:ext cx="291" cy="288"/>
                    <a:chOff x="672" y="1776"/>
                    <a:chExt cx="291" cy="288"/>
                  </a:xfrm>
                </p:grpSpPr>
                <p:grpSp>
                  <p:nvGrpSpPr>
                    <p:cNvPr id="399" name="Group 317">
                      <a:extLst>
                        <a:ext uri="{FF2B5EF4-FFF2-40B4-BE49-F238E27FC236}">
                          <a16:creationId xmlns:a16="http://schemas.microsoft.com/office/drawing/2014/main" id="{90824723-F5D4-E244-8DF6-AE09CB2E7FE1}"/>
                        </a:ext>
                      </a:extLst>
                    </p:cNvPr>
                    <p:cNvGrpSpPr>
                      <a:grpSpLocks/>
                    </p:cNvGrpSpPr>
                    <p:nvPr/>
                  </p:nvGrpSpPr>
                  <p:grpSpPr bwMode="auto">
                    <a:xfrm>
                      <a:off x="672" y="1920"/>
                      <a:ext cx="145" cy="144"/>
                      <a:chOff x="672" y="1920"/>
                      <a:chExt cx="145" cy="144"/>
                    </a:xfrm>
                  </p:grpSpPr>
                  <p:sp>
                    <p:nvSpPr>
                      <p:cNvPr id="403" name="Line 318">
                        <a:extLst>
                          <a:ext uri="{FF2B5EF4-FFF2-40B4-BE49-F238E27FC236}">
                            <a16:creationId xmlns:a16="http://schemas.microsoft.com/office/drawing/2014/main" id="{ACB7FC2A-303F-4648-9F38-4CCCB1BB39B9}"/>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4" name="Line 319">
                        <a:extLst>
                          <a:ext uri="{FF2B5EF4-FFF2-40B4-BE49-F238E27FC236}">
                            <a16:creationId xmlns:a16="http://schemas.microsoft.com/office/drawing/2014/main" id="{09ABC1E4-7543-A340-914F-466169FB484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400" name="Group 320">
                      <a:extLst>
                        <a:ext uri="{FF2B5EF4-FFF2-40B4-BE49-F238E27FC236}">
                          <a16:creationId xmlns:a16="http://schemas.microsoft.com/office/drawing/2014/main" id="{D7DAEDF4-8339-8F41-B87B-88131AEDDC54}"/>
                        </a:ext>
                      </a:extLst>
                    </p:cNvPr>
                    <p:cNvGrpSpPr>
                      <a:grpSpLocks/>
                    </p:cNvGrpSpPr>
                    <p:nvPr/>
                  </p:nvGrpSpPr>
                  <p:grpSpPr bwMode="auto">
                    <a:xfrm>
                      <a:off x="818" y="1776"/>
                      <a:ext cx="145" cy="144"/>
                      <a:chOff x="672" y="1920"/>
                      <a:chExt cx="145" cy="144"/>
                    </a:xfrm>
                  </p:grpSpPr>
                  <p:sp>
                    <p:nvSpPr>
                      <p:cNvPr id="401" name="Line 321">
                        <a:extLst>
                          <a:ext uri="{FF2B5EF4-FFF2-40B4-BE49-F238E27FC236}">
                            <a16:creationId xmlns:a16="http://schemas.microsoft.com/office/drawing/2014/main" id="{E0F86CC7-DAB8-AD47-9235-069B9F5E298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402" name="Line 322">
                        <a:extLst>
                          <a:ext uri="{FF2B5EF4-FFF2-40B4-BE49-F238E27FC236}">
                            <a16:creationId xmlns:a16="http://schemas.microsoft.com/office/drawing/2014/main" id="{8BE66779-1A50-884A-851D-35266CBCC86C}"/>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nvGrpSpPr>
                <p:cNvPr id="387" name="Group 323">
                  <a:extLst>
                    <a:ext uri="{FF2B5EF4-FFF2-40B4-BE49-F238E27FC236}">
                      <a16:creationId xmlns:a16="http://schemas.microsoft.com/office/drawing/2014/main" id="{BE59FF33-CDA5-7244-B201-8AAE14DC6D5D}"/>
                    </a:ext>
                  </a:extLst>
                </p:cNvPr>
                <p:cNvGrpSpPr>
                  <a:grpSpLocks/>
                </p:cNvGrpSpPr>
                <p:nvPr/>
              </p:nvGrpSpPr>
              <p:grpSpPr bwMode="auto">
                <a:xfrm>
                  <a:off x="1259" y="1217"/>
                  <a:ext cx="291" cy="288"/>
                  <a:chOff x="672" y="1776"/>
                  <a:chExt cx="291" cy="288"/>
                </a:xfrm>
              </p:grpSpPr>
              <p:grpSp>
                <p:nvGrpSpPr>
                  <p:cNvPr id="391" name="Group 324">
                    <a:extLst>
                      <a:ext uri="{FF2B5EF4-FFF2-40B4-BE49-F238E27FC236}">
                        <a16:creationId xmlns:a16="http://schemas.microsoft.com/office/drawing/2014/main" id="{3E3B7537-9F96-EE42-A049-F8C1ACA68B58}"/>
                      </a:ext>
                    </a:extLst>
                  </p:cNvPr>
                  <p:cNvGrpSpPr>
                    <a:grpSpLocks/>
                  </p:cNvGrpSpPr>
                  <p:nvPr/>
                </p:nvGrpSpPr>
                <p:grpSpPr bwMode="auto">
                  <a:xfrm>
                    <a:off x="672" y="1920"/>
                    <a:ext cx="145" cy="144"/>
                    <a:chOff x="672" y="1920"/>
                    <a:chExt cx="145" cy="144"/>
                  </a:xfrm>
                </p:grpSpPr>
                <p:sp>
                  <p:nvSpPr>
                    <p:cNvPr id="395" name="Line 325">
                      <a:extLst>
                        <a:ext uri="{FF2B5EF4-FFF2-40B4-BE49-F238E27FC236}">
                          <a16:creationId xmlns:a16="http://schemas.microsoft.com/office/drawing/2014/main" id="{E1F9D205-0879-BF4E-BAAF-622A6E7051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6" name="Line 326">
                      <a:extLst>
                        <a:ext uri="{FF2B5EF4-FFF2-40B4-BE49-F238E27FC236}">
                          <a16:creationId xmlns:a16="http://schemas.microsoft.com/office/drawing/2014/main" id="{2EE9D9A7-6728-744E-806D-B66ED0F1538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92" name="Group 327">
                    <a:extLst>
                      <a:ext uri="{FF2B5EF4-FFF2-40B4-BE49-F238E27FC236}">
                        <a16:creationId xmlns:a16="http://schemas.microsoft.com/office/drawing/2014/main" id="{CF99EC66-E905-E94E-9D9A-19C9F943BBAD}"/>
                      </a:ext>
                    </a:extLst>
                  </p:cNvPr>
                  <p:cNvGrpSpPr>
                    <a:grpSpLocks/>
                  </p:cNvGrpSpPr>
                  <p:nvPr/>
                </p:nvGrpSpPr>
                <p:grpSpPr bwMode="auto">
                  <a:xfrm>
                    <a:off x="818" y="1776"/>
                    <a:ext cx="145" cy="144"/>
                    <a:chOff x="672" y="1920"/>
                    <a:chExt cx="145" cy="144"/>
                  </a:xfrm>
                </p:grpSpPr>
                <p:sp>
                  <p:nvSpPr>
                    <p:cNvPr id="393" name="Line 328">
                      <a:extLst>
                        <a:ext uri="{FF2B5EF4-FFF2-40B4-BE49-F238E27FC236}">
                          <a16:creationId xmlns:a16="http://schemas.microsoft.com/office/drawing/2014/main" id="{F9B5BC5E-33FB-D349-A3DD-AE03FB3C1E1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4" name="Line 329">
                      <a:extLst>
                        <a:ext uri="{FF2B5EF4-FFF2-40B4-BE49-F238E27FC236}">
                          <a16:creationId xmlns:a16="http://schemas.microsoft.com/office/drawing/2014/main" id="{CBD9259E-F38C-E54B-B7E4-98FDD08A9110}"/>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88" name="Group 330">
                  <a:extLst>
                    <a:ext uri="{FF2B5EF4-FFF2-40B4-BE49-F238E27FC236}">
                      <a16:creationId xmlns:a16="http://schemas.microsoft.com/office/drawing/2014/main" id="{5323BDFE-0961-3146-B4B4-FC0E9736C88B}"/>
                    </a:ext>
                  </a:extLst>
                </p:cNvPr>
                <p:cNvGrpSpPr>
                  <a:grpSpLocks/>
                </p:cNvGrpSpPr>
                <p:nvPr/>
              </p:nvGrpSpPr>
              <p:grpSpPr bwMode="auto">
                <a:xfrm>
                  <a:off x="1551" y="1071"/>
                  <a:ext cx="145" cy="144"/>
                  <a:chOff x="672" y="1920"/>
                  <a:chExt cx="145" cy="144"/>
                </a:xfrm>
              </p:grpSpPr>
              <p:sp>
                <p:nvSpPr>
                  <p:cNvPr id="389" name="Line 331">
                    <a:extLst>
                      <a:ext uri="{FF2B5EF4-FFF2-40B4-BE49-F238E27FC236}">
                        <a16:creationId xmlns:a16="http://schemas.microsoft.com/office/drawing/2014/main" id="{6115D713-81B5-6747-96FA-0F9C8C6035B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90" name="Line 332">
                    <a:extLst>
                      <a:ext uri="{FF2B5EF4-FFF2-40B4-BE49-F238E27FC236}">
                        <a16:creationId xmlns:a16="http://schemas.microsoft.com/office/drawing/2014/main" id="{B9642549-AB85-A04B-8EC5-ADCFF9097C0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1" name="Group 333">
                <a:extLst>
                  <a:ext uri="{FF2B5EF4-FFF2-40B4-BE49-F238E27FC236}">
                    <a16:creationId xmlns:a16="http://schemas.microsoft.com/office/drawing/2014/main" id="{CAC31C7D-05D6-2F4D-A00D-F83483273BA0}"/>
                  </a:ext>
                </a:extLst>
              </p:cNvPr>
              <p:cNvGrpSpPr>
                <a:grpSpLocks/>
              </p:cNvGrpSpPr>
              <p:nvPr/>
            </p:nvGrpSpPr>
            <p:grpSpPr bwMode="auto">
              <a:xfrm>
                <a:off x="1673" y="1147"/>
                <a:ext cx="583" cy="578"/>
                <a:chOff x="672" y="1486"/>
                <a:chExt cx="583" cy="578"/>
              </a:xfrm>
            </p:grpSpPr>
            <p:grpSp>
              <p:nvGrpSpPr>
                <p:cNvPr id="372" name="Group 334">
                  <a:extLst>
                    <a:ext uri="{FF2B5EF4-FFF2-40B4-BE49-F238E27FC236}">
                      <a16:creationId xmlns:a16="http://schemas.microsoft.com/office/drawing/2014/main" id="{71C7249F-3067-1F4D-8F66-1B5B1094A3C0}"/>
                    </a:ext>
                  </a:extLst>
                </p:cNvPr>
                <p:cNvGrpSpPr>
                  <a:grpSpLocks/>
                </p:cNvGrpSpPr>
                <p:nvPr/>
              </p:nvGrpSpPr>
              <p:grpSpPr bwMode="auto">
                <a:xfrm>
                  <a:off x="672" y="1776"/>
                  <a:ext cx="291" cy="288"/>
                  <a:chOff x="672" y="1776"/>
                  <a:chExt cx="291" cy="288"/>
                </a:xfrm>
              </p:grpSpPr>
              <p:grpSp>
                <p:nvGrpSpPr>
                  <p:cNvPr id="380" name="Group 335">
                    <a:extLst>
                      <a:ext uri="{FF2B5EF4-FFF2-40B4-BE49-F238E27FC236}">
                        <a16:creationId xmlns:a16="http://schemas.microsoft.com/office/drawing/2014/main" id="{C5A6F622-F154-BF45-9F94-C3B10DC0A855}"/>
                      </a:ext>
                    </a:extLst>
                  </p:cNvPr>
                  <p:cNvGrpSpPr>
                    <a:grpSpLocks/>
                  </p:cNvGrpSpPr>
                  <p:nvPr/>
                </p:nvGrpSpPr>
                <p:grpSpPr bwMode="auto">
                  <a:xfrm>
                    <a:off x="672" y="1920"/>
                    <a:ext cx="145" cy="144"/>
                    <a:chOff x="672" y="1920"/>
                    <a:chExt cx="145" cy="144"/>
                  </a:xfrm>
                </p:grpSpPr>
                <p:sp>
                  <p:nvSpPr>
                    <p:cNvPr id="384" name="Line 336">
                      <a:extLst>
                        <a:ext uri="{FF2B5EF4-FFF2-40B4-BE49-F238E27FC236}">
                          <a16:creationId xmlns:a16="http://schemas.microsoft.com/office/drawing/2014/main" id="{DD57CCE3-92DB-3247-9E4F-34ADAD46C154}"/>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5" name="Line 337">
                      <a:extLst>
                        <a:ext uri="{FF2B5EF4-FFF2-40B4-BE49-F238E27FC236}">
                          <a16:creationId xmlns:a16="http://schemas.microsoft.com/office/drawing/2014/main" id="{CCEF5726-C82F-2140-91D2-989A78841E5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81" name="Group 338">
                    <a:extLst>
                      <a:ext uri="{FF2B5EF4-FFF2-40B4-BE49-F238E27FC236}">
                        <a16:creationId xmlns:a16="http://schemas.microsoft.com/office/drawing/2014/main" id="{A14C6AF9-8449-1549-B8F5-37FD02854EDA}"/>
                      </a:ext>
                    </a:extLst>
                  </p:cNvPr>
                  <p:cNvGrpSpPr>
                    <a:grpSpLocks/>
                  </p:cNvGrpSpPr>
                  <p:nvPr/>
                </p:nvGrpSpPr>
                <p:grpSpPr bwMode="auto">
                  <a:xfrm>
                    <a:off x="818" y="1776"/>
                    <a:ext cx="145" cy="144"/>
                    <a:chOff x="672" y="1920"/>
                    <a:chExt cx="145" cy="144"/>
                  </a:xfrm>
                </p:grpSpPr>
                <p:sp>
                  <p:nvSpPr>
                    <p:cNvPr id="382" name="Line 339">
                      <a:extLst>
                        <a:ext uri="{FF2B5EF4-FFF2-40B4-BE49-F238E27FC236}">
                          <a16:creationId xmlns:a16="http://schemas.microsoft.com/office/drawing/2014/main" id="{E22E39A0-17D3-5348-8C6E-A704BE850B08}"/>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83" name="Line 340">
                      <a:extLst>
                        <a:ext uri="{FF2B5EF4-FFF2-40B4-BE49-F238E27FC236}">
                          <a16:creationId xmlns:a16="http://schemas.microsoft.com/office/drawing/2014/main" id="{5846B49D-0E13-4949-B39E-580AB2FACA2A}"/>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nvGrpSpPr>
                <p:cNvPr id="373" name="Group 341">
                  <a:extLst>
                    <a:ext uri="{FF2B5EF4-FFF2-40B4-BE49-F238E27FC236}">
                      <a16:creationId xmlns:a16="http://schemas.microsoft.com/office/drawing/2014/main" id="{4D3495D5-9154-054B-BBB9-65F4FEE5F5C3}"/>
                    </a:ext>
                  </a:extLst>
                </p:cNvPr>
                <p:cNvGrpSpPr>
                  <a:grpSpLocks/>
                </p:cNvGrpSpPr>
                <p:nvPr/>
              </p:nvGrpSpPr>
              <p:grpSpPr bwMode="auto">
                <a:xfrm>
                  <a:off x="964" y="1486"/>
                  <a:ext cx="291" cy="288"/>
                  <a:chOff x="672" y="1776"/>
                  <a:chExt cx="291" cy="288"/>
                </a:xfrm>
              </p:grpSpPr>
              <p:grpSp>
                <p:nvGrpSpPr>
                  <p:cNvPr id="374" name="Group 342">
                    <a:extLst>
                      <a:ext uri="{FF2B5EF4-FFF2-40B4-BE49-F238E27FC236}">
                        <a16:creationId xmlns:a16="http://schemas.microsoft.com/office/drawing/2014/main" id="{E8975124-5DEB-2042-8ABB-BA0BC8FC6E65}"/>
                      </a:ext>
                    </a:extLst>
                  </p:cNvPr>
                  <p:cNvGrpSpPr>
                    <a:grpSpLocks/>
                  </p:cNvGrpSpPr>
                  <p:nvPr/>
                </p:nvGrpSpPr>
                <p:grpSpPr bwMode="auto">
                  <a:xfrm>
                    <a:off x="672" y="1920"/>
                    <a:ext cx="145" cy="144"/>
                    <a:chOff x="672" y="1920"/>
                    <a:chExt cx="145" cy="144"/>
                  </a:xfrm>
                </p:grpSpPr>
                <p:sp>
                  <p:nvSpPr>
                    <p:cNvPr id="378" name="Line 343">
                      <a:extLst>
                        <a:ext uri="{FF2B5EF4-FFF2-40B4-BE49-F238E27FC236}">
                          <a16:creationId xmlns:a16="http://schemas.microsoft.com/office/drawing/2014/main" id="{ADD7229B-D47C-E645-BBB5-A8204AC76F3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9" name="Line 344">
                      <a:extLst>
                        <a:ext uri="{FF2B5EF4-FFF2-40B4-BE49-F238E27FC236}">
                          <a16:creationId xmlns:a16="http://schemas.microsoft.com/office/drawing/2014/main" id="{93FA844C-058B-B945-9BEC-1FC4A08EC3A6}"/>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nvGrpSpPr>
                  <p:cNvPr id="375" name="Group 345">
                    <a:extLst>
                      <a:ext uri="{FF2B5EF4-FFF2-40B4-BE49-F238E27FC236}">
                        <a16:creationId xmlns:a16="http://schemas.microsoft.com/office/drawing/2014/main" id="{936A7715-A350-CD4E-AD3B-646C2FC0EB73}"/>
                      </a:ext>
                    </a:extLst>
                  </p:cNvPr>
                  <p:cNvGrpSpPr>
                    <a:grpSpLocks/>
                  </p:cNvGrpSpPr>
                  <p:nvPr/>
                </p:nvGrpSpPr>
                <p:grpSpPr bwMode="auto">
                  <a:xfrm>
                    <a:off x="818" y="1776"/>
                    <a:ext cx="145" cy="144"/>
                    <a:chOff x="672" y="1920"/>
                    <a:chExt cx="145" cy="144"/>
                  </a:xfrm>
                </p:grpSpPr>
                <p:sp>
                  <p:nvSpPr>
                    <p:cNvPr id="376" name="Line 346">
                      <a:extLst>
                        <a:ext uri="{FF2B5EF4-FFF2-40B4-BE49-F238E27FC236}">
                          <a16:creationId xmlns:a16="http://schemas.microsoft.com/office/drawing/2014/main" id="{45FC6DFA-C931-4E4B-9342-F3BF4820A7F5}"/>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77" name="Line 347">
                      <a:extLst>
                        <a:ext uri="{FF2B5EF4-FFF2-40B4-BE49-F238E27FC236}">
                          <a16:creationId xmlns:a16="http://schemas.microsoft.com/office/drawing/2014/main" id="{1ABA2EAC-0A2B-D945-84F7-2973AB6D7D2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grpSp>
        </p:grpSp>
        <p:sp>
          <p:nvSpPr>
            <p:cNvPr id="364" name="Text Box 348">
              <a:extLst>
                <a:ext uri="{FF2B5EF4-FFF2-40B4-BE49-F238E27FC236}">
                  <a16:creationId xmlns:a16="http://schemas.microsoft.com/office/drawing/2014/main" id="{1EE074AD-465E-A046-A879-EADCFBBADE8B}"/>
                </a:ext>
              </a:extLst>
            </p:cNvPr>
            <p:cNvSpPr txBox="1">
              <a:spLocks noChangeArrowheads="1"/>
            </p:cNvSpPr>
            <p:nvPr/>
          </p:nvSpPr>
          <p:spPr bwMode="auto">
            <a:xfrm>
              <a:off x="8126412" y="951929"/>
              <a:ext cx="4065588" cy="70802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Calibri" panose="020F0502020204030204"/>
                  <a:ea typeface="+mn-ea"/>
                  <a:cs typeface="Arial"/>
                </a:rPr>
                <a:t>3. </a:t>
              </a: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video received, played out at client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(30 frames/sec)</a:t>
              </a:r>
              <a:endParaRPr kumimoji="0" lang="en-US" sz="1800" b="0" i="0" u="none" strike="noStrike" kern="1200" cap="none" spc="0" normalizeH="0" baseline="0" noProof="0" dirty="0">
                <a:ln>
                  <a:noFill/>
                </a:ln>
                <a:solidFill>
                  <a:srgbClr val="000099"/>
                </a:solidFill>
                <a:effectLst/>
                <a:uLnTx/>
                <a:uFillTx/>
                <a:latin typeface="Calibri" panose="020F0502020204030204"/>
                <a:ea typeface="+mn-ea"/>
                <a:cs typeface="Arial"/>
              </a:endParaRPr>
            </a:p>
          </p:txBody>
        </p:sp>
        <p:grpSp>
          <p:nvGrpSpPr>
            <p:cNvPr id="365" name="Group 349">
              <a:extLst>
                <a:ext uri="{FF2B5EF4-FFF2-40B4-BE49-F238E27FC236}">
                  <a16:creationId xmlns:a16="http://schemas.microsoft.com/office/drawing/2014/main" id="{0388287B-726E-2B4E-A59D-B016F4430D49}"/>
                </a:ext>
              </a:extLst>
            </p:cNvPr>
            <p:cNvGrpSpPr>
              <a:grpSpLocks/>
            </p:cNvGrpSpPr>
            <p:nvPr/>
          </p:nvGrpSpPr>
          <p:grpSpPr bwMode="auto">
            <a:xfrm>
              <a:off x="9312275" y="210566"/>
              <a:ext cx="677863" cy="663575"/>
              <a:chOff x="4437" y="1472"/>
              <a:chExt cx="427" cy="418"/>
            </a:xfrm>
          </p:grpSpPr>
          <p:sp>
            <p:nvSpPr>
              <p:cNvPr id="366" name="Rectangle 350">
                <a:extLst>
                  <a:ext uri="{FF2B5EF4-FFF2-40B4-BE49-F238E27FC236}">
                    <a16:creationId xmlns:a16="http://schemas.microsoft.com/office/drawing/2014/main" id="{BFCF8F0E-EC75-D24F-AAFC-E0B1D5278CBE}"/>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7" name="Rectangle 351">
                <a:extLst>
                  <a:ext uri="{FF2B5EF4-FFF2-40B4-BE49-F238E27FC236}">
                    <a16:creationId xmlns:a16="http://schemas.microsoft.com/office/drawing/2014/main" id="{14E93C87-60E1-B54D-BE05-A6BA7A645DE0}"/>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8" name="Rectangle 352">
                <a:extLst>
                  <a:ext uri="{FF2B5EF4-FFF2-40B4-BE49-F238E27FC236}">
                    <a16:creationId xmlns:a16="http://schemas.microsoft.com/office/drawing/2014/main" id="{F78CE801-66E6-3847-8195-5DFE1E22B30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sp>
            <p:nvSpPr>
              <p:cNvPr id="369" name="Rectangle 353">
                <a:extLst>
                  <a:ext uri="{FF2B5EF4-FFF2-40B4-BE49-F238E27FC236}">
                    <a16:creationId xmlns:a16="http://schemas.microsoft.com/office/drawing/2014/main" id="{28642E6F-604C-1A49-B871-85987CBF86C0}"/>
                  </a:ext>
                </a:extLst>
              </p:cNvPr>
              <p:cNvSpPr>
                <a:spLocks noChangeArrowheads="1"/>
              </p:cNvSpPr>
              <p:nvPr/>
            </p:nvSpPr>
            <p:spPr bwMode="auto">
              <a:xfrm>
                <a:off x="4437" y="1472"/>
                <a:ext cx="423" cy="356"/>
              </a:xfrm>
              <a:prstGeom prst="rect">
                <a:avLst/>
              </a:prstGeom>
              <a:noFill/>
              <a:ln w="19050">
                <a:solidFill>
                  <a:srgbClr val="0000A3"/>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grpSp>
      <p:sp>
        <p:nvSpPr>
          <p:cNvPr id="452" name="Line 169">
            <a:extLst>
              <a:ext uri="{FF2B5EF4-FFF2-40B4-BE49-F238E27FC236}">
                <a16:creationId xmlns:a16="http://schemas.microsoft.com/office/drawing/2014/main" id="{DA225847-8F7D-9F44-BA01-7DC68D99A9B7}"/>
              </a:ext>
            </a:extLst>
          </p:cNvPr>
          <p:cNvSpPr>
            <a:spLocks noChangeShapeType="1"/>
          </p:cNvSpPr>
          <p:nvPr/>
        </p:nvSpPr>
        <p:spPr bwMode="auto">
          <a:xfrm flipH="1">
            <a:off x="1386918" y="4214238"/>
            <a:ext cx="7815263" cy="14288"/>
          </a:xfrm>
          <a:prstGeom prst="line">
            <a:avLst/>
          </a:prstGeom>
          <a:noFill/>
          <a:ln w="2857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1" name="Group 10">
            <a:extLst>
              <a:ext uri="{FF2B5EF4-FFF2-40B4-BE49-F238E27FC236}">
                <a16:creationId xmlns:a16="http://schemas.microsoft.com/office/drawing/2014/main" id="{BE0D6503-9562-024F-BE70-62D92EDC5180}"/>
              </a:ext>
            </a:extLst>
          </p:cNvPr>
          <p:cNvGrpSpPr/>
          <p:nvPr/>
        </p:nvGrpSpPr>
        <p:grpSpPr>
          <a:xfrm>
            <a:off x="3779783" y="4034727"/>
            <a:ext cx="249757" cy="291754"/>
            <a:chOff x="9055510" y="606165"/>
            <a:chExt cx="249757" cy="291754"/>
          </a:xfrm>
        </p:grpSpPr>
        <p:sp>
          <p:nvSpPr>
            <p:cNvPr id="10" name="Rectangle 9">
              <a:extLst>
                <a:ext uri="{FF2B5EF4-FFF2-40B4-BE49-F238E27FC236}">
                  <a16:creationId xmlns:a16="http://schemas.microsoft.com/office/drawing/2014/main" id="{88B913BD-3831-124B-83EB-5B289E761C4D}"/>
                </a:ext>
              </a:extLst>
            </p:cNvPr>
            <p:cNvSpPr/>
            <p:nvPr/>
          </p:nvSpPr>
          <p:spPr>
            <a:xfrm rot="1596992">
              <a:off x="9109854" y="606165"/>
              <a:ext cx="133240" cy="2917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417BA7FC-5B58-E045-9862-35230DAF716C}"/>
                </a:ext>
              </a:extLst>
            </p:cNvPr>
            <p:cNvCxnSpPr/>
            <p:nvPr/>
          </p:nvCxnSpPr>
          <p:spPr>
            <a:xfrm flipH="1">
              <a:off x="9055510" y="634181"/>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3989452D-2D4A-884A-9775-581E405FF2DD}"/>
                </a:ext>
              </a:extLst>
            </p:cNvPr>
            <p:cNvCxnSpPr/>
            <p:nvPr/>
          </p:nvCxnSpPr>
          <p:spPr>
            <a:xfrm flipH="1">
              <a:off x="9176862" y="638677"/>
              <a:ext cx="128405" cy="25072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0DFDC198-9A1E-FB42-8983-6DE13CE8C154}"/>
              </a:ext>
            </a:extLst>
          </p:cNvPr>
          <p:cNvGrpSpPr/>
          <p:nvPr/>
        </p:nvGrpSpPr>
        <p:grpSpPr>
          <a:xfrm>
            <a:off x="4470401" y="4318000"/>
            <a:ext cx="1930400" cy="869908"/>
            <a:chOff x="6858000" y="237067"/>
            <a:chExt cx="1930400" cy="869908"/>
          </a:xfrm>
        </p:grpSpPr>
        <p:sp>
          <p:nvSpPr>
            <p:cNvPr id="358" name="Text Box 362">
              <a:extLst>
                <a:ext uri="{FF2B5EF4-FFF2-40B4-BE49-F238E27FC236}">
                  <a16:creationId xmlns:a16="http://schemas.microsoft.com/office/drawing/2014/main" id="{33CCCA46-E288-AE45-B982-2DDD8E2B00D0}"/>
                </a:ext>
              </a:extLst>
            </p:cNvPr>
            <p:cNvSpPr txBox="1">
              <a:spLocks noChangeArrowheads="1"/>
            </p:cNvSpPr>
            <p:nvPr/>
          </p:nvSpPr>
          <p:spPr bwMode="auto">
            <a:xfrm>
              <a:off x="6999260" y="267187"/>
              <a:ext cx="1616075" cy="839788"/>
            </a:xfrm>
            <a:prstGeom prst="rect">
              <a:avLst/>
            </a:prstGeom>
            <a:solidFill>
              <a:schemeClr val="bg1"/>
            </a:solidFill>
            <a:ln>
              <a:noFill/>
            </a:ln>
            <a:effectLst/>
            <a:extLst>
              <a:ext uri="{91240B29-F687-4f45-9708-019B960494DF}">
                <a14:hiddenLine xmlns:a14="http://schemas.microsoft.com/office/drawing/2010/main" xmlns="" w="19050">
                  <a:solidFill>
                    <a:schemeClr val="tx1"/>
                  </a:solidFill>
                  <a:prstDash val="sysDot"/>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network delay</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Arial"/>
                </a:rPr>
                <a:t>(fixed in this example)</a:t>
              </a:r>
            </a:p>
          </p:txBody>
        </p:sp>
        <p:cxnSp>
          <p:nvCxnSpPr>
            <p:cNvPr id="6" name="Straight Arrow Connector 5">
              <a:extLst>
                <a:ext uri="{FF2B5EF4-FFF2-40B4-BE49-F238E27FC236}">
                  <a16:creationId xmlns:a16="http://schemas.microsoft.com/office/drawing/2014/main" id="{4638F084-4052-604E-8890-A35DAF4397B3}"/>
                </a:ext>
              </a:extLst>
            </p:cNvPr>
            <p:cNvCxnSpPr/>
            <p:nvPr/>
          </p:nvCxnSpPr>
          <p:spPr>
            <a:xfrm>
              <a:off x="6858000" y="237067"/>
              <a:ext cx="1930400" cy="0"/>
            </a:xfrm>
            <a:prstGeom prst="straightConnector1">
              <a:avLst/>
            </a:prstGeom>
            <a:ln w="158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94" name="Slide Number Placeholder 2">
            <a:extLst>
              <a:ext uri="{FF2B5EF4-FFF2-40B4-BE49-F238E27FC236}">
                <a16:creationId xmlns:a16="http://schemas.microsoft.com/office/drawing/2014/main" id="{200F8D35-5C8A-854F-A1A3-1381940E7394}"/>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53547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500"/>
                                        <p:tgtEl>
                                          <p:spTgt spid="30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305"/>
                                        </p:tgtEl>
                                        <p:attrNameLst>
                                          <p:attrName>style.visibility</p:attrName>
                                        </p:attrNameLst>
                                      </p:cBhvr>
                                      <p:to>
                                        <p:strVal val="visible"/>
                                      </p:to>
                                    </p:set>
                                    <p:animEffect transition="in" filter="dissolve">
                                      <p:cBhvr>
                                        <p:cTn id="11" dur="500"/>
                                        <p:tgtEl>
                                          <p:spTgt spid="305"/>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50"/>
                                        </p:tgtEl>
                                        <p:attrNameLst>
                                          <p:attrName>style.visibility</p:attrName>
                                        </p:attrNameLst>
                                      </p:cBhvr>
                                      <p:to>
                                        <p:strVal val="visible"/>
                                      </p:to>
                                    </p:set>
                                    <p:animEffect transition="in" filter="dissolve">
                                      <p:cBhvr>
                                        <p:cTn id="16" dur="500"/>
                                        <p:tgtEl>
                                          <p:spTgt spid="35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362"/>
                                        </p:tgtEl>
                                        <p:attrNameLst>
                                          <p:attrName>style.visibility</p:attrName>
                                        </p:attrNameLst>
                                      </p:cBhvr>
                                      <p:to>
                                        <p:strVal val="visible"/>
                                      </p:to>
                                    </p:set>
                                    <p:animEffect transition="in" filter="dissolve">
                                      <p:cBhvr>
                                        <p:cTn id="21" dur="500"/>
                                        <p:tgtEl>
                                          <p:spTgt spid="362"/>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7"/>
                                        </p:tgtEl>
                                        <p:attrNameLst>
                                          <p:attrName>style.visibility</p:attrName>
                                        </p:attrNameLst>
                                      </p:cBhvr>
                                      <p:to>
                                        <p:strVal val="visible"/>
                                      </p:to>
                                    </p:set>
                                    <p:animEffect transition="in" filter="dissolve">
                                      <p:cBhvr>
                                        <p:cTn id="26" dur="500"/>
                                        <p:tgtEl>
                                          <p:spTgt spid="7"/>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dissolve">
                                      <p:cBhvr>
                                        <p:cTn id="31" dur="500"/>
                                        <p:tgtEl>
                                          <p:spTgt spid="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354"/>
                                        </p:tgtEl>
                                        <p:attrNameLst>
                                          <p:attrName>style.visibility</p:attrName>
                                        </p:attrNameLst>
                                      </p:cBhvr>
                                      <p:to>
                                        <p:strVal val="visible"/>
                                      </p:to>
                                    </p:set>
                                    <p:animEffect transition="in" filter="dissolve">
                                      <p:cBhvr>
                                        <p:cTn id="36" dur="500"/>
                                        <p:tgtEl>
                                          <p:spTgt spid="3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normAutofit/>
          </a:bodyPr>
          <a:lstStyle/>
          <a:p>
            <a:r>
              <a:rPr lang="en-US" altLang="en-US" sz="4400" dirty="0">
                <a:ea typeface="ＭＳ Ｐゴシック" panose="020B0600070205080204" pitchFamily="34" charset="-128"/>
              </a:rPr>
              <a:t>Sockets</a:t>
            </a:r>
            <a:endParaRPr lang="en-US" sz="4400" dirty="0"/>
          </a:p>
        </p:txBody>
      </p:sp>
      <p:sp>
        <p:nvSpPr>
          <p:cNvPr id="68" name="Rectangle 3">
            <a:extLst>
              <a:ext uri="{FF2B5EF4-FFF2-40B4-BE49-F238E27FC236}">
                <a16:creationId xmlns:a16="http://schemas.microsoft.com/office/drawing/2014/main" id="{AE0F6699-BC13-C349-9AC1-8B36945FEAA0}"/>
              </a:ext>
            </a:extLst>
          </p:cNvPr>
          <p:cNvSpPr txBox="1">
            <a:spLocks noChangeArrowheads="1"/>
          </p:cNvSpPr>
          <p:nvPr/>
        </p:nvSpPr>
        <p:spPr bwMode="auto">
          <a:xfrm>
            <a:off x="798691" y="1183986"/>
            <a:ext cx="10965041" cy="2328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Gill Sans MT" pitchFamily="34" charset="0"/>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pitchFamily="34" charset="0"/>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8"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8"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8"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process sends/receives messages to/from its </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socket</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socket analogous to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shoves message out door</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sending process relies on transport infrastructure on other side of door to deliver message to socket at receiving process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sockets involved: one on each side</a:t>
            </a:r>
          </a:p>
        </p:txBody>
      </p:sp>
      <p:sp>
        <p:nvSpPr>
          <p:cNvPr id="69" name="Freeform 66">
            <a:extLst>
              <a:ext uri="{FF2B5EF4-FFF2-40B4-BE49-F238E27FC236}">
                <a16:creationId xmlns:a16="http://schemas.microsoft.com/office/drawing/2014/main" id="{C55660F8-73B5-034B-A597-DD5D87ECF66A}"/>
              </a:ext>
            </a:extLst>
          </p:cNvPr>
          <p:cNvSpPr>
            <a:spLocks/>
          </p:cNvSpPr>
          <p:nvPr/>
        </p:nvSpPr>
        <p:spPr bwMode="auto">
          <a:xfrm>
            <a:off x="8482481" y="4098352"/>
            <a:ext cx="736600" cy="1998662"/>
          </a:xfrm>
          <a:custGeom>
            <a:avLst/>
            <a:gdLst>
              <a:gd name="T0" fmla="*/ 2147483647 w 464"/>
              <a:gd name="T1" fmla="*/ 2147483647 h 1259"/>
              <a:gd name="T2" fmla="*/ 0 w 464"/>
              <a:gd name="T3" fmla="*/ 0 h 1259"/>
              <a:gd name="T4" fmla="*/ 2147483647 w 464"/>
              <a:gd name="T5" fmla="*/ 2147483647 h 1259"/>
              <a:gd name="T6" fmla="*/ 2147483647 w 464"/>
              <a:gd name="T7" fmla="*/ 2147483647 h 1259"/>
              <a:gd name="T8" fmla="*/ 2147483647 w 464"/>
              <a:gd name="T9" fmla="*/ 2147483647 h 1259"/>
              <a:gd name="T10" fmla="*/ 0 60000 65536"/>
              <a:gd name="T11" fmla="*/ 0 60000 65536"/>
              <a:gd name="T12" fmla="*/ 0 60000 65536"/>
              <a:gd name="T13" fmla="*/ 0 60000 65536"/>
              <a:gd name="T14" fmla="*/ 0 60000 65536"/>
              <a:gd name="T15" fmla="*/ 0 w 464"/>
              <a:gd name="T16" fmla="*/ 0 h 1259"/>
              <a:gd name="T17" fmla="*/ 464 w 464"/>
              <a:gd name="T18" fmla="*/ 1259 h 1259"/>
            </a:gdLst>
            <a:ahLst/>
            <a:cxnLst>
              <a:cxn ang="T10">
                <a:pos x="T0" y="T1"/>
              </a:cxn>
              <a:cxn ang="T11">
                <a:pos x="T2" y="T3"/>
              </a:cxn>
              <a:cxn ang="T12">
                <a:pos x="T4" y="T5"/>
              </a:cxn>
              <a:cxn ang="T13">
                <a:pos x="T6" y="T7"/>
              </a:cxn>
              <a:cxn ang="T14">
                <a:pos x="T8" y="T9"/>
              </a:cxn>
            </a:cxnLst>
            <a:rect l="T15" t="T16" r="T17" b="T18"/>
            <a:pathLst>
              <a:path w="464" h="1259">
                <a:moveTo>
                  <a:pt x="464" y="1060"/>
                </a:moveTo>
                <a:lnTo>
                  <a:pt x="0" y="0"/>
                </a:lnTo>
                <a:lnTo>
                  <a:pt x="6" y="1258"/>
                </a:lnTo>
                <a:lnTo>
                  <a:pt x="382" y="1259"/>
                </a:lnTo>
                <a:lnTo>
                  <a:pt x="464" y="106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7">
            <a:extLst>
              <a:ext uri="{FF2B5EF4-FFF2-40B4-BE49-F238E27FC236}">
                <a16:creationId xmlns:a16="http://schemas.microsoft.com/office/drawing/2014/main" id="{ABAB43B4-03FC-2A42-98B9-913DD8EC77B7}"/>
              </a:ext>
            </a:extLst>
          </p:cNvPr>
          <p:cNvSpPr>
            <a:spLocks/>
          </p:cNvSpPr>
          <p:nvPr/>
        </p:nvSpPr>
        <p:spPr bwMode="auto">
          <a:xfrm>
            <a:off x="5167781" y="5395339"/>
            <a:ext cx="1808162" cy="1031875"/>
          </a:xfrm>
          <a:custGeom>
            <a:avLst/>
            <a:gdLst>
              <a:gd name="T0" fmla="*/ 2147483647 w 2135"/>
              <a:gd name="T1" fmla="*/ 2147483647 h 1662"/>
              <a:gd name="T2" fmla="*/ 2147483647 w 2135"/>
              <a:gd name="T3" fmla="*/ 2147483647 h 1662"/>
              <a:gd name="T4" fmla="*/ 2147483647 w 2135"/>
              <a:gd name="T5" fmla="*/ 2147483647 h 1662"/>
              <a:gd name="T6" fmla="*/ 2147483647 w 2135"/>
              <a:gd name="T7" fmla="*/ 2147483647 h 1662"/>
              <a:gd name="T8" fmla="*/ 2147483647 w 2135"/>
              <a:gd name="T9" fmla="*/ 2147483647 h 1662"/>
              <a:gd name="T10" fmla="*/ 2147483647 w 2135"/>
              <a:gd name="T11" fmla="*/ 2147483647 h 1662"/>
              <a:gd name="T12" fmla="*/ 2147483647 w 2135"/>
              <a:gd name="T13" fmla="*/ 2147483647 h 1662"/>
              <a:gd name="T14" fmla="*/ 2147483647 w 2135"/>
              <a:gd name="T15" fmla="*/ 2147483647 h 1662"/>
              <a:gd name="T16" fmla="*/ 2147483647 w 2135"/>
              <a:gd name="T17" fmla="*/ 2147483647 h 1662"/>
              <a:gd name="T18" fmla="*/ 2147483647 w 2135"/>
              <a:gd name="T19" fmla="*/ 2147483647 h 1662"/>
              <a:gd name="T20" fmla="*/ 2147483647 w 2135"/>
              <a:gd name="T21" fmla="*/ 2147483647 h 16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35"/>
              <a:gd name="T34" fmla="*/ 0 h 1662"/>
              <a:gd name="T35" fmla="*/ 2135 w 2135"/>
              <a:gd name="T36" fmla="*/ 1662 h 16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35" h="1662">
                <a:moveTo>
                  <a:pt x="27" y="652"/>
                </a:moveTo>
                <a:cubicBezTo>
                  <a:pt x="14" y="487"/>
                  <a:pt x="0" y="152"/>
                  <a:pt x="105" y="76"/>
                </a:cubicBezTo>
                <a:cubicBezTo>
                  <a:pt x="210" y="0"/>
                  <a:pt x="473" y="192"/>
                  <a:pt x="657" y="196"/>
                </a:cubicBezTo>
                <a:cubicBezTo>
                  <a:pt x="841" y="200"/>
                  <a:pt x="985" y="65"/>
                  <a:pt x="1209" y="100"/>
                </a:cubicBezTo>
                <a:cubicBezTo>
                  <a:pt x="1433" y="135"/>
                  <a:pt x="1867" y="232"/>
                  <a:pt x="2001" y="406"/>
                </a:cubicBezTo>
                <a:cubicBezTo>
                  <a:pt x="2135" y="580"/>
                  <a:pt x="2083" y="945"/>
                  <a:pt x="2013" y="1144"/>
                </a:cubicBezTo>
                <a:cubicBezTo>
                  <a:pt x="1943" y="1343"/>
                  <a:pt x="1781" y="1538"/>
                  <a:pt x="1581" y="1600"/>
                </a:cubicBezTo>
                <a:cubicBezTo>
                  <a:pt x="1381" y="1662"/>
                  <a:pt x="993" y="1571"/>
                  <a:pt x="813" y="1516"/>
                </a:cubicBezTo>
                <a:cubicBezTo>
                  <a:pt x="633" y="1461"/>
                  <a:pt x="606" y="1345"/>
                  <a:pt x="501" y="1270"/>
                </a:cubicBezTo>
                <a:cubicBezTo>
                  <a:pt x="396" y="1195"/>
                  <a:pt x="262" y="1169"/>
                  <a:pt x="183" y="1066"/>
                </a:cubicBezTo>
                <a:cubicBezTo>
                  <a:pt x="104" y="963"/>
                  <a:pt x="25" y="819"/>
                  <a:pt x="27" y="652"/>
                </a:cubicBezTo>
                <a:close/>
              </a:path>
            </a:pathLst>
          </a:custGeom>
          <a:solidFill>
            <a:srgbClr val="9CDFF9"/>
          </a:solidFill>
          <a:ln>
            <a:noFill/>
          </a:ln>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Text Box 51">
            <a:extLst>
              <a:ext uri="{FF2B5EF4-FFF2-40B4-BE49-F238E27FC236}">
                <a16:creationId xmlns:a16="http://schemas.microsoft.com/office/drawing/2014/main" id="{66AD3E16-6743-CC4C-9091-25C6B0A95F7F}"/>
              </a:ext>
            </a:extLst>
          </p:cNvPr>
          <p:cNvSpPr txBox="1">
            <a:spLocks noChangeArrowheads="1"/>
          </p:cNvSpPr>
          <p:nvPr/>
        </p:nvSpPr>
        <p:spPr bwMode="auto">
          <a:xfrm>
            <a:off x="5605931" y="5527102"/>
            <a:ext cx="87471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72" name="Line 52">
            <a:extLst>
              <a:ext uri="{FF2B5EF4-FFF2-40B4-BE49-F238E27FC236}">
                <a16:creationId xmlns:a16="http://schemas.microsoft.com/office/drawing/2014/main" id="{2374F19B-E4B6-644E-AEE0-FC14C13C0183}"/>
              </a:ext>
            </a:extLst>
          </p:cNvPr>
          <p:cNvSpPr>
            <a:spLocks noChangeShapeType="1"/>
          </p:cNvSpPr>
          <p:nvPr/>
        </p:nvSpPr>
        <p:spPr bwMode="auto">
          <a:xfrm>
            <a:off x="4926481" y="5938264"/>
            <a:ext cx="2211387"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Text Box 53">
            <a:extLst>
              <a:ext uri="{FF2B5EF4-FFF2-40B4-BE49-F238E27FC236}">
                <a16:creationId xmlns:a16="http://schemas.microsoft.com/office/drawing/2014/main" id="{AD6E6CB7-7739-BE4D-84DA-1BBDF2D16B38}"/>
              </a:ext>
            </a:extLst>
          </p:cNvPr>
          <p:cNvSpPr txBox="1">
            <a:spLocks noChangeArrowheads="1"/>
          </p:cNvSpPr>
          <p:nvPr/>
        </p:nvSpPr>
        <p:spPr bwMode="auto">
          <a:xfrm>
            <a:off x="8947618" y="5163564"/>
            <a:ext cx="106362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by OS</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Text Box 56">
            <a:extLst>
              <a:ext uri="{FF2B5EF4-FFF2-40B4-BE49-F238E27FC236}">
                <a16:creationId xmlns:a16="http://schemas.microsoft.com/office/drawing/2014/main" id="{20BE946D-C7D0-4A45-83B1-1480163BA20F}"/>
              </a:ext>
            </a:extLst>
          </p:cNvPr>
          <p:cNvSpPr txBox="1">
            <a:spLocks noChangeArrowheads="1"/>
          </p:cNvSpPr>
          <p:nvPr/>
        </p:nvSpPr>
        <p:spPr bwMode="auto">
          <a:xfrm>
            <a:off x="8925393" y="4263452"/>
            <a:ext cx="14700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controlled by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app developer</a:t>
            </a:r>
          </a:p>
        </p:txBody>
      </p:sp>
      <p:sp>
        <p:nvSpPr>
          <p:cNvPr id="75" name="Freeform 45">
            <a:extLst>
              <a:ext uri="{FF2B5EF4-FFF2-40B4-BE49-F238E27FC236}">
                <a16:creationId xmlns:a16="http://schemas.microsoft.com/office/drawing/2014/main" id="{6780AD31-F16D-1B4A-BC72-926F1B2A7FE8}"/>
              </a:ext>
            </a:extLst>
          </p:cNvPr>
          <p:cNvSpPr>
            <a:spLocks/>
          </p:cNvSpPr>
          <p:nvPr/>
        </p:nvSpPr>
        <p:spPr bwMode="auto">
          <a:xfrm>
            <a:off x="2742081" y="4161852"/>
            <a:ext cx="758825" cy="1997075"/>
          </a:xfrm>
          <a:custGeom>
            <a:avLst/>
            <a:gdLst>
              <a:gd name="T0" fmla="*/ 0 w 478"/>
              <a:gd name="T1" fmla="*/ 2147483647 h 1258"/>
              <a:gd name="T2" fmla="*/ 2147483647 w 478"/>
              <a:gd name="T3" fmla="*/ 0 h 1258"/>
              <a:gd name="T4" fmla="*/ 2147483647 w 478"/>
              <a:gd name="T5" fmla="*/ 2147483647 h 1258"/>
              <a:gd name="T6" fmla="*/ 2147483647 w 478"/>
              <a:gd name="T7" fmla="*/ 2147483647 h 1258"/>
              <a:gd name="T8" fmla="*/ 0 w 478"/>
              <a:gd name="T9" fmla="*/ 2147483647 h 1258"/>
              <a:gd name="T10" fmla="*/ 0 60000 65536"/>
              <a:gd name="T11" fmla="*/ 0 60000 65536"/>
              <a:gd name="T12" fmla="*/ 0 60000 65536"/>
              <a:gd name="T13" fmla="*/ 0 60000 65536"/>
              <a:gd name="T14" fmla="*/ 0 60000 65536"/>
              <a:gd name="T15" fmla="*/ 0 w 478"/>
              <a:gd name="T16" fmla="*/ 0 h 1258"/>
              <a:gd name="T17" fmla="*/ 478 w 478"/>
              <a:gd name="T18" fmla="*/ 1258 h 1258"/>
            </a:gdLst>
            <a:ahLst/>
            <a:cxnLst>
              <a:cxn ang="T10">
                <a:pos x="T0" y="T1"/>
              </a:cxn>
              <a:cxn ang="T11">
                <a:pos x="T2" y="T3"/>
              </a:cxn>
              <a:cxn ang="T12">
                <a:pos x="T4" y="T5"/>
              </a:cxn>
              <a:cxn ang="T13">
                <a:pos x="T6" y="T7"/>
              </a:cxn>
              <a:cxn ang="T14">
                <a:pos x="T8" y="T9"/>
              </a:cxn>
            </a:cxnLst>
            <a:rect l="T15" t="T16" r="T17" b="T18"/>
            <a:pathLst>
              <a:path w="478" h="1258">
                <a:moveTo>
                  <a:pt x="0" y="1040"/>
                </a:moveTo>
                <a:lnTo>
                  <a:pt x="478" y="0"/>
                </a:lnTo>
                <a:lnTo>
                  <a:pt x="472" y="1258"/>
                </a:lnTo>
                <a:lnTo>
                  <a:pt x="41" y="1246"/>
                </a:lnTo>
                <a:lnTo>
                  <a:pt x="0" y="1040"/>
                </a:lnTo>
                <a:close/>
              </a:path>
            </a:pathLst>
          </a:custGeom>
          <a:gradFill rotWithShape="1">
            <a:gsLst>
              <a:gs pos="0">
                <a:srgbClr val="FFFFFF"/>
              </a:gs>
              <a:gs pos="100000">
                <a:srgbClr val="B2B2B2"/>
              </a:gs>
            </a:gsLst>
            <a:lin ang="0" scaled="1"/>
          </a:gradFill>
          <a:ln w="9525">
            <a:solidFill>
              <a:srgbClr val="DDDDDD"/>
            </a:solidFill>
            <a:round/>
            <a:headEnd/>
            <a:tailEnd/>
          </a:ln>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Rectangle 23">
            <a:extLst>
              <a:ext uri="{FF2B5EF4-FFF2-40B4-BE49-F238E27FC236}">
                <a16:creationId xmlns:a16="http://schemas.microsoft.com/office/drawing/2014/main" id="{F7C1C383-CE46-7C44-B7F2-94606E877EF3}"/>
              </a:ext>
            </a:extLst>
          </p:cNvPr>
          <p:cNvSpPr>
            <a:spLocks noChangeArrowheads="1"/>
          </p:cNvSpPr>
          <p:nvPr/>
        </p:nvSpPr>
        <p:spPr bwMode="auto">
          <a:xfrm>
            <a:off x="3545356" y="4117402"/>
            <a:ext cx="1296987"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7" name="Rectangle 24">
            <a:extLst>
              <a:ext uri="{FF2B5EF4-FFF2-40B4-BE49-F238E27FC236}">
                <a16:creationId xmlns:a16="http://schemas.microsoft.com/office/drawing/2014/main" id="{FD8D123C-B8FD-A64F-9AD3-86943A5D550B}"/>
              </a:ext>
            </a:extLst>
          </p:cNvPr>
          <p:cNvSpPr>
            <a:spLocks noChangeArrowheads="1"/>
          </p:cNvSpPr>
          <p:nvPr/>
        </p:nvSpPr>
        <p:spPr bwMode="auto">
          <a:xfrm>
            <a:off x="3507256" y="4171377"/>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Line 25">
            <a:extLst>
              <a:ext uri="{FF2B5EF4-FFF2-40B4-BE49-F238E27FC236}">
                <a16:creationId xmlns:a16="http://schemas.microsoft.com/office/drawing/2014/main" id="{A30BEE8C-0165-984E-888C-91DC647B6A97}"/>
              </a:ext>
            </a:extLst>
          </p:cNvPr>
          <p:cNvSpPr>
            <a:spLocks noChangeShapeType="1"/>
          </p:cNvSpPr>
          <p:nvPr/>
        </p:nvSpPr>
        <p:spPr bwMode="auto">
          <a:xfrm>
            <a:off x="3516781" y="49317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Text Box 26">
            <a:extLst>
              <a:ext uri="{FF2B5EF4-FFF2-40B4-BE49-F238E27FC236}">
                <a16:creationId xmlns:a16="http://schemas.microsoft.com/office/drawing/2014/main" id="{4E5CE7E7-BE20-B242-B8AA-2C5D479929F4}"/>
              </a:ext>
            </a:extLst>
          </p:cNvPr>
          <p:cNvSpPr txBox="1">
            <a:spLocks noChangeArrowheads="1"/>
          </p:cNvSpPr>
          <p:nvPr/>
        </p:nvSpPr>
        <p:spPr bwMode="auto">
          <a:xfrm>
            <a:off x="3473918" y="49143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80" name="Line 27">
            <a:extLst>
              <a:ext uri="{FF2B5EF4-FFF2-40B4-BE49-F238E27FC236}">
                <a16:creationId xmlns:a16="http://schemas.microsoft.com/office/drawing/2014/main" id="{9AB6E7C8-3093-D94D-9D3B-10F5749B7340}"/>
              </a:ext>
            </a:extLst>
          </p:cNvPr>
          <p:cNvSpPr>
            <a:spLocks noChangeShapeType="1"/>
          </p:cNvSpPr>
          <p:nvPr/>
        </p:nvSpPr>
        <p:spPr bwMode="auto">
          <a:xfrm>
            <a:off x="3524718" y="525246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8">
            <a:extLst>
              <a:ext uri="{FF2B5EF4-FFF2-40B4-BE49-F238E27FC236}">
                <a16:creationId xmlns:a16="http://schemas.microsoft.com/office/drawing/2014/main" id="{2F4C67B7-677F-C84F-B3B7-01AAFB2AD3B3}"/>
              </a:ext>
            </a:extLst>
          </p:cNvPr>
          <p:cNvSpPr>
            <a:spLocks noChangeShapeType="1"/>
          </p:cNvSpPr>
          <p:nvPr/>
        </p:nvSpPr>
        <p:spPr bwMode="auto">
          <a:xfrm>
            <a:off x="3510431" y="556202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9">
            <a:extLst>
              <a:ext uri="{FF2B5EF4-FFF2-40B4-BE49-F238E27FC236}">
                <a16:creationId xmlns:a16="http://schemas.microsoft.com/office/drawing/2014/main" id="{3E1AB729-CEED-FF4B-AB94-DA2863E62F5F}"/>
              </a:ext>
            </a:extLst>
          </p:cNvPr>
          <p:cNvSpPr>
            <a:spLocks noChangeShapeType="1"/>
          </p:cNvSpPr>
          <p:nvPr/>
        </p:nvSpPr>
        <p:spPr bwMode="auto">
          <a:xfrm>
            <a:off x="3510431" y="5847777"/>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 name="Text Box 26">
            <a:extLst>
              <a:ext uri="{FF2B5EF4-FFF2-40B4-BE49-F238E27FC236}">
                <a16:creationId xmlns:a16="http://schemas.microsoft.com/office/drawing/2014/main" id="{B3BC3B01-336B-B648-9417-1795AE45E555}"/>
              </a:ext>
            </a:extLst>
          </p:cNvPr>
          <p:cNvSpPr txBox="1">
            <a:spLocks noChangeArrowheads="1"/>
          </p:cNvSpPr>
          <p:nvPr/>
        </p:nvSpPr>
        <p:spPr bwMode="auto">
          <a:xfrm>
            <a:off x="3508843" y="41618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84" name="Text Box 26">
            <a:extLst>
              <a:ext uri="{FF2B5EF4-FFF2-40B4-BE49-F238E27FC236}">
                <a16:creationId xmlns:a16="http://schemas.microsoft.com/office/drawing/2014/main" id="{DC97EC39-5ADE-8D46-9FEE-DBDD51FDB394}"/>
              </a:ext>
            </a:extLst>
          </p:cNvPr>
          <p:cNvSpPr txBox="1">
            <a:spLocks noChangeArrowheads="1"/>
          </p:cNvSpPr>
          <p:nvPr/>
        </p:nvSpPr>
        <p:spPr bwMode="auto">
          <a:xfrm>
            <a:off x="3464393" y="58192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85" name="Text Box 26">
            <a:extLst>
              <a:ext uri="{FF2B5EF4-FFF2-40B4-BE49-F238E27FC236}">
                <a16:creationId xmlns:a16="http://schemas.microsoft.com/office/drawing/2014/main" id="{8C832346-4F39-4844-8091-F736554D8A35}"/>
              </a:ext>
            </a:extLst>
          </p:cNvPr>
          <p:cNvSpPr txBox="1">
            <a:spLocks noChangeArrowheads="1"/>
          </p:cNvSpPr>
          <p:nvPr/>
        </p:nvSpPr>
        <p:spPr bwMode="auto">
          <a:xfrm>
            <a:off x="3483443" y="55334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86" name="Text Box 26">
            <a:extLst>
              <a:ext uri="{FF2B5EF4-FFF2-40B4-BE49-F238E27FC236}">
                <a16:creationId xmlns:a16="http://schemas.microsoft.com/office/drawing/2014/main" id="{68FADC82-2C08-DB43-951D-4FB06FD5E788}"/>
              </a:ext>
            </a:extLst>
          </p:cNvPr>
          <p:cNvSpPr txBox="1">
            <a:spLocks noChangeArrowheads="1"/>
          </p:cNvSpPr>
          <p:nvPr/>
        </p:nvSpPr>
        <p:spPr bwMode="auto">
          <a:xfrm>
            <a:off x="3473918" y="52381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87" name="Oval 57">
            <a:extLst>
              <a:ext uri="{FF2B5EF4-FFF2-40B4-BE49-F238E27FC236}">
                <a16:creationId xmlns:a16="http://schemas.microsoft.com/office/drawing/2014/main" id="{FBC4E611-49B5-5546-8E93-C03CEF4C030E}"/>
              </a:ext>
            </a:extLst>
          </p:cNvPr>
          <p:cNvSpPr>
            <a:spLocks noChangeArrowheads="1"/>
          </p:cNvSpPr>
          <p:nvPr/>
        </p:nvSpPr>
        <p:spPr bwMode="auto">
          <a:xfrm>
            <a:off x="3642193" y="4436489"/>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88" name="Group 58">
            <a:extLst>
              <a:ext uri="{FF2B5EF4-FFF2-40B4-BE49-F238E27FC236}">
                <a16:creationId xmlns:a16="http://schemas.microsoft.com/office/drawing/2014/main" id="{BDB7A80F-EA2D-2740-83B7-DE5AFE13D157}"/>
              </a:ext>
            </a:extLst>
          </p:cNvPr>
          <p:cNvGrpSpPr>
            <a:grpSpLocks/>
          </p:cNvGrpSpPr>
          <p:nvPr/>
        </p:nvGrpSpPr>
        <p:grpSpPr bwMode="auto">
          <a:xfrm>
            <a:off x="3889843" y="4796852"/>
            <a:ext cx="546100" cy="225425"/>
            <a:chOff x="1287" y="2524"/>
            <a:chExt cx="260" cy="100"/>
          </a:xfrm>
        </p:grpSpPr>
        <p:sp>
          <p:nvSpPr>
            <p:cNvPr id="89" name="Rectangle 59">
              <a:extLst>
                <a:ext uri="{FF2B5EF4-FFF2-40B4-BE49-F238E27FC236}">
                  <a16:creationId xmlns:a16="http://schemas.microsoft.com/office/drawing/2014/main" id="{DE66C40C-3B9D-EF46-85B9-52614CA50C61}"/>
                </a:ext>
              </a:extLst>
            </p:cNvPr>
            <p:cNvSpPr>
              <a:spLocks noChangeArrowheads="1"/>
            </p:cNvSpPr>
            <p:nvPr/>
          </p:nvSpPr>
          <p:spPr bwMode="auto">
            <a:xfrm>
              <a:off x="1287" y="2524"/>
              <a:ext cx="260" cy="100"/>
            </a:xfrm>
            <a:prstGeom prst="rect">
              <a:avLst/>
            </a:prstGeom>
            <a:solidFill>
              <a:srgbClr val="C96B72"/>
            </a:solidFill>
            <a:ln w="952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60">
              <a:extLst>
                <a:ext uri="{FF2B5EF4-FFF2-40B4-BE49-F238E27FC236}">
                  <a16:creationId xmlns:a16="http://schemas.microsoft.com/office/drawing/2014/main" id="{BB035EC9-3E84-A147-B1F1-334CDBA3D785}"/>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61">
              <a:extLst>
                <a:ext uri="{FF2B5EF4-FFF2-40B4-BE49-F238E27FC236}">
                  <a16:creationId xmlns:a16="http://schemas.microsoft.com/office/drawing/2014/main" id="{A4F869EE-C3F1-524C-9E52-D9CF58C69BA9}"/>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62">
              <a:extLst>
                <a:ext uri="{FF2B5EF4-FFF2-40B4-BE49-F238E27FC236}">
                  <a16:creationId xmlns:a16="http://schemas.microsoft.com/office/drawing/2014/main" id="{58E3BF21-8802-5F4C-9E24-B71F07259B07}"/>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93" name="Rectangle 23">
            <a:extLst>
              <a:ext uri="{FF2B5EF4-FFF2-40B4-BE49-F238E27FC236}">
                <a16:creationId xmlns:a16="http://schemas.microsoft.com/office/drawing/2014/main" id="{EA6D85FB-86B2-B745-ADFD-3765EC14F8AD}"/>
              </a:ext>
            </a:extLst>
          </p:cNvPr>
          <p:cNvSpPr>
            <a:spLocks noChangeArrowheads="1"/>
          </p:cNvSpPr>
          <p:nvPr/>
        </p:nvSpPr>
        <p:spPr bwMode="auto">
          <a:xfrm>
            <a:off x="7207718" y="4088827"/>
            <a:ext cx="1296988" cy="198120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4" name="Rectangle 24">
            <a:extLst>
              <a:ext uri="{FF2B5EF4-FFF2-40B4-BE49-F238E27FC236}">
                <a16:creationId xmlns:a16="http://schemas.microsoft.com/office/drawing/2014/main" id="{A1355835-1546-1740-B9B8-CC9141EB37F1}"/>
              </a:ext>
            </a:extLst>
          </p:cNvPr>
          <p:cNvSpPr>
            <a:spLocks noChangeArrowheads="1"/>
          </p:cNvSpPr>
          <p:nvPr/>
        </p:nvSpPr>
        <p:spPr bwMode="auto">
          <a:xfrm>
            <a:off x="7169618" y="4142802"/>
            <a:ext cx="1273175" cy="1979612"/>
          </a:xfrm>
          <a:prstGeom prst="rect">
            <a:avLst/>
          </a:prstGeom>
          <a:solidFill>
            <a:srgbClr val="FFFFFF"/>
          </a:solidFill>
          <a:ln w="285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5" name="Line 25">
            <a:extLst>
              <a:ext uri="{FF2B5EF4-FFF2-40B4-BE49-F238E27FC236}">
                <a16:creationId xmlns:a16="http://schemas.microsoft.com/office/drawing/2014/main" id="{22344C4F-F96A-944B-9A5E-6962A9AC2F9D}"/>
              </a:ext>
            </a:extLst>
          </p:cNvPr>
          <p:cNvSpPr>
            <a:spLocks noChangeShapeType="1"/>
          </p:cNvSpPr>
          <p:nvPr/>
        </p:nvSpPr>
        <p:spPr bwMode="auto">
          <a:xfrm>
            <a:off x="7179143" y="4903214"/>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Text Box 26">
            <a:extLst>
              <a:ext uri="{FF2B5EF4-FFF2-40B4-BE49-F238E27FC236}">
                <a16:creationId xmlns:a16="http://schemas.microsoft.com/office/drawing/2014/main" id="{93E8ABA8-42C2-C44C-8972-76E2C7AD813D}"/>
              </a:ext>
            </a:extLst>
          </p:cNvPr>
          <p:cNvSpPr txBox="1">
            <a:spLocks noChangeArrowheads="1"/>
          </p:cNvSpPr>
          <p:nvPr/>
        </p:nvSpPr>
        <p:spPr bwMode="auto">
          <a:xfrm>
            <a:off x="7136281" y="488575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transport</a:t>
            </a:r>
          </a:p>
        </p:txBody>
      </p:sp>
      <p:sp>
        <p:nvSpPr>
          <p:cNvPr id="97" name="Line 27">
            <a:extLst>
              <a:ext uri="{FF2B5EF4-FFF2-40B4-BE49-F238E27FC236}">
                <a16:creationId xmlns:a16="http://schemas.microsoft.com/office/drawing/2014/main" id="{4C22E15D-78C1-E143-93B3-4A31B8A2541D}"/>
              </a:ext>
            </a:extLst>
          </p:cNvPr>
          <p:cNvSpPr>
            <a:spLocks noChangeShapeType="1"/>
          </p:cNvSpPr>
          <p:nvPr/>
        </p:nvSpPr>
        <p:spPr bwMode="auto">
          <a:xfrm>
            <a:off x="7187081" y="5223889"/>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28">
            <a:extLst>
              <a:ext uri="{FF2B5EF4-FFF2-40B4-BE49-F238E27FC236}">
                <a16:creationId xmlns:a16="http://schemas.microsoft.com/office/drawing/2014/main" id="{5648F986-3546-E545-A6F7-3CF9C2DDADF0}"/>
              </a:ext>
            </a:extLst>
          </p:cNvPr>
          <p:cNvSpPr>
            <a:spLocks noChangeShapeType="1"/>
          </p:cNvSpPr>
          <p:nvPr/>
        </p:nvSpPr>
        <p:spPr bwMode="auto">
          <a:xfrm>
            <a:off x="7172793" y="553345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Line 29">
            <a:extLst>
              <a:ext uri="{FF2B5EF4-FFF2-40B4-BE49-F238E27FC236}">
                <a16:creationId xmlns:a16="http://schemas.microsoft.com/office/drawing/2014/main" id="{55B6D46E-D326-D64F-A181-AB7274FEB64E}"/>
              </a:ext>
            </a:extLst>
          </p:cNvPr>
          <p:cNvSpPr>
            <a:spLocks noChangeShapeType="1"/>
          </p:cNvSpPr>
          <p:nvPr/>
        </p:nvSpPr>
        <p:spPr bwMode="auto">
          <a:xfrm>
            <a:off x="7172793" y="5819202"/>
            <a:ext cx="1263650" cy="3175"/>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26">
            <a:extLst>
              <a:ext uri="{FF2B5EF4-FFF2-40B4-BE49-F238E27FC236}">
                <a16:creationId xmlns:a16="http://schemas.microsoft.com/office/drawing/2014/main" id="{704444CB-075A-0948-9F82-6F49A25E3EAD}"/>
              </a:ext>
            </a:extLst>
          </p:cNvPr>
          <p:cNvSpPr txBox="1">
            <a:spLocks noChangeArrowheads="1"/>
          </p:cNvSpPr>
          <p:nvPr/>
        </p:nvSpPr>
        <p:spPr bwMode="auto">
          <a:xfrm>
            <a:off x="7171206" y="41332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01" name="Text Box 26">
            <a:extLst>
              <a:ext uri="{FF2B5EF4-FFF2-40B4-BE49-F238E27FC236}">
                <a16:creationId xmlns:a16="http://schemas.microsoft.com/office/drawing/2014/main" id="{40B8469F-1FF4-FE40-9A71-D5EC33D37348}"/>
              </a:ext>
            </a:extLst>
          </p:cNvPr>
          <p:cNvSpPr txBox="1">
            <a:spLocks noChangeArrowheads="1"/>
          </p:cNvSpPr>
          <p:nvPr/>
        </p:nvSpPr>
        <p:spPr bwMode="auto">
          <a:xfrm>
            <a:off x="7126756" y="579062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physical</a:t>
            </a:r>
          </a:p>
        </p:txBody>
      </p:sp>
      <p:sp>
        <p:nvSpPr>
          <p:cNvPr id="102" name="Text Box 26">
            <a:extLst>
              <a:ext uri="{FF2B5EF4-FFF2-40B4-BE49-F238E27FC236}">
                <a16:creationId xmlns:a16="http://schemas.microsoft.com/office/drawing/2014/main" id="{713E03C4-58F2-5D42-92BD-0578A2D33BD2}"/>
              </a:ext>
            </a:extLst>
          </p:cNvPr>
          <p:cNvSpPr txBox="1">
            <a:spLocks noChangeArrowheads="1"/>
          </p:cNvSpPr>
          <p:nvPr/>
        </p:nvSpPr>
        <p:spPr bwMode="auto">
          <a:xfrm>
            <a:off x="7145806" y="5504877"/>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link</a:t>
            </a:r>
          </a:p>
        </p:txBody>
      </p:sp>
      <p:sp>
        <p:nvSpPr>
          <p:cNvPr id="103" name="Text Box 26">
            <a:extLst>
              <a:ext uri="{FF2B5EF4-FFF2-40B4-BE49-F238E27FC236}">
                <a16:creationId xmlns:a16="http://schemas.microsoft.com/office/drawing/2014/main" id="{76001FF3-4EB3-9E44-B006-298749345144}"/>
              </a:ext>
            </a:extLst>
          </p:cNvPr>
          <p:cNvSpPr txBox="1">
            <a:spLocks noChangeArrowheads="1"/>
          </p:cNvSpPr>
          <p:nvPr/>
        </p:nvSpPr>
        <p:spPr bwMode="auto">
          <a:xfrm>
            <a:off x="7136281" y="5209602"/>
            <a:ext cx="1317625" cy="325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969696"/>
                </a:solidFill>
                <a:effectLst/>
                <a:uLnTx/>
                <a:uFillTx/>
                <a:latin typeface="Tahoma" panose="020B0604030504040204" pitchFamily="34" charset="0"/>
                <a:ea typeface="ＭＳ Ｐゴシック" panose="020B0600070205080204" pitchFamily="34" charset="-128"/>
                <a:cs typeface="+mn-cs"/>
              </a:rPr>
              <a:t>network</a:t>
            </a:r>
          </a:p>
        </p:txBody>
      </p:sp>
      <p:sp>
        <p:nvSpPr>
          <p:cNvPr id="104" name="Oval 78">
            <a:extLst>
              <a:ext uri="{FF2B5EF4-FFF2-40B4-BE49-F238E27FC236}">
                <a16:creationId xmlns:a16="http://schemas.microsoft.com/office/drawing/2014/main" id="{8A13F36B-8768-0745-9E90-83E8FC5EE560}"/>
              </a:ext>
            </a:extLst>
          </p:cNvPr>
          <p:cNvSpPr>
            <a:spLocks noChangeArrowheads="1"/>
          </p:cNvSpPr>
          <p:nvPr/>
        </p:nvSpPr>
        <p:spPr bwMode="auto">
          <a:xfrm>
            <a:off x="7304556" y="4407914"/>
            <a:ext cx="990600" cy="304800"/>
          </a:xfrm>
          <a:prstGeom prst="ellipse">
            <a:avLst/>
          </a:prstGeom>
          <a:solidFill>
            <a:srgbClr val="CCFFFF"/>
          </a:solidFill>
          <a:ln w="9525">
            <a:solidFill>
              <a:srgbClr val="000000"/>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process</a:t>
            </a:r>
          </a:p>
        </p:txBody>
      </p:sp>
      <p:grpSp>
        <p:nvGrpSpPr>
          <p:cNvPr id="105" name="Group 79">
            <a:extLst>
              <a:ext uri="{FF2B5EF4-FFF2-40B4-BE49-F238E27FC236}">
                <a16:creationId xmlns:a16="http://schemas.microsoft.com/office/drawing/2014/main" id="{535443B2-390F-4D43-AFF5-FF5F8E34F3A9}"/>
              </a:ext>
            </a:extLst>
          </p:cNvPr>
          <p:cNvGrpSpPr>
            <a:grpSpLocks/>
          </p:cNvGrpSpPr>
          <p:nvPr/>
        </p:nvGrpSpPr>
        <p:grpSpPr bwMode="auto">
          <a:xfrm>
            <a:off x="7552206" y="4768277"/>
            <a:ext cx="546100" cy="225425"/>
            <a:chOff x="1287" y="2524"/>
            <a:chExt cx="260" cy="100"/>
          </a:xfrm>
        </p:grpSpPr>
        <p:sp>
          <p:nvSpPr>
            <p:cNvPr id="106" name="Rectangle 80">
              <a:extLst>
                <a:ext uri="{FF2B5EF4-FFF2-40B4-BE49-F238E27FC236}">
                  <a16:creationId xmlns:a16="http://schemas.microsoft.com/office/drawing/2014/main" id="{160B4F41-7E38-6E47-B7F6-C6AA76DC2EAA}"/>
                </a:ext>
              </a:extLst>
            </p:cNvPr>
            <p:cNvSpPr>
              <a:spLocks noChangeArrowheads="1"/>
            </p:cNvSpPr>
            <p:nvPr/>
          </p:nvSpPr>
          <p:spPr bwMode="auto">
            <a:xfrm>
              <a:off x="1287" y="2524"/>
              <a:ext cx="260" cy="100"/>
            </a:xfrm>
            <a:prstGeom prst="rect">
              <a:avLst/>
            </a:prstGeom>
            <a:solidFill>
              <a:srgbClr val="C96B72"/>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81">
              <a:extLst>
                <a:ext uri="{FF2B5EF4-FFF2-40B4-BE49-F238E27FC236}">
                  <a16:creationId xmlns:a16="http://schemas.microsoft.com/office/drawing/2014/main" id="{28B3876F-4677-0D4D-AF89-6E06B2B3CD7D}"/>
                </a:ext>
              </a:extLst>
            </p:cNvPr>
            <p:cNvSpPr>
              <a:spLocks noChangeArrowheads="1"/>
            </p:cNvSpPr>
            <p:nvPr/>
          </p:nvSpPr>
          <p:spPr bwMode="auto">
            <a:xfrm>
              <a:off x="1338" y="2537"/>
              <a:ext cx="156" cy="76"/>
            </a:xfrm>
            <a:prstGeom prst="rect">
              <a:avLst/>
            </a:prstGeom>
            <a:solidFill>
              <a:srgbClr val="FFFFFF"/>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Rectangle 82">
              <a:extLst>
                <a:ext uri="{FF2B5EF4-FFF2-40B4-BE49-F238E27FC236}">
                  <a16:creationId xmlns:a16="http://schemas.microsoft.com/office/drawing/2014/main" id="{51611D2E-921B-804E-9775-6922F75F41D7}"/>
                </a:ext>
              </a:extLst>
            </p:cNvPr>
            <p:cNvSpPr>
              <a:spLocks noChangeArrowheads="1"/>
            </p:cNvSpPr>
            <p:nvPr/>
          </p:nvSpPr>
          <p:spPr bwMode="auto">
            <a:xfrm>
              <a:off x="1503" y="2582"/>
              <a:ext cx="27"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Rectangle 83">
              <a:extLst>
                <a:ext uri="{FF2B5EF4-FFF2-40B4-BE49-F238E27FC236}">
                  <a16:creationId xmlns:a16="http://schemas.microsoft.com/office/drawing/2014/main" id="{CBFB6CF2-1A50-F741-BAE7-97F8AF134DB5}"/>
                </a:ext>
              </a:extLst>
            </p:cNvPr>
            <p:cNvSpPr>
              <a:spLocks noChangeArrowheads="1"/>
            </p:cNvSpPr>
            <p:nvPr/>
          </p:nvSpPr>
          <p:spPr bwMode="auto">
            <a:xfrm>
              <a:off x="1298" y="2583"/>
              <a:ext cx="26" cy="27"/>
            </a:xfrm>
            <a:prstGeom prst="rect">
              <a:avLst/>
            </a:prstGeom>
            <a:solidFill>
              <a:srgbClr val="C00000"/>
            </a:solidFill>
            <a:ln w="9525">
              <a:no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0" name="Line 88">
            <a:extLst>
              <a:ext uri="{FF2B5EF4-FFF2-40B4-BE49-F238E27FC236}">
                <a16:creationId xmlns:a16="http://schemas.microsoft.com/office/drawing/2014/main" id="{EAAA0F7C-765D-CD49-B290-164DB9D3A19B}"/>
              </a:ext>
            </a:extLst>
          </p:cNvPr>
          <p:cNvSpPr>
            <a:spLocks noChangeShapeType="1"/>
          </p:cNvSpPr>
          <p:nvPr/>
        </p:nvSpPr>
        <p:spPr bwMode="auto">
          <a:xfrm flipH="1">
            <a:off x="8361831" y="4539677"/>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89">
            <a:extLst>
              <a:ext uri="{FF2B5EF4-FFF2-40B4-BE49-F238E27FC236}">
                <a16:creationId xmlns:a16="http://schemas.microsoft.com/office/drawing/2014/main" id="{D2CD81D4-6282-5749-AF3E-B0E55816CDA4}"/>
              </a:ext>
            </a:extLst>
          </p:cNvPr>
          <p:cNvSpPr>
            <a:spLocks noChangeShapeType="1"/>
          </p:cNvSpPr>
          <p:nvPr/>
        </p:nvSpPr>
        <p:spPr bwMode="auto">
          <a:xfrm>
            <a:off x="8587256" y="4965127"/>
            <a:ext cx="0" cy="102235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90">
            <a:extLst>
              <a:ext uri="{FF2B5EF4-FFF2-40B4-BE49-F238E27FC236}">
                <a16:creationId xmlns:a16="http://schemas.microsoft.com/office/drawing/2014/main" id="{86899CB5-FD7D-A644-9755-2DA9E5F4AA77}"/>
              </a:ext>
            </a:extLst>
          </p:cNvPr>
          <p:cNvSpPr>
            <a:spLocks noChangeShapeType="1"/>
          </p:cNvSpPr>
          <p:nvPr/>
        </p:nvSpPr>
        <p:spPr bwMode="auto">
          <a:xfrm flipH="1">
            <a:off x="8611068" y="5465189"/>
            <a:ext cx="609600" cy="0"/>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Text Box 56">
            <a:extLst>
              <a:ext uri="{FF2B5EF4-FFF2-40B4-BE49-F238E27FC236}">
                <a16:creationId xmlns:a16="http://schemas.microsoft.com/office/drawing/2014/main" id="{2CFC877C-1B09-8849-95D0-2EBA259C9E78}"/>
              </a:ext>
            </a:extLst>
          </p:cNvPr>
          <p:cNvSpPr txBox="1">
            <a:spLocks noChangeArrowheads="1"/>
          </p:cNvSpPr>
          <p:nvPr/>
        </p:nvSpPr>
        <p:spPr bwMode="auto">
          <a:xfrm>
            <a:off x="5524968" y="4220589"/>
            <a:ext cx="91757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socket</a:t>
            </a:r>
          </a:p>
        </p:txBody>
      </p:sp>
      <p:sp>
        <p:nvSpPr>
          <p:cNvPr id="114" name="Line 92">
            <a:extLst>
              <a:ext uri="{FF2B5EF4-FFF2-40B4-BE49-F238E27FC236}">
                <a16:creationId xmlns:a16="http://schemas.microsoft.com/office/drawing/2014/main" id="{F5883250-9436-014C-B8FA-7F184F4516E0}"/>
              </a:ext>
            </a:extLst>
          </p:cNvPr>
          <p:cNvSpPr>
            <a:spLocks noChangeShapeType="1"/>
          </p:cNvSpPr>
          <p:nvPr/>
        </p:nvSpPr>
        <p:spPr bwMode="auto">
          <a:xfrm flipV="1">
            <a:off x="4528018" y="4420614"/>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93">
            <a:extLst>
              <a:ext uri="{FF2B5EF4-FFF2-40B4-BE49-F238E27FC236}">
                <a16:creationId xmlns:a16="http://schemas.microsoft.com/office/drawing/2014/main" id="{F83582A8-D082-E24D-9637-B677A079F014}"/>
              </a:ext>
            </a:extLst>
          </p:cNvPr>
          <p:cNvSpPr>
            <a:spLocks noChangeShapeType="1"/>
          </p:cNvSpPr>
          <p:nvPr/>
        </p:nvSpPr>
        <p:spPr bwMode="auto">
          <a:xfrm flipH="1" flipV="1">
            <a:off x="6463181" y="4409502"/>
            <a:ext cx="968375" cy="4349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 name="Group 96">
            <a:extLst>
              <a:ext uri="{FF2B5EF4-FFF2-40B4-BE49-F238E27FC236}">
                <a16:creationId xmlns:a16="http://schemas.microsoft.com/office/drawing/2014/main" id="{A4EC689D-3AE5-AC42-8E9A-D41B31DF26A0}"/>
              </a:ext>
            </a:extLst>
          </p:cNvPr>
          <p:cNvGrpSpPr>
            <a:grpSpLocks/>
          </p:cNvGrpSpPr>
          <p:nvPr/>
        </p:nvGrpSpPr>
        <p:grpSpPr bwMode="auto">
          <a:xfrm>
            <a:off x="2318218" y="5474714"/>
            <a:ext cx="719138" cy="773113"/>
            <a:chOff x="-44" y="1473"/>
            <a:chExt cx="981" cy="1105"/>
          </a:xfrm>
        </p:grpSpPr>
        <p:pic>
          <p:nvPicPr>
            <p:cNvPr id="117" name="Picture 97" descr="desktop_computer_stylized_medium">
              <a:extLst>
                <a:ext uri="{FF2B5EF4-FFF2-40B4-BE49-F238E27FC236}">
                  <a16:creationId xmlns:a16="http://schemas.microsoft.com/office/drawing/2014/main" id="{4EAFAA9B-1FE4-8048-AEF5-4600C1CB33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Freeform 98">
              <a:extLst>
                <a:ext uri="{FF2B5EF4-FFF2-40B4-BE49-F238E27FC236}">
                  <a16:creationId xmlns:a16="http://schemas.microsoft.com/office/drawing/2014/main" id="{88B1BD01-DE89-6A4D-A050-0D8D405A8F98}"/>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9" name="Group 99">
            <a:extLst>
              <a:ext uri="{FF2B5EF4-FFF2-40B4-BE49-F238E27FC236}">
                <a16:creationId xmlns:a16="http://schemas.microsoft.com/office/drawing/2014/main" id="{13D0F484-888E-5342-9E3B-6B702B522B88}"/>
              </a:ext>
            </a:extLst>
          </p:cNvPr>
          <p:cNvGrpSpPr>
            <a:grpSpLocks/>
          </p:cNvGrpSpPr>
          <p:nvPr/>
        </p:nvGrpSpPr>
        <p:grpSpPr bwMode="auto">
          <a:xfrm flipH="1">
            <a:off x="9014293" y="5669977"/>
            <a:ext cx="719138" cy="773112"/>
            <a:chOff x="-44" y="1473"/>
            <a:chExt cx="981" cy="1105"/>
          </a:xfrm>
        </p:grpSpPr>
        <p:pic>
          <p:nvPicPr>
            <p:cNvPr id="120" name="Picture 100" descr="desktop_computer_stylized_medium">
              <a:extLst>
                <a:ext uri="{FF2B5EF4-FFF2-40B4-BE49-F238E27FC236}">
                  <a16:creationId xmlns:a16="http://schemas.microsoft.com/office/drawing/2014/main" id="{A3C739BC-E497-6E4F-8AF0-1E359C622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
              <a:extLst>
                <a:ext uri="{FF2B5EF4-FFF2-40B4-BE49-F238E27FC236}">
                  <a16:creationId xmlns:a16="http://schemas.microsoft.com/office/drawing/2014/main" id="{34D4BA65-175D-534B-96CE-35055DA62B6A}"/>
                </a:ext>
              </a:extLst>
            </p:cNvPr>
            <p:cNvSpPr>
              <a:spLocks/>
            </p:cNvSpPr>
            <p:nvPr/>
          </p:nvSpPr>
          <p:spPr bwMode="auto">
            <a:xfrm flipH="1">
              <a:off x="374" y="1579"/>
              <a:ext cx="477" cy="506"/>
            </a:xfrm>
            <a:custGeom>
              <a:avLst/>
              <a:gdLst>
                <a:gd name="T0" fmla="*/ 0 w 356"/>
                <a:gd name="T1" fmla="*/ 0 h 368"/>
                <a:gd name="T2" fmla="*/ 24164 w 356"/>
                <a:gd name="T3" fmla="*/ 1678 h 368"/>
                <a:gd name="T4" fmla="*/ 28666 w 356"/>
                <a:gd name="T5" fmla="*/ 34959 h 368"/>
                <a:gd name="T6" fmla="*/ 6318 w 356"/>
                <a:gd name="T7" fmla="*/ 43721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20000"/>
                </a:spcBef>
                <a:spcAft>
                  <a:spcPct val="0"/>
                </a:spcAft>
                <a:buClr>
                  <a:srgbClr val="3333CC"/>
                </a:buClr>
                <a:buSzPct val="85000"/>
                <a:buFont typeface="ZapfDingbats" charset="2"/>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7" name="Slide Number Placeholder 2">
            <a:extLst>
              <a:ext uri="{FF2B5EF4-FFF2-40B4-BE49-F238E27FC236}">
                <a16:creationId xmlns:a16="http://schemas.microsoft.com/office/drawing/2014/main" id="{4F8ECF08-A4D3-AC44-87C7-BD50757B39D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01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8">
                                            <p:txEl>
                                              <p:pRg st="1" end="1"/>
                                            </p:txEl>
                                          </p:spTgt>
                                        </p:tgtEl>
                                        <p:attrNameLst>
                                          <p:attrName>style.visibility</p:attrName>
                                        </p:attrNameLst>
                                      </p:cBhvr>
                                      <p:to>
                                        <p:strVal val="visible"/>
                                      </p:to>
                                    </p:set>
                                    <p:animEffect transition="in" filter="dissolve">
                                      <p:cBhvr>
                                        <p:cTn id="7" dur="500"/>
                                        <p:tgtEl>
                                          <p:spTgt spid="68">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8">
                                            <p:txEl>
                                              <p:pRg st="2" end="2"/>
                                            </p:txEl>
                                          </p:spTgt>
                                        </p:tgtEl>
                                        <p:attrNameLst>
                                          <p:attrName>style.visibility</p:attrName>
                                        </p:attrNameLst>
                                      </p:cBhvr>
                                      <p:to>
                                        <p:strVal val="visible"/>
                                      </p:to>
                                    </p:set>
                                    <p:animEffect transition="in" filter="dissolve">
                                      <p:cBhvr>
                                        <p:cTn id="10" dur="500"/>
                                        <p:tgtEl>
                                          <p:spTgt spid="68">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8">
                                            <p:txEl>
                                              <p:pRg st="3" end="3"/>
                                            </p:txEl>
                                          </p:spTgt>
                                        </p:tgtEl>
                                        <p:attrNameLst>
                                          <p:attrName>style.visibility</p:attrName>
                                        </p:attrNameLst>
                                      </p:cBhvr>
                                      <p:to>
                                        <p:strVal val="visible"/>
                                      </p:to>
                                    </p:set>
                                    <p:animEffect transition="in" filter="dissolve">
                                      <p:cBhvr>
                                        <p:cTn id="13" dur="500"/>
                                        <p:tgtEl>
                                          <p:spTgt spid="68">
                                            <p:txEl>
                                              <p:pRg st="3" end="3"/>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8">
                                            <p:txEl>
                                              <p:pRg st="4" end="4"/>
                                            </p:txEl>
                                          </p:spTgt>
                                        </p:tgtEl>
                                        <p:attrNameLst>
                                          <p:attrName>style.visibility</p:attrName>
                                        </p:attrNameLst>
                                      </p:cBhvr>
                                      <p:to>
                                        <p:strVal val="visible"/>
                                      </p:to>
                                    </p:set>
                                    <p:animEffect transition="in" filter="dissolve">
                                      <p:cBhvr>
                                        <p:cTn id="16" dur="500"/>
                                        <p:tgtEl>
                                          <p:spTgt spid="68">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challenges</a:t>
            </a:r>
          </a:p>
        </p:txBody>
      </p:sp>
      <p:sp>
        <p:nvSpPr>
          <p:cNvPr id="195" name="Rectangle 153">
            <a:extLst>
              <a:ext uri="{FF2B5EF4-FFF2-40B4-BE49-F238E27FC236}">
                <a16:creationId xmlns:a16="http://schemas.microsoft.com/office/drawing/2014/main" id="{F0360033-494E-BF42-811C-9015EDCF8F40}"/>
              </a:ext>
            </a:extLst>
          </p:cNvPr>
          <p:cNvSpPr>
            <a:spLocks noChangeArrowheads="1"/>
          </p:cNvSpPr>
          <p:nvPr/>
        </p:nvSpPr>
        <p:spPr bwMode="auto">
          <a:xfrm>
            <a:off x="1047801" y="1389828"/>
            <a:ext cx="8553400" cy="4488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continuous playout constraint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during client video playout, playout timing must match original timing </a:t>
            </a:r>
          </a:p>
          <a:p>
            <a:pPr marL="682625" marR="0" lvl="1" indent="-225425" algn="l" defTabSz="914400" rtl="0" eaLnBrk="1" fontAlgn="auto" latinLnBrk="0" hangingPunct="1">
              <a:lnSpc>
                <a:spcPct val="9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but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network delays are variable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(jitter), so will need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client-side buffer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 match continuous playout constraint</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034" name="Picture 2" descr="Image result for netflix rebuffering">
            <a:extLst>
              <a:ext uri="{FF2B5EF4-FFF2-40B4-BE49-F238E27FC236}">
                <a16:creationId xmlns:a16="http://schemas.microsoft.com/office/drawing/2014/main" id="{781B3964-3F60-B74D-87BD-9FF56B024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35393" y="3044149"/>
            <a:ext cx="2124226" cy="1180125"/>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153">
            <a:extLst>
              <a:ext uri="{FF2B5EF4-FFF2-40B4-BE49-F238E27FC236}">
                <a16:creationId xmlns:a16="http://schemas.microsoft.com/office/drawing/2014/main" id="{2D8ACF56-1254-EA43-AF00-B0937780F21B}"/>
              </a:ext>
            </a:extLst>
          </p:cNvPr>
          <p:cNvSpPr>
            <a:spLocks noChangeArrowheads="1"/>
          </p:cNvSpPr>
          <p:nvPr/>
        </p:nvSpPr>
        <p:spPr bwMode="auto">
          <a:xfrm>
            <a:off x="1047801" y="4167220"/>
            <a:ext cx="8171815" cy="11664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82575" marR="0" lvl="0" indent="-282575"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other challenges:</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interactivity: pause, fast-forward, rewind, jump through video</a:t>
            </a:r>
          </a:p>
          <a:p>
            <a:pPr marL="682625" marR="0" lvl="1" indent="-225425" algn="l" defTabSz="914400" rtl="0" eaLnBrk="1" fontAlgn="auto" latinLnBrk="0" hangingPunct="1">
              <a:lnSpc>
                <a:spcPct val="100000"/>
              </a:lnSpc>
              <a:spcBef>
                <a:spcPct val="20000"/>
              </a:spcBef>
              <a:spcAft>
                <a:spcPts val="0"/>
              </a:spcAft>
              <a:buClr>
                <a:srgbClr val="000099"/>
              </a:buClr>
              <a:buSzPct val="100000"/>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video packets may be lost, retransmitted</a:t>
            </a:r>
          </a:p>
          <a:p>
            <a:pPr marL="342900" marR="0" lvl="0" indent="-342900" algn="l" defTabSz="914400" rtl="0" eaLnBrk="1" fontAlgn="auto" latinLnBrk="0" hangingPunct="1">
              <a:lnSpc>
                <a:spcPct val="100000"/>
              </a:lnSpc>
              <a:spcBef>
                <a:spcPct val="20000"/>
              </a:spcBef>
              <a:spcAft>
                <a:spcPts val="0"/>
              </a:spcAft>
              <a:buClr>
                <a:srgbClr val="000099"/>
              </a:buClr>
              <a:buSzPct val="7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Slide Number Placeholder 2">
            <a:extLst>
              <a:ext uri="{FF2B5EF4-FFF2-40B4-BE49-F238E27FC236}">
                <a16:creationId xmlns:a16="http://schemas.microsoft.com/office/drawing/2014/main" id="{A5D2AE2C-F374-234F-A82C-47425405A1C8}"/>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56642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7">
                                            <p:txEl>
                                              <p:pRg st="1" end="1"/>
                                            </p:txEl>
                                          </p:spTgt>
                                        </p:tgtEl>
                                        <p:attrNameLst>
                                          <p:attrName>style.visibility</p:attrName>
                                        </p:attrNameLst>
                                      </p:cBhvr>
                                      <p:to>
                                        <p:strVal val="visible"/>
                                      </p:to>
                                    </p:set>
                                    <p:animEffect transition="in" filter="dissolve">
                                      <p:cBhvr>
                                        <p:cTn id="10" dur="500"/>
                                        <p:tgtEl>
                                          <p:spTgt spid="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7">
                                            <p:txEl>
                                              <p:pRg st="2" end="2"/>
                                            </p:txEl>
                                          </p:spTgt>
                                        </p:tgtEl>
                                        <p:attrNameLst>
                                          <p:attrName>style.visibility</p:attrName>
                                        </p:attrNameLst>
                                      </p:cBhvr>
                                      <p:to>
                                        <p:strVal val="visible"/>
                                      </p:to>
                                    </p:set>
                                    <p:animEffect transition="in" filter="dissolve">
                                      <p:cBhvr>
                                        <p:cTn id="1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Streaming stored </a:t>
            </a:r>
            <a:r>
              <a:rPr lang="en-US" altLang="en-US" dirty="0">
                <a:ea typeface="ＭＳ Ｐゴシック" panose="020B0600070205080204" pitchFamily="34" charset="-128"/>
              </a:rPr>
              <a:t>v</a:t>
            </a:r>
            <a:r>
              <a:rPr lang="en-US" altLang="en-US" sz="4400" dirty="0">
                <a:ea typeface="ＭＳ Ｐゴシック" panose="020B0600070205080204" pitchFamily="34" charset="-128"/>
              </a:rPr>
              <a:t>ideo: playout buffering</a:t>
            </a:r>
          </a:p>
        </p:txBody>
      </p:sp>
      <p:sp>
        <p:nvSpPr>
          <p:cNvPr id="195" name="Line 9">
            <a:extLst>
              <a:ext uri="{FF2B5EF4-FFF2-40B4-BE49-F238E27FC236}">
                <a16:creationId xmlns:a16="http://schemas.microsoft.com/office/drawing/2014/main" id="{A2879A06-676B-2645-9200-7687B4C31E56}"/>
              </a:ext>
            </a:extLst>
          </p:cNvPr>
          <p:cNvSpPr>
            <a:spLocks noChangeShapeType="1"/>
          </p:cNvSpPr>
          <p:nvPr/>
        </p:nvSpPr>
        <p:spPr bwMode="auto">
          <a:xfrm>
            <a:off x="2445774" y="1667644"/>
            <a:ext cx="0" cy="2852737"/>
          </a:xfrm>
          <a:prstGeom prst="line">
            <a:avLst/>
          </a:prstGeom>
          <a:noFill/>
          <a:ln w="2857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6" name="Line 10">
            <a:extLst>
              <a:ext uri="{FF2B5EF4-FFF2-40B4-BE49-F238E27FC236}">
                <a16:creationId xmlns:a16="http://schemas.microsoft.com/office/drawing/2014/main" id="{0C277100-E592-BE4A-81BB-FCEE0F16D6D6}"/>
              </a:ext>
            </a:extLst>
          </p:cNvPr>
          <p:cNvSpPr>
            <a:spLocks noChangeShapeType="1"/>
          </p:cNvSpPr>
          <p:nvPr/>
        </p:nvSpPr>
        <p:spPr bwMode="auto">
          <a:xfrm flipH="1">
            <a:off x="2436249" y="4510856"/>
            <a:ext cx="7815263" cy="14288"/>
          </a:xfrm>
          <a:prstGeom prst="line">
            <a:avLst/>
          </a:prstGeom>
          <a:noFill/>
          <a:ln w="28575">
            <a:solidFill>
              <a:schemeClr val="tx1"/>
            </a:solidFill>
            <a:round/>
            <a:headEnd type="triangle" w="med" len="me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197" name="Text Box 58">
            <a:extLst>
              <a:ext uri="{FF2B5EF4-FFF2-40B4-BE49-F238E27FC236}">
                <a16:creationId xmlns:a16="http://schemas.microsoft.com/office/drawing/2014/main" id="{28926672-6078-6B4D-A3A9-0F8C03FF1153}"/>
              </a:ext>
            </a:extLst>
          </p:cNvPr>
          <p:cNvSpPr txBox="1">
            <a:spLocks noChangeArrowheads="1"/>
          </p:cNvSpPr>
          <p:nvPr/>
        </p:nvSpPr>
        <p:spPr bwMode="auto">
          <a:xfrm>
            <a:off x="3077599" y="1770831"/>
            <a:ext cx="1884555" cy="92333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mn-ea"/>
                <a:cs typeface="Arial"/>
              </a:rPr>
              <a:t>transmission</a:t>
            </a:r>
          </a:p>
        </p:txBody>
      </p:sp>
      <p:grpSp>
        <p:nvGrpSpPr>
          <p:cNvPr id="198" name="Group 60">
            <a:extLst>
              <a:ext uri="{FF2B5EF4-FFF2-40B4-BE49-F238E27FC236}">
                <a16:creationId xmlns:a16="http://schemas.microsoft.com/office/drawing/2014/main" id="{6210DD39-CD82-1A47-A671-C6E1E92DF70E}"/>
              </a:ext>
            </a:extLst>
          </p:cNvPr>
          <p:cNvGrpSpPr>
            <a:grpSpLocks/>
          </p:cNvGrpSpPr>
          <p:nvPr/>
        </p:nvGrpSpPr>
        <p:grpSpPr bwMode="auto">
          <a:xfrm>
            <a:off x="2826774" y="1997844"/>
            <a:ext cx="2552700" cy="2525712"/>
            <a:chOff x="648" y="1147"/>
            <a:chExt cx="1608" cy="1591"/>
          </a:xfrm>
        </p:grpSpPr>
        <p:grpSp>
          <p:nvGrpSpPr>
            <p:cNvPr id="199" name="Group 61">
              <a:extLst>
                <a:ext uri="{FF2B5EF4-FFF2-40B4-BE49-F238E27FC236}">
                  <a16:creationId xmlns:a16="http://schemas.microsoft.com/office/drawing/2014/main" id="{ABD85516-4FF1-C344-BFB9-73A3F6FA6D96}"/>
                </a:ext>
              </a:extLst>
            </p:cNvPr>
            <p:cNvGrpSpPr>
              <a:grpSpLocks/>
            </p:cNvGrpSpPr>
            <p:nvPr/>
          </p:nvGrpSpPr>
          <p:grpSpPr bwMode="auto">
            <a:xfrm>
              <a:off x="648" y="1725"/>
              <a:ext cx="1024" cy="1013"/>
              <a:chOff x="672" y="1071"/>
              <a:chExt cx="1024" cy="1013"/>
            </a:xfrm>
          </p:grpSpPr>
          <p:grpSp>
            <p:nvGrpSpPr>
              <p:cNvPr id="215" name="Group 62">
                <a:extLst>
                  <a:ext uri="{FF2B5EF4-FFF2-40B4-BE49-F238E27FC236}">
                    <a16:creationId xmlns:a16="http://schemas.microsoft.com/office/drawing/2014/main" id="{086027DC-6B25-C241-B8C9-FEBDD311ABAA}"/>
                  </a:ext>
                </a:extLst>
              </p:cNvPr>
              <p:cNvGrpSpPr>
                <a:grpSpLocks/>
              </p:cNvGrpSpPr>
              <p:nvPr/>
            </p:nvGrpSpPr>
            <p:grpSpPr bwMode="auto">
              <a:xfrm>
                <a:off x="672" y="1506"/>
                <a:ext cx="583" cy="578"/>
                <a:chOff x="672" y="1486"/>
                <a:chExt cx="583" cy="578"/>
              </a:xfrm>
            </p:grpSpPr>
            <p:grpSp>
              <p:nvGrpSpPr>
                <p:cNvPr id="226" name="Group 63">
                  <a:extLst>
                    <a:ext uri="{FF2B5EF4-FFF2-40B4-BE49-F238E27FC236}">
                      <a16:creationId xmlns:a16="http://schemas.microsoft.com/office/drawing/2014/main" id="{28E8BE44-A8E6-2B43-940A-815DCEC4C397}"/>
                    </a:ext>
                  </a:extLst>
                </p:cNvPr>
                <p:cNvGrpSpPr>
                  <a:grpSpLocks/>
                </p:cNvGrpSpPr>
                <p:nvPr/>
              </p:nvGrpSpPr>
              <p:grpSpPr bwMode="auto">
                <a:xfrm>
                  <a:off x="672" y="1776"/>
                  <a:ext cx="291" cy="288"/>
                  <a:chOff x="672" y="1776"/>
                  <a:chExt cx="291" cy="288"/>
                </a:xfrm>
              </p:grpSpPr>
              <p:grpSp>
                <p:nvGrpSpPr>
                  <p:cNvPr id="234" name="Group 64">
                    <a:extLst>
                      <a:ext uri="{FF2B5EF4-FFF2-40B4-BE49-F238E27FC236}">
                        <a16:creationId xmlns:a16="http://schemas.microsoft.com/office/drawing/2014/main" id="{6B9BE568-EF77-CD4A-9005-22142300C860}"/>
                      </a:ext>
                    </a:extLst>
                  </p:cNvPr>
                  <p:cNvGrpSpPr>
                    <a:grpSpLocks/>
                  </p:cNvGrpSpPr>
                  <p:nvPr/>
                </p:nvGrpSpPr>
                <p:grpSpPr bwMode="auto">
                  <a:xfrm>
                    <a:off x="672" y="1920"/>
                    <a:ext cx="145" cy="144"/>
                    <a:chOff x="672" y="1920"/>
                    <a:chExt cx="145" cy="144"/>
                  </a:xfrm>
                </p:grpSpPr>
                <p:sp>
                  <p:nvSpPr>
                    <p:cNvPr id="238" name="Line 65">
                      <a:extLst>
                        <a:ext uri="{FF2B5EF4-FFF2-40B4-BE49-F238E27FC236}">
                          <a16:creationId xmlns:a16="http://schemas.microsoft.com/office/drawing/2014/main" id="{0687693B-9E3C-F04D-9053-65D5D8F93D3C}"/>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9" name="Line 66">
                      <a:extLst>
                        <a:ext uri="{FF2B5EF4-FFF2-40B4-BE49-F238E27FC236}">
                          <a16:creationId xmlns:a16="http://schemas.microsoft.com/office/drawing/2014/main" id="{DD417D04-76E1-A948-AC8A-D4CA4D6CB3C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35" name="Group 67">
                    <a:extLst>
                      <a:ext uri="{FF2B5EF4-FFF2-40B4-BE49-F238E27FC236}">
                        <a16:creationId xmlns:a16="http://schemas.microsoft.com/office/drawing/2014/main" id="{A7A42189-5DDA-0545-BE4F-EFA25AAF3F86}"/>
                      </a:ext>
                    </a:extLst>
                  </p:cNvPr>
                  <p:cNvGrpSpPr>
                    <a:grpSpLocks/>
                  </p:cNvGrpSpPr>
                  <p:nvPr/>
                </p:nvGrpSpPr>
                <p:grpSpPr bwMode="auto">
                  <a:xfrm>
                    <a:off x="818" y="1776"/>
                    <a:ext cx="145" cy="144"/>
                    <a:chOff x="672" y="1920"/>
                    <a:chExt cx="145" cy="144"/>
                  </a:xfrm>
                </p:grpSpPr>
                <p:sp>
                  <p:nvSpPr>
                    <p:cNvPr id="236" name="Line 68">
                      <a:extLst>
                        <a:ext uri="{FF2B5EF4-FFF2-40B4-BE49-F238E27FC236}">
                          <a16:creationId xmlns:a16="http://schemas.microsoft.com/office/drawing/2014/main" id="{50AC0BCB-A3E3-AB4C-A202-1D77C93E171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7" name="Line 69">
                      <a:extLst>
                        <a:ext uri="{FF2B5EF4-FFF2-40B4-BE49-F238E27FC236}">
                          <a16:creationId xmlns:a16="http://schemas.microsoft.com/office/drawing/2014/main" id="{BE6AC399-19AF-C649-B200-4C0B9FF6422D}"/>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27" name="Group 70">
                  <a:extLst>
                    <a:ext uri="{FF2B5EF4-FFF2-40B4-BE49-F238E27FC236}">
                      <a16:creationId xmlns:a16="http://schemas.microsoft.com/office/drawing/2014/main" id="{2CB93727-C3F2-764D-92C8-69C0B80B2932}"/>
                    </a:ext>
                  </a:extLst>
                </p:cNvPr>
                <p:cNvGrpSpPr>
                  <a:grpSpLocks/>
                </p:cNvGrpSpPr>
                <p:nvPr/>
              </p:nvGrpSpPr>
              <p:grpSpPr bwMode="auto">
                <a:xfrm>
                  <a:off x="964" y="1486"/>
                  <a:ext cx="291" cy="288"/>
                  <a:chOff x="672" y="1776"/>
                  <a:chExt cx="291" cy="288"/>
                </a:xfrm>
              </p:grpSpPr>
              <p:grpSp>
                <p:nvGrpSpPr>
                  <p:cNvPr id="228" name="Group 71">
                    <a:extLst>
                      <a:ext uri="{FF2B5EF4-FFF2-40B4-BE49-F238E27FC236}">
                        <a16:creationId xmlns:a16="http://schemas.microsoft.com/office/drawing/2014/main" id="{A186A73E-EB20-7248-8BB6-E12926A2D07C}"/>
                      </a:ext>
                    </a:extLst>
                  </p:cNvPr>
                  <p:cNvGrpSpPr>
                    <a:grpSpLocks/>
                  </p:cNvGrpSpPr>
                  <p:nvPr/>
                </p:nvGrpSpPr>
                <p:grpSpPr bwMode="auto">
                  <a:xfrm>
                    <a:off x="672" y="1920"/>
                    <a:ext cx="145" cy="144"/>
                    <a:chOff x="672" y="1920"/>
                    <a:chExt cx="145" cy="144"/>
                  </a:xfrm>
                </p:grpSpPr>
                <p:sp>
                  <p:nvSpPr>
                    <p:cNvPr id="232" name="Line 72">
                      <a:extLst>
                        <a:ext uri="{FF2B5EF4-FFF2-40B4-BE49-F238E27FC236}">
                          <a16:creationId xmlns:a16="http://schemas.microsoft.com/office/drawing/2014/main" id="{294595A7-42B6-F544-BABC-C613EC721840}"/>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3" name="Line 73">
                      <a:extLst>
                        <a:ext uri="{FF2B5EF4-FFF2-40B4-BE49-F238E27FC236}">
                          <a16:creationId xmlns:a16="http://schemas.microsoft.com/office/drawing/2014/main" id="{103FB363-2880-8749-B505-920611921950}"/>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9" name="Group 74">
                    <a:extLst>
                      <a:ext uri="{FF2B5EF4-FFF2-40B4-BE49-F238E27FC236}">
                        <a16:creationId xmlns:a16="http://schemas.microsoft.com/office/drawing/2014/main" id="{0C2A5C19-D154-BA4B-B77F-BAC13B85C42C}"/>
                      </a:ext>
                    </a:extLst>
                  </p:cNvPr>
                  <p:cNvGrpSpPr>
                    <a:grpSpLocks/>
                  </p:cNvGrpSpPr>
                  <p:nvPr/>
                </p:nvGrpSpPr>
                <p:grpSpPr bwMode="auto">
                  <a:xfrm>
                    <a:off x="818" y="1776"/>
                    <a:ext cx="145" cy="144"/>
                    <a:chOff x="672" y="1920"/>
                    <a:chExt cx="145" cy="144"/>
                  </a:xfrm>
                </p:grpSpPr>
                <p:sp>
                  <p:nvSpPr>
                    <p:cNvPr id="230" name="Line 75">
                      <a:extLst>
                        <a:ext uri="{FF2B5EF4-FFF2-40B4-BE49-F238E27FC236}">
                          <a16:creationId xmlns:a16="http://schemas.microsoft.com/office/drawing/2014/main" id="{AA436D38-A4BD-9F48-ACB6-71E3584679B4}"/>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31" name="Line 76">
                      <a:extLst>
                        <a:ext uri="{FF2B5EF4-FFF2-40B4-BE49-F238E27FC236}">
                          <a16:creationId xmlns:a16="http://schemas.microsoft.com/office/drawing/2014/main" id="{AD5E16CE-9C60-924E-AEA8-771C8F7BE91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216" name="Group 77">
                <a:extLst>
                  <a:ext uri="{FF2B5EF4-FFF2-40B4-BE49-F238E27FC236}">
                    <a16:creationId xmlns:a16="http://schemas.microsoft.com/office/drawing/2014/main" id="{590906C3-8438-564F-A18A-B01F4CBACB22}"/>
                  </a:ext>
                </a:extLst>
              </p:cNvPr>
              <p:cNvGrpSpPr>
                <a:grpSpLocks/>
              </p:cNvGrpSpPr>
              <p:nvPr/>
            </p:nvGrpSpPr>
            <p:grpSpPr bwMode="auto">
              <a:xfrm>
                <a:off x="1259" y="1217"/>
                <a:ext cx="291" cy="288"/>
                <a:chOff x="672" y="1776"/>
                <a:chExt cx="291" cy="288"/>
              </a:xfrm>
            </p:grpSpPr>
            <p:grpSp>
              <p:nvGrpSpPr>
                <p:cNvPr id="220" name="Group 78">
                  <a:extLst>
                    <a:ext uri="{FF2B5EF4-FFF2-40B4-BE49-F238E27FC236}">
                      <a16:creationId xmlns:a16="http://schemas.microsoft.com/office/drawing/2014/main" id="{90B7B172-FE74-474A-860F-950A4E5E2FBB}"/>
                    </a:ext>
                  </a:extLst>
                </p:cNvPr>
                <p:cNvGrpSpPr>
                  <a:grpSpLocks/>
                </p:cNvGrpSpPr>
                <p:nvPr/>
              </p:nvGrpSpPr>
              <p:grpSpPr bwMode="auto">
                <a:xfrm>
                  <a:off x="672" y="1920"/>
                  <a:ext cx="145" cy="144"/>
                  <a:chOff x="672" y="1920"/>
                  <a:chExt cx="145" cy="144"/>
                </a:xfrm>
              </p:grpSpPr>
              <p:sp>
                <p:nvSpPr>
                  <p:cNvPr id="224" name="Line 79">
                    <a:extLst>
                      <a:ext uri="{FF2B5EF4-FFF2-40B4-BE49-F238E27FC236}">
                        <a16:creationId xmlns:a16="http://schemas.microsoft.com/office/drawing/2014/main" id="{DA98A219-B383-CD4D-8C19-E7062BA1CB8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5" name="Line 80">
                    <a:extLst>
                      <a:ext uri="{FF2B5EF4-FFF2-40B4-BE49-F238E27FC236}">
                        <a16:creationId xmlns:a16="http://schemas.microsoft.com/office/drawing/2014/main" id="{99DDF2C7-4BB4-444F-88C9-EC97B73784D8}"/>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21" name="Group 81">
                  <a:extLst>
                    <a:ext uri="{FF2B5EF4-FFF2-40B4-BE49-F238E27FC236}">
                      <a16:creationId xmlns:a16="http://schemas.microsoft.com/office/drawing/2014/main" id="{9E407ECB-B0DD-2542-84E4-67E112276A0C}"/>
                    </a:ext>
                  </a:extLst>
                </p:cNvPr>
                <p:cNvGrpSpPr>
                  <a:grpSpLocks/>
                </p:cNvGrpSpPr>
                <p:nvPr/>
              </p:nvGrpSpPr>
              <p:grpSpPr bwMode="auto">
                <a:xfrm>
                  <a:off x="818" y="1776"/>
                  <a:ext cx="145" cy="144"/>
                  <a:chOff x="672" y="1920"/>
                  <a:chExt cx="145" cy="144"/>
                </a:xfrm>
              </p:grpSpPr>
              <p:sp>
                <p:nvSpPr>
                  <p:cNvPr id="222" name="Line 82">
                    <a:extLst>
                      <a:ext uri="{FF2B5EF4-FFF2-40B4-BE49-F238E27FC236}">
                        <a16:creationId xmlns:a16="http://schemas.microsoft.com/office/drawing/2014/main" id="{7A966565-D20D-BC4D-BFEF-684E75D8237A}"/>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23" name="Line 83">
                    <a:extLst>
                      <a:ext uri="{FF2B5EF4-FFF2-40B4-BE49-F238E27FC236}">
                        <a16:creationId xmlns:a16="http://schemas.microsoft.com/office/drawing/2014/main" id="{DE790389-F96F-3645-8B5C-56C99B7A6231}"/>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17" name="Group 84">
                <a:extLst>
                  <a:ext uri="{FF2B5EF4-FFF2-40B4-BE49-F238E27FC236}">
                    <a16:creationId xmlns:a16="http://schemas.microsoft.com/office/drawing/2014/main" id="{B44615B9-9107-AE4B-B6B2-5C8842A57D65}"/>
                  </a:ext>
                </a:extLst>
              </p:cNvPr>
              <p:cNvGrpSpPr>
                <a:grpSpLocks/>
              </p:cNvGrpSpPr>
              <p:nvPr/>
            </p:nvGrpSpPr>
            <p:grpSpPr bwMode="auto">
              <a:xfrm>
                <a:off x="1551" y="1071"/>
                <a:ext cx="145" cy="144"/>
                <a:chOff x="672" y="1920"/>
                <a:chExt cx="145" cy="144"/>
              </a:xfrm>
            </p:grpSpPr>
            <p:sp>
              <p:nvSpPr>
                <p:cNvPr id="218" name="Line 85">
                  <a:extLst>
                    <a:ext uri="{FF2B5EF4-FFF2-40B4-BE49-F238E27FC236}">
                      <a16:creationId xmlns:a16="http://schemas.microsoft.com/office/drawing/2014/main" id="{3A621BC4-A685-9B4E-914E-9C7F23251DF6}"/>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9" name="Line 86">
                  <a:extLst>
                    <a:ext uri="{FF2B5EF4-FFF2-40B4-BE49-F238E27FC236}">
                      <a16:creationId xmlns:a16="http://schemas.microsoft.com/office/drawing/2014/main" id="{71296EA3-B1E3-434E-B779-CC6E8E61265A}"/>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0" name="Group 87">
              <a:extLst>
                <a:ext uri="{FF2B5EF4-FFF2-40B4-BE49-F238E27FC236}">
                  <a16:creationId xmlns:a16="http://schemas.microsoft.com/office/drawing/2014/main" id="{B2EFB5FC-1592-8042-A1C0-0B36516D6C71}"/>
                </a:ext>
              </a:extLst>
            </p:cNvPr>
            <p:cNvGrpSpPr>
              <a:grpSpLocks/>
            </p:cNvGrpSpPr>
            <p:nvPr/>
          </p:nvGrpSpPr>
          <p:grpSpPr bwMode="auto">
            <a:xfrm>
              <a:off x="1673" y="1147"/>
              <a:ext cx="583" cy="578"/>
              <a:chOff x="672" y="1486"/>
              <a:chExt cx="583" cy="578"/>
            </a:xfrm>
          </p:grpSpPr>
          <p:grpSp>
            <p:nvGrpSpPr>
              <p:cNvPr id="201" name="Group 88">
                <a:extLst>
                  <a:ext uri="{FF2B5EF4-FFF2-40B4-BE49-F238E27FC236}">
                    <a16:creationId xmlns:a16="http://schemas.microsoft.com/office/drawing/2014/main" id="{32E73C25-B702-224F-854F-9E057ECBEDE5}"/>
                  </a:ext>
                </a:extLst>
              </p:cNvPr>
              <p:cNvGrpSpPr>
                <a:grpSpLocks/>
              </p:cNvGrpSpPr>
              <p:nvPr/>
            </p:nvGrpSpPr>
            <p:grpSpPr bwMode="auto">
              <a:xfrm>
                <a:off x="672" y="1776"/>
                <a:ext cx="291" cy="288"/>
                <a:chOff x="672" y="1776"/>
                <a:chExt cx="291" cy="288"/>
              </a:xfrm>
            </p:grpSpPr>
            <p:grpSp>
              <p:nvGrpSpPr>
                <p:cNvPr id="209" name="Group 89">
                  <a:extLst>
                    <a:ext uri="{FF2B5EF4-FFF2-40B4-BE49-F238E27FC236}">
                      <a16:creationId xmlns:a16="http://schemas.microsoft.com/office/drawing/2014/main" id="{1B7CB7E1-B153-E14D-8D8A-11207424B680}"/>
                    </a:ext>
                  </a:extLst>
                </p:cNvPr>
                <p:cNvGrpSpPr>
                  <a:grpSpLocks/>
                </p:cNvGrpSpPr>
                <p:nvPr/>
              </p:nvGrpSpPr>
              <p:grpSpPr bwMode="auto">
                <a:xfrm>
                  <a:off x="672" y="1920"/>
                  <a:ext cx="145" cy="144"/>
                  <a:chOff x="672" y="1920"/>
                  <a:chExt cx="145" cy="144"/>
                </a:xfrm>
              </p:grpSpPr>
              <p:sp>
                <p:nvSpPr>
                  <p:cNvPr id="213" name="Line 90">
                    <a:extLst>
                      <a:ext uri="{FF2B5EF4-FFF2-40B4-BE49-F238E27FC236}">
                        <a16:creationId xmlns:a16="http://schemas.microsoft.com/office/drawing/2014/main" id="{27A6C125-E096-AC4A-9964-A49099132803}"/>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4" name="Line 91">
                    <a:extLst>
                      <a:ext uri="{FF2B5EF4-FFF2-40B4-BE49-F238E27FC236}">
                        <a16:creationId xmlns:a16="http://schemas.microsoft.com/office/drawing/2014/main" id="{DE0BE3B6-14E9-DF42-B4CC-2E8405F58F2B}"/>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10" name="Group 92">
                  <a:extLst>
                    <a:ext uri="{FF2B5EF4-FFF2-40B4-BE49-F238E27FC236}">
                      <a16:creationId xmlns:a16="http://schemas.microsoft.com/office/drawing/2014/main" id="{877C2484-7A5E-604F-9B08-1724B41CACC8}"/>
                    </a:ext>
                  </a:extLst>
                </p:cNvPr>
                <p:cNvGrpSpPr>
                  <a:grpSpLocks/>
                </p:cNvGrpSpPr>
                <p:nvPr/>
              </p:nvGrpSpPr>
              <p:grpSpPr bwMode="auto">
                <a:xfrm>
                  <a:off x="818" y="1776"/>
                  <a:ext cx="145" cy="144"/>
                  <a:chOff x="672" y="1920"/>
                  <a:chExt cx="145" cy="144"/>
                </a:xfrm>
              </p:grpSpPr>
              <p:sp>
                <p:nvSpPr>
                  <p:cNvPr id="211" name="Line 93">
                    <a:extLst>
                      <a:ext uri="{FF2B5EF4-FFF2-40B4-BE49-F238E27FC236}">
                        <a16:creationId xmlns:a16="http://schemas.microsoft.com/office/drawing/2014/main" id="{D9C04E3F-D0AB-1745-91FE-A097CA11D78E}"/>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12" name="Line 94">
                    <a:extLst>
                      <a:ext uri="{FF2B5EF4-FFF2-40B4-BE49-F238E27FC236}">
                        <a16:creationId xmlns:a16="http://schemas.microsoft.com/office/drawing/2014/main" id="{EDC1866B-DE17-3A44-A7FF-A42ACFA6A19C}"/>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02" name="Group 95">
                <a:extLst>
                  <a:ext uri="{FF2B5EF4-FFF2-40B4-BE49-F238E27FC236}">
                    <a16:creationId xmlns:a16="http://schemas.microsoft.com/office/drawing/2014/main" id="{B3FD2508-1A3B-F545-BB35-F836D08E571D}"/>
                  </a:ext>
                </a:extLst>
              </p:cNvPr>
              <p:cNvGrpSpPr>
                <a:grpSpLocks/>
              </p:cNvGrpSpPr>
              <p:nvPr/>
            </p:nvGrpSpPr>
            <p:grpSpPr bwMode="auto">
              <a:xfrm>
                <a:off x="964" y="1486"/>
                <a:ext cx="291" cy="288"/>
                <a:chOff x="672" y="1776"/>
                <a:chExt cx="291" cy="288"/>
              </a:xfrm>
            </p:grpSpPr>
            <p:grpSp>
              <p:nvGrpSpPr>
                <p:cNvPr id="203" name="Group 96">
                  <a:extLst>
                    <a:ext uri="{FF2B5EF4-FFF2-40B4-BE49-F238E27FC236}">
                      <a16:creationId xmlns:a16="http://schemas.microsoft.com/office/drawing/2014/main" id="{63FA1812-A241-CA46-94C2-4E003FA31FF1}"/>
                    </a:ext>
                  </a:extLst>
                </p:cNvPr>
                <p:cNvGrpSpPr>
                  <a:grpSpLocks/>
                </p:cNvGrpSpPr>
                <p:nvPr/>
              </p:nvGrpSpPr>
              <p:grpSpPr bwMode="auto">
                <a:xfrm>
                  <a:off x="672" y="1920"/>
                  <a:ext cx="145" cy="144"/>
                  <a:chOff x="672" y="1920"/>
                  <a:chExt cx="145" cy="144"/>
                </a:xfrm>
              </p:grpSpPr>
              <p:sp>
                <p:nvSpPr>
                  <p:cNvPr id="207" name="Line 97">
                    <a:extLst>
                      <a:ext uri="{FF2B5EF4-FFF2-40B4-BE49-F238E27FC236}">
                        <a16:creationId xmlns:a16="http://schemas.microsoft.com/office/drawing/2014/main" id="{5DD14580-BC6A-434D-9D65-4334BD0BCF17}"/>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8" name="Line 98">
                    <a:extLst>
                      <a:ext uri="{FF2B5EF4-FFF2-40B4-BE49-F238E27FC236}">
                        <a16:creationId xmlns:a16="http://schemas.microsoft.com/office/drawing/2014/main" id="{A48F997B-99F2-154D-9314-2BC629216B1F}"/>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04" name="Group 99">
                  <a:extLst>
                    <a:ext uri="{FF2B5EF4-FFF2-40B4-BE49-F238E27FC236}">
                      <a16:creationId xmlns:a16="http://schemas.microsoft.com/office/drawing/2014/main" id="{F8264A2E-19A3-B54A-AAE8-CE725258FFD6}"/>
                    </a:ext>
                  </a:extLst>
                </p:cNvPr>
                <p:cNvGrpSpPr>
                  <a:grpSpLocks/>
                </p:cNvGrpSpPr>
                <p:nvPr/>
              </p:nvGrpSpPr>
              <p:grpSpPr bwMode="auto">
                <a:xfrm>
                  <a:off x="818" y="1776"/>
                  <a:ext cx="145" cy="144"/>
                  <a:chOff x="672" y="1920"/>
                  <a:chExt cx="145" cy="144"/>
                </a:xfrm>
              </p:grpSpPr>
              <p:sp>
                <p:nvSpPr>
                  <p:cNvPr id="205" name="Line 100">
                    <a:extLst>
                      <a:ext uri="{FF2B5EF4-FFF2-40B4-BE49-F238E27FC236}">
                        <a16:creationId xmlns:a16="http://schemas.microsoft.com/office/drawing/2014/main" id="{BF8CE0C4-18BD-2D42-A867-062C10FB608B}"/>
                      </a:ext>
                    </a:extLst>
                  </p:cNvPr>
                  <p:cNvSpPr>
                    <a:spLocks noChangeShapeType="1"/>
                  </p:cNvSpPr>
                  <p:nvPr/>
                </p:nvSpPr>
                <p:spPr bwMode="auto">
                  <a:xfrm>
                    <a:off x="672" y="1920"/>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06" name="Line 101">
                    <a:extLst>
                      <a:ext uri="{FF2B5EF4-FFF2-40B4-BE49-F238E27FC236}">
                        <a16:creationId xmlns:a16="http://schemas.microsoft.com/office/drawing/2014/main" id="{1417D3B3-BCF8-4444-B762-8DA06CB37774}"/>
                      </a:ext>
                    </a:extLst>
                  </p:cNvPr>
                  <p:cNvSpPr>
                    <a:spLocks noChangeShapeType="1"/>
                  </p:cNvSpPr>
                  <p:nvPr/>
                </p:nvSpPr>
                <p:spPr bwMode="auto">
                  <a:xfrm rot="5400000">
                    <a:off x="745" y="1848"/>
                    <a:ext cx="0" cy="144"/>
                  </a:xfrm>
                  <a:prstGeom prst="line">
                    <a:avLst/>
                  </a:prstGeom>
                  <a:noFill/>
                  <a:ln w="1905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240" name="Text Box 150">
            <a:extLst>
              <a:ext uri="{FF2B5EF4-FFF2-40B4-BE49-F238E27FC236}">
                <a16:creationId xmlns:a16="http://schemas.microsoft.com/office/drawing/2014/main" id="{F48E0A72-EE06-8747-9412-C085A5FC1DC0}"/>
              </a:ext>
            </a:extLst>
          </p:cNvPr>
          <p:cNvSpPr txBox="1">
            <a:spLocks noChangeArrowheads="1"/>
          </p:cNvSpPr>
          <p:nvPr/>
        </p:nvSpPr>
        <p:spPr bwMode="auto">
          <a:xfrm rot="-5433387">
            <a:off x="610164" y="2844616"/>
            <a:ext cx="2744120" cy="34163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Arial"/>
              </a:rPr>
              <a:t>Cumulative data (chunks)</a:t>
            </a:r>
          </a:p>
        </p:txBody>
      </p:sp>
      <p:sp>
        <p:nvSpPr>
          <p:cNvPr id="241" name="Text Box 154">
            <a:extLst>
              <a:ext uri="{FF2B5EF4-FFF2-40B4-BE49-F238E27FC236}">
                <a16:creationId xmlns:a16="http://schemas.microsoft.com/office/drawing/2014/main" id="{8132C866-C3A3-F54B-8107-0983C1BB47A7}"/>
              </a:ext>
            </a:extLst>
          </p:cNvPr>
          <p:cNvSpPr txBox="1">
            <a:spLocks noChangeArrowheads="1"/>
          </p:cNvSpPr>
          <p:nvPr/>
        </p:nvSpPr>
        <p:spPr bwMode="auto">
          <a:xfrm>
            <a:off x="10211492" y="4330104"/>
            <a:ext cx="663964" cy="36933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time</a:t>
            </a:r>
          </a:p>
        </p:txBody>
      </p:sp>
      <p:grpSp>
        <p:nvGrpSpPr>
          <p:cNvPr id="242" name="Group 201">
            <a:extLst>
              <a:ext uri="{FF2B5EF4-FFF2-40B4-BE49-F238E27FC236}">
                <a16:creationId xmlns:a16="http://schemas.microsoft.com/office/drawing/2014/main" id="{98B35B39-6845-B44A-A9E2-DDF3A24FBA05}"/>
              </a:ext>
            </a:extLst>
          </p:cNvPr>
          <p:cNvGrpSpPr>
            <a:grpSpLocks/>
          </p:cNvGrpSpPr>
          <p:nvPr/>
        </p:nvGrpSpPr>
        <p:grpSpPr bwMode="auto">
          <a:xfrm>
            <a:off x="4103124" y="2012131"/>
            <a:ext cx="3500438" cy="2520950"/>
            <a:chOff x="1572" y="1156"/>
            <a:chExt cx="2205" cy="1588"/>
          </a:xfrm>
        </p:grpSpPr>
        <p:grpSp>
          <p:nvGrpSpPr>
            <p:cNvPr id="243" name="Group 198">
              <a:extLst>
                <a:ext uri="{FF2B5EF4-FFF2-40B4-BE49-F238E27FC236}">
                  <a16:creationId xmlns:a16="http://schemas.microsoft.com/office/drawing/2014/main" id="{03EED693-FDB3-0940-BE24-338512144BD8}"/>
                </a:ext>
              </a:extLst>
            </p:cNvPr>
            <p:cNvGrpSpPr>
              <a:grpSpLocks/>
            </p:cNvGrpSpPr>
            <p:nvPr/>
          </p:nvGrpSpPr>
          <p:grpSpPr bwMode="auto">
            <a:xfrm>
              <a:off x="1938" y="1156"/>
              <a:ext cx="1839" cy="1588"/>
              <a:chOff x="1938" y="1156"/>
              <a:chExt cx="1839" cy="1588"/>
            </a:xfrm>
          </p:grpSpPr>
          <p:grpSp>
            <p:nvGrpSpPr>
              <p:cNvPr id="247" name="Group 106">
                <a:extLst>
                  <a:ext uri="{FF2B5EF4-FFF2-40B4-BE49-F238E27FC236}">
                    <a16:creationId xmlns:a16="http://schemas.microsoft.com/office/drawing/2014/main" id="{249BAAF5-FA7A-D147-ABC6-E05F52DB1CF7}"/>
                  </a:ext>
                </a:extLst>
              </p:cNvPr>
              <p:cNvGrpSpPr>
                <a:grpSpLocks/>
              </p:cNvGrpSpPr>
              <p:nvPr/>
            </p:nvGrpSpPr>
            <p:grpSpPr bwMode="auto">
              <a:xfrm>
                <a:off x="1938" y="2600"/>
                <a:ext cx="319" cy="144"/>
                <a:chOff x="672" y="1920"/>
                <a:chExt cx="145" cy="144"/>
              </a:xfrm>
            </p:grpSpPr>
            <p:sp>
              <p:nvSpPr>
                <p:cNvPr id="469" name="Line 107">
                  <a:extLst>
                    <a:ext uri="{FF2B5EF4-FFF2-40B4-BE49-F238E27FC236}">
                      <a16:creationId xmlns:a16="http://schemas.microsoft.com/office/drawing/2014/main" id="{BCEB014D-84F6-CC4F-B058-2BB9795CA9E5}"/>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70" name="Line 108">
                  <a:extLst>
                    <a:ext uri="{FF2B5EF4-FFF2-40B4-BE49-F238E27FC236}">
                      <a16:creationId xmlns:a16="http://schemas.microsoft.com/office/drawing/2014/main" id="{A731394B-CB70-DC48-82B7-B15FFCD67E28}"/>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8" name="Group 109">
                <a:extLst>
                  <a:ext uri="{FF2B5EF4-FFF2-40B4-BE49-F238E27FC236}">
                    <a16:creationId xmlns:a16="http://schemas.microsoft.com/office/drawing/2014/main" id="{ABBCE7F6-E0A4-9C46-85D9-7B00EE2A1D27}"/>
                  </a:ext>
                </a:extLst>
              </p:cNvPr>
              <p:cNvGrpSpPr>
                <a:grpSpLocks/>
              </p:cNvGrpSpPr>
              <p:nvPr/>
            </p:nvGrpSpPr>
            <p:grpSpPr bwMode="auto">
              <a:xfrm>
                <a:off x="2252" y="2456"/>
                <a:ext cx="73" cy="144"/>
                <a:chOff x="672" y="1920"/>
                <a:chExt cx="145" cy="144"/>
              </a:xfrm>
            </p:grpSpPr>
            <p:sp>
              <p:nvSpPr>
                <p:cNvPr id="467" name="Line 110">
                  <a:extLst>
                    <a:ext uri="{FF2B5EF4-FFF2-40B4-BE49-F238E27FC236}">
                      <a16:creationId xmlns:a16="http://schemas.microsoft.com/office/drawing/2014/main" id="{413794F4-A4DC-BA41-B5A9-710F6654FBDC}"/>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8" name="Line 111">
                  <a:extLst>
                    <a:ext uri="{FF2B5EF4-FFF2-40B4-BE49-F238E27FC236}">
                      <a16:creationId xmlns:a16="http://schemas.microsoft.com/office/drawing/2014/main" id="{C1AA099D-2573-154E-82E2-DCE650510841}"/>
                    </a:ext>
                  </a:extLst>
                </p:cNvPr>
                <p:cNvSpPr>
                  <a:spLocks noChangeShapeType="1"/>
                </p:cNvSpPr>
                <p:nvPr/>
              </p:nvSpPr>
              <p:spPr bwMode="auto">
                <a:xfrm rot="5400000">
                  <a:off x="745" y="1849"/>
                  <a:ext cx="0" cy="141"/>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49" name="Group 112">
                <a:extLst>
                  <a:ext uri="{FF2B5EF4-FFF2-40B4-BE49-F238E27FC236}">
                    <a16:creationId xmlns:a16="http://schemas.microsoft.com/office/drawing/2014/main" id="{C42BB911-E80C-A34F-974F-1C46657BBAD0}"/>
                  </a:ext>
                </a:extLst>
              </p:cNvPr>
              <p:cNvGrpSpPr>
                <a:grpSpLocks/>
              </p:cNvGrpSpPr>
              <p:nvPr/>
            </p:nvGrpSpPr>
            <p:grpSpPr bwMode="auto">
              <a:xfrm>
                <a:off x="2317" y="2169"/>
                <a:ext cx="126" cy="288"/>
                <a:chOff x="672" y="1776"/>
                <a:chExt cx="291" cy="288"/>
              </a:xfrm>
            </p:grpSpPr>
            <p:grpSp>
              <p:nvGrpSpPr>
                <p:cNvPr id="461" name="Group 113">
                  <a:extLst>
                    <a:ext uri="{FF2B5EF4-FFF2-40B4-BE49-F238E27FC236}">
                      <a16:creationId xmlns:a16="http://schemas.microsoft.com/office/drawing/2014/main" id="{0DFA3004-ECFE-DC44-A8A1-99A4A7737F84}"/>
                    </a:ext>
                  </a:extLst>
                </p:cNvPr>
                <p:cNvGrpSpPr>
                  <a:grpSpLocks/>
                </p:cNvGrpSpPr>
                <p:nvPr/>
              </p:nvGrpSpPr>
              <p:grpSpPr bwMode="auto">
                <a:xfrm>
                  <a:off x="672" y="1920"/>
                  <a:ext cx="145" cy="144"/>
                  <a:chOff x="672" y="1920"/>
                  <a:chExt cx="145" cy="144"/>
                </a:xfrm>
              </p:grpSpPr>
              <p:sp>
                <p:nvSpPr>
                  <p:cNvPr id="465" name="Line 114">
                    <a:extLst>
                      <a:ext uri="{FF2B5EF4-FFF2-40B4-BE49-F238E27FC236}">
                        <a16:creationId xmlns:a16="http://schemas.microsoft.com/office/drawing/2014/main" id="{3DEB4882-8A2F-A547-B051-38774E313800}"/>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6" name="Line 115">
                    <a:extLst>
                      <a:ext uri="{FF2B5EF4-FFF2-40B4-BE49-F238E27FC236}">
                        <a16:creationId xmlns:a16="http://schemas.microsoft.com/office/drawing/2014/main" id="{B6148270-BC4A-FE49-89B7-92782BEE0211}"/>
                      </a:ext>
                    </a:extLst>
                  </p:cNvPr>
                  <p:cNvSpPr>
                    <a:spLocks noChangeShapeType="1"/>
                  </p:cNvSpPr>
                  <p:nvPr/>
                </p:nvSpPr>
                <p:spPr bwMode="auto">
                  <a:xfrm rot="5400000">
                    <a:off x="745" y="1847"/>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62" name="Group 116">
                  <a:extLst>
                    <a:ext uri="{FF2B5EF4-FFF2-40B4-BE49-F238E27FC236}">
                      <a16:creationId xmlns:a16="http://schemas.microsoft.com/office/drawing/2014/main" id="{8586C9B8-424B-834D-869E-BC829A7C589E}"/>
                    </a:ext>
                  </a:extLst>
                </p:cNvPr>
                <p:cNvGrpSpPr>
                  <a:grpSpLocks/>
                </p:cNvGrpSpPr>
                <p:nvPr/>
              </p:nvGrpSpPr>
              <p:grpSpPr bwMode="auto">
                <a:xfrm>
                  <a:off x="818" y="1776"/>
                  <a:ext cx="145" cy="144"/>
                  <a:chOff x="672" y="1920"/>
                  <a:chExt cx="145" cy="144"/>
                </a:xfrm>
              </p:grpSpPr>
              <p:sp>
                <p:nvSpPr>
                  <p:cNvPr id="463" name="Line 117">
                    <a:extLst>
                      <a:ext uri="{FF2B5EF4-FFF2-40B4-BE49-F238E27FC236}">
                        <a16:creationId xmlns:a16="http://schemas.microsoft.com/office/drawing/2014/main" id="{1FD5AE65-BCFC-EC43-865A-187EBD2DD214}"/>
                      </a:ext>
                    </a:extLst>
                  </p:cNvPr>
                  <p:cNvSpPr>
                    <a:spLocks noChangeShapeType="1"/>
                  </p:cNvSpPr>
                  <p:nvPr/>
                </p:nvSpPr>
                <p:spPr bwMode="auto">
                  <a:xfrm>
                    <a:off x="671"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4" name="Line 118">
                    <a:extLst>
                      <a:ext uri="{FF2B5EF4-FFF2-40B4-BE49-F238E27FC236}">
                        <a16:creationId xmlns:a16="http://schemas.microsoft.com/office/drawing/2014/main" id="{33DFFECE-C171-2749-A0BE-91786BD55307}"/>
                      </a:ext>
                    </a:extLst>
                  </p:cNvPr>
                  <p:cNvSpPr>
                    <a:spLocks noChangeShapeType="1"/>
                  </p:cNvSpPr>
                  <p:nvPr/>
                </p:nvSpPr>
                <p:spPr bwMode="auto">
                  <a:xfrm rot="5400000">
                    <a:off x="744" y="1847"/>
                    <a:ext cx="0" cy="146"/>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0" name="Group 119">
                <a:extLst>
                  <a:ext uri="{FF2B5EF4-FFF2-40B4-BE49-F238E27FC236}">
                    <a16:creationId xmlns:a16="http://schemas.microsoft.com/office/drawing/2014/main" id="{1F5518E3-719F-B14E-B055-6113FFA0D4F8}"/>
                  </a:ext>
                </a:extLst>
              </p:cNvPr>
              <p:cNvGrpSpPr>
                <a:grpSpLocks/>
              </p:cNvGrpSpPr>
              <p:nvPr/>
            </p:nvGrpSpPr>
            <p:grpSpPr bwMode="auto">
              <a:xfrm>
                <a:off x="2441" y="1877"/>
                <a:ext cx="609" cy="288"/>
                <a:chOff x="672" y="1776"/>
                <a:chExt cx="291" cy="288"/>
              </a:xfrm>
            </p:grpSpPr>
            <p:grpSp>
              <p:nvGrpSpPr>
                <p:cNvPr id="455" name="Group 120">
                  <a:extLst>
                    <a:ext uri="{FF2B5EF4-FFF2-40B4-BE49-F238E27FC236}">
                      <a16:creationId xmlns:a16="http://schemas.microsoft.com/office/drawing/2014/main" id="{20B31051-705E-9542-AFFC-72559BB0F9A8}"/>
                    </a:ext>
                  </a:extLst>
                </p:cNvPr>
                <p:cNvGrpSpPr>
                  <a:grpSpLocks/>
                </p:cNvGrpSpPr>
                <p:nvPr/>
              </p:nvGrpSpPr>
              <p:grpSpPr bwMode="auto">
                <a:xfrm>
                  <a:off x="672" y="1920"/>
                  <a:ext cx="145" cy="144"/>
                  <a:chOff x="672" y="1920"/>
                  <a:chExt cx="145" cy="144"/>
                </a:xfrm>
              </p:grpSpPr>
              <p:sp>
                <p:nvSpPr>
                  <p:cNvPr id="459" name="Line 121">
                    <a:extLst>
                      <a:ext uri="{FF2B5EF4-FFF2-40B4-BE49-F238E27FC236}">
                        <a16:creationId xmlns:a16="http://schemas.microsoft.com/office/drawing/2014/main" id="{01BB5816-7204-6647-BB2C-26310485E1B8}"/>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60" name="Line 122">
                    <a:extLst>
                      <a:ext uri="{FF2B5EF4-FFF2-40B4-BE49-F238E27FC236}">
                        <a16:creationId xmlns:a16="http://schemas.microsoft.com/office/drawing/2014/main" id="{4F4B0D82-EAE7-2242-8DF1-F7B4FFACA8B7}"/>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56" name="Group 123">
                  <a:extLst>
                    <a:ext uri="{FF2B5EF4-FFF2-40B4-BE49-F238E27FC236}">
                      <a16:creationId xmlns:a16="http://schemas.microsoft.com/office/drawing/2014/main" id="{83006F75-5500-5748-938E-5D5C5F1A944F}"/>
                    </a:ext>
                  </a:extLst>
                </p:cNvPr>
                <p:cNvGrpSpPr>
                  <a:grpSpLocks/>
                </p:cNvGrpSpPr>
                <p:nvPr/>
              </p:nvGrpSpPr>
              <p:grpSpPr bwMode="auto">
                <a:xfrm>
                  <a:off x="818" y="1776"/>
                  <a:ext cx="145" cy="144"/>
                  <a:chOff x="672" y="1920"/>
                  <a:chExt cx="145" cy="144"/>
                </a:xfrm>
              </p:grpSpPr>
              <p:sp>
                <p:nvSpPr>
                  <p:cNvPr id="457" name="Line 124">
                    <a:extLst>
                      <a:ext uri="{FF2B5EF4-FFF2-40B4-BE49-F238E27FC236}">
                        <a16:creationId xmlns:a16="http://schemas.microsoft.com/office/drawing/2014/main" id="{A2CE2AD8-EED8-BB46-AAA0-229AB680F9E4}"/>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8" name="Line 125">
                    <a:extLst>
                      <a:ext uri="{FF2B5EF4-FFF2-40B4-BE49-F238E27FC236}">
                        <a16:creationId xmlns:a16="http://schemas.microsoft.com/office/drawing/2014/main" id="{9CA3C61B-AAE4-644C-902C-0FB0031DD006}"/>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251" name="Group 126">
                <a:extLst>
                  <a:ext uri="{FF2B5EF4-FFF2-40B4-BE49-F238E27FC236}">
                    <a16:creationId xmlns:a16="http://schemas.microsoft.com/office/drawing/2014/main" id="{0D5BD217-3E68-D04C-A046-D2DF3EC87AC2}"/>
                  </a:ext>
                </a:extLst>
              </p:cNvPr>
              <p:cNvGrpSpPr>
                <a:grpSpLocks/>
              </p:cNvGrpSpPr>
              <p:nvPr/>
            </p:nvGrpSpPr>
            <p:grpSpPr bwMode="auto">
              <a:xfrm>
                <a:off x="3045" y="1740"/>
                <a:ext cx="52" cy="144"/>
                <a:chOff x="672" y="1920"/>
                <a:chExt cx="145" cy="144"/>
              </a:xfrm>
            </p:grpSpPr>
            <p:sp>
              <p:nvSpPr>
                <p:cNvPr id="265" name="Line 127">
                  <a:extLst>
                    <a:ext uri="{FF2B5EF4-FFF2-40B4-BE49-F238E27FC236}">
                      <a16:creationId xmlns:a16="http://schemas.microsoft.com/office/drawing/2014/main" id="{63421A91-A260-604C-B7EF-CE53173E9262}"/>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54" name="Line 128">
                  <a:extLst>
                    <a:ext uri="{FF2B5EF4-FFF2-40B4-BE49-F238E27FC236}">
                      <a16:creationId xmlns:a16="http://schemas.microsoft.com/office/drawing/2014/main" id="{5ACCDE26-4AE7-474C-B0E6-D4317E90F076}"/>
                    </a:ext>
                  </a:extLst>
                </p:cNvPr>
                <p:cNvSpPr>
                  <a:spLocks noChangeShapeType="1"/>
                </p:cNvSpPr>
                <p:nvPr/>
              </p:nvSpPr>
              <p:spPr bwMode="auto">
                <a:xfrm rot="5400000">
                  <a:off x="745" y="1849"/>
                  <a:ext cx="0" cy="145"/>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2" name="Group 131">
                <a:extLst>
                  <a:ext uri="{FF2B5EF4-FFF2-40B4-BE49-F238E27FC236}">
                    <a16:creationId xmlns:a16="http://schemas.microsoft.com/office/drawing/2014/main" id="{C1AC9525-5797-124E-A677-A0A962D77858}"/>
                  </a:ext>
                </a:extLst>
              </p:cNvPr>
              <p:cNvGrpSpPr>
                <a:grpSpLocks/>
              </p:cNvGrpSpPr>
              <p:nvPr/>
            </p:nvGrpSpPr>
            <p:grpSpPr bwMode="auto">
              <a:xfrm>
                <a:off x="3092" y="1590"/>
                <a:ext cx="469" cy="144"/>
                <a:chOff x="672" y="1920"/>
                <a:chExt cx="145" cy="144"/>
              </a:xfrm>
            </p:grpSpPr>
            <p:sp>
              <p:nvSpPr>
                <p:cNvPr id="263" name="Line 132">
                  <a:extLst>
                    <a:ext uri="{FF2B5EF4-FFF2-40B4-BE49-F238E27FC236}">
                      <a16:creationId xmlns:a16="http://schemas.microsoft.com/office/drawing/2014/main" id="{1B85E59A-4AA2-5647-9EEB-87D45C3C98E3}"/>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4" name="Line 133">
                  <a:extLst>
                    <a:ext uri="{FF2B5EF4-FFF2-40B4-BE49-F238E27FC236}">
                      <a16:creationId xmlns:a16="http://schemas.microsoft.com/office/drawing/2014/main" id="{82EE49D4-A79D-D041-AF79-59F7DB573960}"/>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3" name="Group 134">
                <a:extLst>
                  <a:ext uri="{FF2B5EF4-FFF2-40B4-BE49-F238E27FC236}">
                    <a16:creationId xmlns:a16="http://schemas.microsoft.com/office/drawing/2014/main" id="{514EDBAD-45E8-C341-9B6D-21A7A489FB39}"/>
                  </a:ext>
                </a:extLst>
              </p:cNvPr>
              <p:cNvGrpSpPr>
                <a:grpSpLocks/>
              </p:cNvGrpSpPr>
              <p:nvPr/>
            </p:nvGrpSpPr>
            <p:grpSpPr bwMode="auto">
              <a:xfrm>
                <a:off x="3550" y="1446"/>
                <a:ext cx="145" cy="144"/>
                <a:chOff x="672" y="1920"/>
                <a:chExt cx="145" cy="144"/>
              </a:xfrm>
            </p:grpSpPr>
            <p:sp>
              <p:nvSpPr>
                <p:cNvPr id="261" name="Line 135">
                  <a:extLst>
                    <a:ext uri="{FF2B5EF4-FFF2-40B4-BE49-F238E27FC236}">
                      <a16:creationId xmlns:a16="http://schemas.microsoft.com/office/drawing/2014/main" id="{C48631F1-3B13-5F46-8A45-26547347B97F}"/>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2" name="Line 136">
                  <a:extLst>
                    <a:ext uri="{FF2B5EF4-FFF2-40B4-BE49-F238E27FC236}">
                      <a16:creationId xmlns:a16="http://schemas.microsoft.com/office/drawing/2014/main" id="{2650A6FC-C4D0-F54D-8D69-65B6EC19FF3B}"/>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4" name="Group 137">
                <a:extLst>
                  <a:ext uri="{FF2B5EF4-FFF2-40B4-BE49-F238E27FC236}">
                    <a16:creationId xmlns:a16="http://schemas.microsoft.com/office/drawing/2014/main" id="{E11AEF40-3AE5-6745-964C-3A95695364E8}"/>
                  </a:ext>
                </a:extLst>
              </p:cNvPr>
              <p:cNvGrpSpPr>
                <a:grpSpLocks/>
              </p:cNvGrpSpPr>
              <p:nvPr/>
            </p:nvGrpSpPr>
            <p:grpSpPr bwMode="auto">
              <a:xfrm>
                <a:off x="3690" y="1156"/>
                <a:ext cx="87" cy="288"/>
                <a:chOff x="672" y="1776"/>
                <a:chExt cx="291" cy="288"/>
              </a:xfrm>
            </p:grpSpPr>
            <p:grpSp>
              <p:nvGrpSpPr>
                <p:cNvPr id="255" name="Group 138">
                  <a:extLst>
                    <a:ext uri="{FF2B5EF4-FFF2-40B4-BE49-F238E27FC236}">
                      <a16:creationId xmlns:a16="http://schemas.microsoft.com/office/drawing/2014/main" id="{1A362898-74D2-1544-8CB1-95EA79C25F8B}"/>
                    </a:ext>
                  </a:extLst>
                </p:cNvPr>
                <p:cNvGrpSpPr>
                  <a:grpSpLocks/>
                </p:cNvGrpSpPr>
                <p:nvPr/>
              </p:nvGrpSpPr>
              <p:grpSpPr bwMode="auto">
                <a:xfrm>
                  <a:off x="672" y="1920"/>
                  <a:ext cx="145" cy="144"/>
                  <a:chOff x="672" y="1920"/>
                  <a:chExt cx="145" cy="144"/>
                </a:xfrm>
              </p:grpSpPr>
              <p:sp>
                <p:nvSpPr>
                  <p:cNvPr id="259" name="Line 139">
                    <a:extLst>
                      <a:ext uri="{FF2B5EF4-FFF2-40B4-BE49-F238E27FC236}">
                        <a16:creationId xmlns:a16="http://schemas.microsoft.com/office/drawing/2014/main" id="{5C955EC5-AEF2-C840-94BF-ECDF7E721E3E}"/>
                      </a:ext>
                    </a:extLst>
                  </p:cNvPr>
                  <p:cNvSpPr>
                    <a:spLocks noChangeShapeType="1"/>
                  </p:cNvSpPr>
                  <p:nvPr/>
                </p:nvSpPr>
                <p:spPr bwMode="auto">
                  <a:xfrm>
                    <a:off x="672"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60" name="Line 140">
                    <a:extLst>
                      <a:ext uri="{FF2B5EF4-FFF2-40B4-BE49-F238E27FC236}">
                        <a16:creationId xmlns:a16="http://schemas.microsoft.com/office/drawing/2014/main" id="{6DD8161A-D076-C84B-81F0-0A52F1549D55}"/>
                      </a:ext>
                    </a:extLst>
                  </p:cNvPr>
                  <p:cNvSpPr>
                    <a:spLocks noChangeShapeType="1"/>
                  </p:cNvSpPr>
                  <p:nvPr/>
                </p:nvSpPr>
                <p:spPr bwMode="auto">
                  <a:xfrm rot="5400000">
                    <a:off x="744"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256" name="Group 141">
                  <a:extLst>
                    <a:ext uri="{FF2B5EF4-FFF2-40B4-BE49-F238E27FC236}">
                      <a16:creationId xmlns:a16="http://schemas.microsoft.com/office/drawing/2014/main" id="{C22A4CBA-7C11-AD40-BFCC-9555A0FC6E95}"/>
                    </a:ext>
                  </a:extLst>
                </p:cNvPr>
                <p:cNvGrpSpPr>
                  <a:grpSpLocks/>
                </p:cNvGrpSpPr>
                <p:nvPr/>
              </p:nvGrpSpPr>
              <p:grpSpPr bwMode="auto">
                <a:xfrm>
                  <a:off x="818" y="1776"/>
                  <a:ext cx="145" cy="144"/>
                  <a:chOff x="672" y="1920"/>
                  <a:chExt cx="145" cy="144"/>
                </a:xfrm>
              </p:grpSpPr>
              <p:sp>
                <p:nvSpPr>
                  <p:cNvPr id="257" name="Line 142">
                    <a:extLst>
                      <a:ext uri="{FF2B5EF4-FFF2-40B4-BE49-F238E27FC236}">
                        <a16:creationId xmlns:a16="http://schemas.microsoft.com/office/drawing/2014/main" id="{D34B9002-AD10-5D4B-93B9-4CB7E3CFC3F9}"/>
                      </a:ext>
                    </a:extLst>
                  </p:cNvPr>
                  <p:cNvSpPr>
                    <a:spLocks noChangeShapeType="1"/>
                  </p:cNvSpPr>
                  <p:nvPr/>
                </p:nvSpPr>
                <p:spPr bwMode="auto">
                  <a:xfrm>
                    <a:off x="673" y="1920"/>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58" name="Line 143">
                    <a:extLst>
                      <a:ext uri="{FF2B5EF4-FFF2-40B4-BE49-F238E27FC236}">
                        <a16:creationId xmlns:a16="http://schemas.microsoft.com/office/drawing/2014/main" id="{80DF59F4-160E-D045-8986-77B568B3A67F}"/>
                      </a:ext>
                    </a:extLst>
                  </p:cNvPr>
                  <p:cNvSpPr>
                    <a:spLocks noChangeShapeType="1"/>
                  </p:cNvSpPr>
                  <p:nvPr/>
                </p:nvSpPr>
                <p:spPr bwMode="auto">
                  <a:xfrm rot="5400000">
                    <a:off x="745" y="1848"/>
                    <a:ext cx="0" cy="144"/>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sp>
          <p:nvSpPr>
            <p:cNvPr id="244" name="Text Box 152">
              <a:extLst>
                <a:ext uri="{FF2B5EF4-FFF2-40B4-BE49-F238E27FC236}">
                  <a16:creationId xmlns:a16="http://schemas.microsoft.com/office/drawing/2014/main" id="{7EB75F6E-9A0B-7248-957A-DF95A2A9F96B}"/>
                </a:ext>
              </a:extLst>
            </p:cNvPr>
            <p:cNvSpPr txBox="1">
              <a:spLocks noChangeArrowheads="1"/>
            </p:cNvSpPr>
            <p:nvPr/>
          </p:nvSpPr>
          <p:spPr bwMode="auto">
            <a:xfrm>
              <a:off x="1737" y="1724"/>
              <a:ext cx="664"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19050">
                  <a:solidFill>
                    <a:schemeClr val="tx1"/>
                  </a:solidFill>
                  <a:prstDash val="sysDot"/>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variable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network</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delay</a:t>
              </a:r>
            </a:p>
          </p:txBody>
        </p:sp>
        <p:sp>
          <p:nvSpPr>
            <p:cNvPr id="245" name="Line 153">
              <a:extLst>
                <a:ext uri="{FF2B5EF4-FFF2-40B4-BE49-F238E27FC236}">
                  <a16:creationId xmlns:a16="http://schemas.microsoft.com/office/drawing/2014/main" id="{A758800A-7C03-9644-8754-5F8514AC77B8}"/>
                </a:ext>
              </a:extLst>
            </p:cNvPr>
            <p:cNvSpPr>
              <a:spLocks noChangeShapeType="1"/>
            </p:cNvSpPr>
            <p:nvPr/>
          </p:nvSpPr>
          <p:spPr bwMode="auto">
            <a:xfrm>
              <a:off x="1572" y="1938"/>
              <a:ext cx="1098" cy="0"/>
            </a:xfrm>
            <a:prstGeom prst="line">
              <a:avLst/>
            </a:prstGeom>
            <a:noFill/>
            <a:ln w="19050">
              <a:solidFill>
                <a:schemeClr val="tx1"/>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246" name="Text Box 197">
              <a:extLst>
                <a:ext uri="{FF2B5EF4-FFF2-40B4-BE49-F238E27FC236}">
                  <a16:creationId xmlns:a16="http://schemas.microsoft.com/office/drawing/2014/main" id="{E2D57BCC-95D4-B846-8D60-5061813600C5}"/>
                </a:ext>
              </a:extLst>
            </p:cNvPr>
            <p:cNvSpPr txBox="1">
              <a:spLocks noChangeArrowheads="1"/>
            </p:cNvSpPr>
            <p:nvPr/>
          </p:nvSpPr>
          <p:spPr bwMode="auto">
            <a:xfrm>
              <a:off x="2651" y="1196"/>
              <a:ext cx="875"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client video</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rPr>
                <a:t>reception</a:t>
              </a:r>
            </a:p>
          </p:txBody>
        </p:sp>
      </p:grpSp>
      <p:grpSp>
        <p:nvGrpSpPr>
          <p:cNvPr id="471" name="Group 203">
            <a:extLst>
              <a:ext uri="{FF2B5EF4-FFF2-40B4-BE49-F238E27FC236}">
                <a16:creationId xmlns:a16="http://schemas.microsoft.com/office/drawing/2014/main" id="{0A5D4D99-D2D3-5145-8C99-4359533C8DB5}"/>
              </a:ext>
            </a:extLst>
          </p:cNvPr>
          <p:cNvGrpSpPr>
            <a:grpSpLocks/>
          </p:cNvGrpSpPr>
          <p:nvPr/>
        </p:nvGrpSpPr>
        <p:grpSpPr bwMode="auto">
          <a:xfrm>
            <a:off x="4582549" y="1983556"/>
            <a:ext cx="5226054" cy="3214688"/>
            <a:chOff x="1874" y="1138"/>
            <a:chExt cx="3292" cy="2025"/>
          </a:xfrm>
        </p:grpSpPr>
        <p:grpSp>
          <p:nvGrpSpPr>
            <p:cNvPr id="472" name="Group 155">
              <a:extLst>
                <a:ext uri="{FF2B5EF4-FFF2-40B4-BE49-F238E27FC236}">
                  <a16:creationId xmlns:a16="http://schemas.microsoft.com/office/drawing/2014/main" id="{07264358-3F6F-F34E-A331-1214EAB8088F}"/>
                </a:ext>
              </a:extLst>
            </p:cNvPr>
            <p:cNvGrpSpPr>
              <a:grpSpLocks/>
            </p:cNvGrpSpPr>
            <p:nvPr/>
          </p:nvGrpSpPr>
          <p:grpSpPr bwMode="auto">
            <a:xfrm>
              <a:off x="2784" y="1138"/>
              <a:ext cx="1608" cy="1591"/>
              <a:chOff x="648" y="1147"/>
              <a:chExt cx="1608" cy="1591"/>
            </a:xfrm>
          </p:grpSpPr>
          <p:grpSp>
            <p:nvGrpSpPr>
              <p:cNvPr id="477" name="Group 156">
                <a:extLst>
                  <a:ext uri="{FF2B5EF4-FFF2-40B4-BE49-F238E27FC236}">
                    <a16:creationId xmlns:a16="http://schemas.microsoft.com/office/drawing/2014/main" id="{E2731D05-9C4A-504E-ADE0-6F211B66B536}"/>
                  </a:ext>
                </a:extLst>
              </p:cNvPr>
              <p:cNvGrpSpPr>
                <a:grpSpLocks/>
              </p:cNvGrpSpPr>
              <p:nvPr/>
            </p:nvGrpSpPr>
            <p:grpSpPr bwMode="auto">
              <a:xfrm>
                <a:off x="648" y="1725"/>
                <a:ext cx="1024" cy="1013"/>
                <a:chOff x="672" y="1071"/>
                <a:chExt cx="1024" cy="1013"/>
              </a:xfrm>
            </p:grpSpPr>
            <p:grpSp>
              <p:nvGrpSpPr>
                <p:cNvPr id="493" name="Group 157">
                  <a:extLst>
                    <a:ext uri="{FF2B5EF4-FFF2-40B4-BE49-F238E27FC236}">
                      <a16:creationId xmlns:a16="http://schemas.microsoft.com/office/drawing/2014/main" id="{7FC78464-051F-134D-8FAE-FBAF0F550A82}"/>
                    </a:ext>
                  </a:extLst>
                </p:cNvPr>
                <p:cNvGrpSpPr>
                  <a:grpSpLocks/>
                </p:cNvGrpSpPr>
                <p:nvPr/>
              </p:nvGrpSpPr>
              <p:grpSpPr bwMode="auto">
                <a:xfrm>
                  <a:off x="672" y="1506"/>
                  <a:ext cx="583" cy="578"/>
                  <a:chOff x="672" y="1486"/>
                  <a:chExt cx="583" cy="578"/>
                </a:xfrm>
              </p:grpSpPr>
              <p:grpSp>
                <p:nvGrpSpPr>
                  <p:cNvPr id="504" name="Group 158">
                    <a:extLst>
                      <a:ext uri="{FF2B5EF4-FFF2-40B4-BE49-F238E27FC236}">
                        <a16:creationId xmlns:a16="http://schemas.microsoft.com/office/drawing/2014/main" id="{3F92BA0B-BE53-FA46-BC59-59D252B71F86}"/>
                      </a:ext>
                    </a:extLst>
                  </p:cNvPr>
                  <p:cNvGrpSpPr>
                    <a:grpSpLocks/>
                  </p:cNvGrpSpPr>
                  <p:nvPr/>
                </p:nvGrpSpPr>
                <p:grpSpPr bwMode="auto">
                  <a:xfrm>
                    <a:off x="672" y="1776"/>
                    <a:ext cx="291" cy="288"/>
                    <a:chOff x="672" y="1776"/>
                    <a:chExt cx="291" cy="288"/>
                  </a:xfrm>
                </p:grpSpPr>
                <p:grpSp>
                  <p:nvGrpSpPr>
                    <p:cNvPr id="512" name="Group 159">
                      <a:extLst>
                        <a:ext uri="{FF2B5EF4-FFF2-40B4-BE49-F238E27FC236}">
                          <a16:creationId xmlns:a16="http://schemas.microsoft.com/office/drawing/2014/main" id="{085B4E92-95EE-3643-A0DC-D7033658CC4A}"/>
                        </a:ext>
                      </a:extLst>
                    </p:cNvPr>
                    <p:cNvGrpSpPr>
                      <a:grpSpLocks/>
                    </p:cNvGrpSpPr>
                    <p:nvPr/>
                  </p:nvGrpSpPr>
                  <p:grpSpPr bwMode="auto">
                    <a:xfrm>
                      <a:off x="672" y="1920"/>
                      <a:ext cx="145" cy="144"/>
                      <a:chOff x="672" y="1920"/>
                      <a:chExt cx="145" cy="144"/>
                    </a:xfrm>
                  </p:grpSpPr>
                  <p:sp>
                    <p:nvSpPr>
                      <p:cNvPr id="516" name="Line 160">
                        <a:extLst>
                          <a:ext uri="{FF2B5EF4-FFF2-40B4-BE49-F238E27FC236}">
                            <a16:creationId xmlns:a16="http://schemas.microsoft.com/office/drawing/2014/main" id="{4CCBADDF-3AAD-244C-84F2-955713D33B56}"/>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7" name="Line 161">
                        <a:extLst>
                          <a:ext uri="{FF2B5EF4-FFF2-40B4-BE49-F238E27FC236}">
                            <a16:creationId xmlns:a16="http://schemas.microsoft.com/office/drawing/2014/main" id="{60DD74BD-68A2-D642-9D61-2E97298246D9}"/>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13" name="Group 162">
                      <a:extLst>
                        <a:ext uri="{FF2B5EF4-FFF2-40B4-BE49-F238E27FC236}">
                          <a16:creationId xmlns:a16="http://schemas.microsoft.com/office/drawing/2014/main" id="{C1989A72-D268-824D-9875-979E1F6D2191}"/>
                        </a:ext>
                      </a:extLst>
                    </p:cNvPr>
                    <p:cNvGrpSpPr>
                      <a:grpSpLocks/>
                    </p:cNvGrpSpPr>
                    <p:nvPr/>
                  </p:nvGrpSpPr>
                  <p:grpSpPr bwMode="auto">
                    <a:xfrm>
                      <a:off x="818" y="1776"/>
                      <a:ext cx="145" cy="144"/>
                      <a:chOff x="672" y="1920"/>
                      <a:chExt cx="145" cy="144"/>
                    </a:xfrm>
                  </p:grpSpPr>
                  <p:sp>
                    <p:nvSpPr>
                      <p:cNvPr id="514" name="Line 163">
                        <a:extLst>
                          <a:ext uri="{FF2B5EF4-FFF2-40B4-BE49-F238E27FC236}">
                            <a16:creationId xmlns:a16="http://schemas.microsoft.com/office/drawing/2014/main" id="{E2822205-D42B-A942-A638-4E9E35216C0F}"/>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5" name="Line 164">
                        <a:extLst>
                          <a:ext uri="{FF2B5EF4-FFF2-40B4-BE49-F238E27FC236}">
                            <a16:creationId xmlns:a16="http://schemas.microsoft.com/office/drawing/2014/main" id="{CBDD1753-3892-2E48-9E57-9DF5FF1106E1}"/>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05" name="Group 165">
                    <a:extLst>
                      <a:ext uri="{FF2B5EF4-FFF2-40B4-BE49-F238E27FC236}">
                        <a16:creationId xmlns:a16="http://schemas.microsoft.com/office/drawing/2014/main" id="{E13E93F8-7EEA-CD42-AF90-CE67AC1026A4}"/>
                      </a:ext>
                    </a:extLst>
                  </p:cNvPr>
                  <p:cNvGrpSpPr>
                    <a:grpSpLocks/>
                  </p:cNvGrpSpPr>
                  <p:nvPr/>
                </p:nvGrpSpPr>
                <p:grpSpPr bwMode="auto">
                  <a:xfrm>
                    <a:off x="964" y="1486"/>
                    <a:ext cx="291" cy="288"/>
                    <a:chOff x="672" y="1776"/>
                    <a:chExt cx="291" cy="288"/>
                  </a:xfrm>
                </p:grpSpPr>
                <p:grpSp>
                  <p:nvGrpSpPr>
                    <p:cNvPr id="506" name="Group 166">
                      <a:extLst>
                        <a:ext uri="{FF2B5EF4-FFF2-40B4-BE49-F238E27FC236}">
                          <a16:creationId xmlns:a16="http://schemas.microsoft.com/office/drawing/2014/main" id="{40324903-D84E-FE42-8880-F5D6F8A53F34}"/>
                        </a:ext>
                      </a:extLst>
                    </p:cNvPr>
                    <p:cNvGrpSpPr>
                      <a:grpSpLocks/>
                    </p:cNvGrpSpPr>
                    <p:nvPr/>
                  </p:nvGrpSpPr>
                  <p:grpSpPr bwMode="auto">
                    <a:xfrm>
                      <a:off x="672" y="1920"/>
                      <a:ext cx="145" cy="144"/>
                      <a:chOff x="672" y="1920"/>
                      <a:chExt cx="145" cy="144"/>
                    </a:xfrm>
                  </p:grpSpPr>
                  <p:sp>
                    <p:nvSpPr>
                      <p:cNvPr id="510" name="Line 167">
                        <a:extLst>
                          <a:ext uri="{FF2B5EF4-FFF2-40B4-BE49-F238E27FC236}">
                            <a16:creationId xmlns:a16="http://schemas.microsoft.com/office/drawing/2014/main" id="{B3E7679D-902C-D144-A1D7-B871E1CE6AC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11" name="Line 168">
                        <a:extLst>
                          <a:ext uri="{FF2B5EF4-FFF2-40B4-BE49-F238E27FC236}">
                            <a16:creationId xmlns:a16="http://schemas.microsoft.com/office/drawing/2014/main" id="{3CDD5500-6D60-1041-B4A6-4098D994E12F}"/>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507" name="Group 169">
                      <a:extLst>
                        <a:ext uri="{FF2B5EF4-FFF2-40B4-BE49-F238E27FC236}">
                          <a16:creationId xmlns:a16="http://schemas.microsoft.com/office/drawing/2014/main" id="{9B075E85-842D-8943-A399-F54A797ECE6E}"/>
                        </a:ext>
                      </a:extLst>
                    </p:cNvPr>
                    <p:cNvGrpSpPr>
                      <a:grpSpLocks/>
                    </p:cNvGrpSpPr>
                    <p:nvPr/>
                  </p:nvGrpSpPr>
                  <p:grpSpPr bwMode="auto">
                    <a:xfrm>
                      <a:off x="818" y="1776"/>
                      <a:ext cx="145" cy="144"/>
                      <a:chOff x="672" y="1920"/>
                      <a:chExt cx="145" cy="144"/>
                    </a:xfrm>
                  </p:grpSpPr>
                  <p:sp>
                    <p:nvSpPr>
                      <p:cNvPr id="508" name="Line 170">
                        <a:extLst>
                          <a:ext uri="{FF2B5EF4-FFF2-40B4-BE49-F238E27FC236}">
                            <a16:creationId xmlns:a16="http://schemas.microsoft.com/office/drawing/2014/main" id="{9D762FA7-59F0-DA45-9D27-B2CF3B8BA56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9" name="Line 171">
                        <a:extLst>
                          <a:ext uri="{FF2B5EF4-FFF2-40B4-BE49-F238E27FC236}">
                            <a16:creationId xmlns:a16="http://schemas.microsoft.com/office/drawing/2014/main" id="{087EFDEE-BDC8-064C-88E6-C6513D297CE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nvGrpSpPr>
                <p:cNvPr id="494" name="Group 172">
                  <a:extLst>
                    <a:ext uri="{FF2B5EF4-FFF2-40B4-BE49-F238E27FC236}">
                      <a16:creationId xmlns:a16="http://schemas.microsoft.com/office/drawing/2014/main" id="{647341C8-FCBB-8240-BABA-9DA1ABC3B5DE}"/>
                    </a:ext>
                  </a:extLst>
                </p:cNvPr>
                <p:cNvGrpSpPr>
                  <a:grpSpLocks/>
                </p:cNvGrpSpPr>
                <p:nvPr/>
              </p:nvGrpSpPr>
              <p:grpSpPr bwMode="auto">
                <a:xfrm>
                  <a:off x="1259" y="1217"/>
                  <a:ext cx="291" cy="288"/>
                  <a:chOff x="672" y="1776"/>
                  <a:chExt cx="291" cy="288"/>
                </a:xfrm>
              </p:grpSpPr>
              <p:grpSp>
                <p:nvGrpSpPr>
                  <p:cNvPr id="498" name="Group 173">
                    <a:extLst>
                      <a:ext uri="{FF2B5EF4-FFF2-40B4-BE49-F238E27FC236}">
                        <a16:creationId xmlns:a16="http://schemas.microsoft.com/office/drawing/2014/main" id="{99A07B8A-25DE-DB4F-B10F-551AD5751153}"/>
                      </a:ext>
                    </a:extLst>
                  </p:cNvPr>
                  <p:cNvGrpSpPr>
                    <a:grpSpLocks/>
                  </p:cNvGrpSpPr>
                  <p:nvPr/>
                </p:nvGrpSpPr>
                <p:grpSpPr bwMode="auto">
                  <a:xfrm>
                    <a:off x="672" y="1920"/>
                    <a:ext cx="145" cy="144"/>
                    <a:chOff x="672" y="1920"/>
                    <a:chExt cx="145" cy="144"/>
                  </a:xfrm>
                </p:grpSpPr>
                <p:sp>
                  <p:nvSpPr>
                    <p:cNvPr id="502" name="Line 174">
                      <a:extLst>
                        <a:ext uri="{FF2B5EF4-FFF2-40B4-BE49-F238E27FC236}">
                          <a16:creationId xmlns:a16="http://schemas.microsoft.com/office/drawing/2014/main" id="{459607AA-BBEC-A64A-A370-920FB0AA6660}"/>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3" name="Line 175">
                      <a:extLst>
                        <a:ext uri="{FF2B5EF4-FFF2-40B4-BE49-F238E27FC236}">
                          <a16:creationId xmlns:a16="http://schemas.microsoft.com/office/drawing/2014/main" id="{A9BA5078-706D-CA40-8B4F-E87C7F4DEDB2}"/>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99" name="Group 176">
                    <a:extLst>
                      <a:ext uri="{FF2B5EF4-FFF2-40B4-BE49-F238E27FC236}">
                        <a16:creationId xmlns:a16="http://schemas.microsoft.com/office/drawing/2014/main" id="{C5B29228-B2C4-104D-8F6E-776223508277}"/>
                      </a:ext>
                    </a:extLst>
                  </p:cNvPr>
                  <p:cNvGrpSpPr>
                    <a:grpSpLocks/>
                  </p:cNvGrpSpPr>
                  <p:nvPr/>
                </p:nvGrpSpPr>
                <p:grpSpPr bwMode="auto">
                  <a:xfrm>
                    <a:off x="818" y="1776"/>
                    <a:ext cx="145" cy="144"/>
                    <a:chOff x="672" y="1920"/>
                    <a:chExt cx="145" cy="144"/>
                  </a:xfrm>
                </p:grpSpPr>
                <p:sp>
                  <p:nvSpPr>
                    <p:cNvPr id="500" name="Line 177">
                      <a:extLst>
                        <a:ext uri="{FF2B5EF4-FFF2-40B4-BE49-F238E27FC236}">
                          <a16:creationId xmlns:a16="http://schemas.microsoft.com/office/drawing/2014/main" id="{AB6FB84E-6945-224D-9263-1A3379FADD9B}"/>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01" name="Line 178">
                      <a:extLst>
                        <a:ext uri="{FF2B5EF4-FFF2-40B4-BE49-F238E27FC236}">
                          <a16:creationId xmlns:a16="http://schemas.microsoft.com/office/drawing/2014/main" id="{EACF4AEF-2DA0-BF4C-860B-B166C57159C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95" name="Group 179">
                  <a:extLst>
                    <a:ext uri="{FF2B5EF4-FFF2-40B4-BE49-F238E27FC236}">
                      <a16:creationId xmlns:a16="http://schemas.microsoft.com/office/drawing/2014/main" id="{B94E0988-88DB-A949-B923-553FDE2D79CB}"/>
                    </a:ext>
                  </a:extLst>
                </p:cNvPr>
                <p:cNvGrpSpPr>
                  <a:grpSpLocks/>
                </p:cNvGrpSpPr>
                <p:nvPr/>
              </p:nvGrpSpPr>
              <p:grpSpPr bwMode="auto">
                <a:xfrm>
                  <a:off x="1551" y="1071"/>
                  <a:ext cx="145" cy="144"/>
                  <a:chOff x="672" y="1920"/>
                  <a:chExt cx="145" cy="144"/>
                </a:xfrm>
              </p:grpSpPr>
              <p:sp>
                <p:nvSpPr>
                  <p:cNvPr id="496" name="Line 180">
                    <a:extLst>
                      <a:ext uri="{FF2B5EF4-FFF2-40B4-BE49-F238E27FC236}">
                        <a16:creationId xmlns:a16="http://schemas.microsoft.com/office/drawing/2014/main" id="{7610B0EF-3671-9B47-8937-955B079514F3}"/>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7" name="Line 181">
                    <a:extLst>
                      <a:ext uri="{FF2B5EF4-FFF2-40B4-BE49-F238E27FC236}">
                        <a16:creationId xmlns:a16="http://schemas.microsoft.com/office/drawing/2014/main" id="{1BD97D86-FC68-8941-AE16-6F13A0D4BEDD}"/>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78" name="Group 182">
                <a:extLst>
                  <a:ext uri="{FF2B5EF4-FFF2-40B4-BE49-F238E27FC236}">
                    <a16:creationId xmlns:a16="http://schemas.microsoft.com/office/drawing/2014/main" id="{91BD84F8-614F-EE49-8B30-EB628E008C68}"/>
                  </a:ext>
                </a:extLst>
              </p:cNvPr>
              <p:cNvGrpSpPr>
                <a:grpSpLocks/>
              </p:cNvGrpSpPr>
              <p:nvPr/>
            </p:nvGrpSpPr>
            <p:grpSpPr bwMode="auto">
              <a:xfrm>
                <a:off x="1673" y="1147"/>
                <a:ext cx="583" cy="578"/>
                <a:chOff x="672" y="1486"/>
                <a:chExt cx="583" cy="578"/>
              </a:xfrm>
            </p:grpSpPr>
            <p:grpSp>
              <p:nvGrpSpPr>
                <p:cNvPr id="479" name="Group 183">
                  <a:extLst>
                    <a:ext uri="{FF2B5EF4-FFF2-40B4-BE49-F238E27FC236}">
                      <a16:creationId xmlns:a16="http://schemas.microsoft.com/office/drawing/2014/main" id="{6B3D007C-D887-E846-ABE5-9D65BE55F5F3}"/>
                    </a:ext>
                  </a:extLst>
                </p:cNvPr>
                <p:cNvGrpSpPr>
                  <a:grpSpLocks/>
                </p:cNvGrpSpPr>
                <p:nvPr/>
              </p:nvGrpSpPr>
              <p:grpSpPr bwMode="auto">
                <a:xfrm>
                  <a:off x="672" y="1776"/>
                  <a:ext cx="291" cy="288"/>
                  <a:chOff x="672" y="1776"/>
                  <a:chExt cx="291" cy="288"/>
                </a:xfrm>
              </p:grpSpPr>
              <p:grpSp>
                <p:nvGrpSpPr>
                  <p:cNvPr id="487" name="Group 184">
                    <a:extLst>
                      <a:ext uri="{FF2B5EF4-FFF2-40B4-BE49-F238E27FC236}">
                        <a16:creationId xmlns:a16="http://schemas.microsoft.com/office/drawing/2014/main" id="{0F4A8FB1-234D-A74B-A92E-F105987D2A82}"/>
                      </a:ext>
                    </a:extLst>
                  </p:cNvPr>
                  <p:cNvGrpSpPr>
                    <a:grpSpLocks/>
                  </p:cNvGrpSpPr>
                  <p:nvPr/>
                </p:nvGrpSpPr>
                <p:grpSpPr bwMode="auto">
                  <a:xfrm>
                    <a:off x="672" y="1920"/>
                    <a:ext cx="145" cy="144"/>
                    <a:chOff x="672" y="1920"/>
                    <a:chExt cx="145" cy="144"/>
                  </a:xfrm>
                </p:grpSpPr>
                <p:sp>
                  <p:nvSpPr>
                    <p:cNvPr id="491" name="Line 185">
                      <a:extLst>
                        <a:ext uri="{FF2B5EF4-FFF2-40B4-BE49-F238E27FC236}">
                          <a16:creationId xmlns:a16="http://schemas.microsoft.com/office/drawing/2014/main" id="{D952B360-FBAF-2741-81A1-732D48B651B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2" name="Line 186">
                      <a:extLst>
                        <a:ext uri="{FF2B5EF4-FFF2-40B4-BE49-F238E27FC236}">
                          <a16:creationId xmlns:a16="http://schemas.microsoft.com/office/drawing/2014/main" id="{AEAD8438-5EA8-234A-A2B5-555235A30D94}"/>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8" name="Group 187">
                    <a:extLst>
                      <a:ext uri="{FF2B5EF4-FFF2-40B4-BE49-F238E27FC236}">
                        <a16:creationId xmlns:a16="http://schemas.microsoft.com/office/drawing/2014/main" id="{577925E6-FFEB-3A40-9E76-8B98C0C87A0C}"/>
                      </a:ext>
                    </a:extLst>
                  </p:cNvPr>
                  <p:cNvGrpSpPr>
                    <a:grpSpLocks/>
                  </p:cNvGrpSpPr>
                  <p:nvPr/>
                </p:nvGrpSpPr>
                <p:grpSpPr bwMode="auto">
                  <a:xfrm>
                    <a:off x="818" y="1776"/>
                    <a:ext cx="145" cy="144"/>
                    <a:chOff x="672" y="1920"/>
                    <a:chExt cx="145" cy="144"/>
                  </a:xfrm>
                </p:grpSpPr>
                <p:sp>
                  <p:nvSpPr>
                    <p:cNvPr id="489" name="Line 188">
                      <a:extLst>
                        <a:ext uri="{FF2B5EF4-FFF2-40B4-BE49-F238E27FC236}">
                          <a16:creationId xmlns:a16="http://schemas.microsoft.com/office/drawing/2014/main" id="{2E6E6815-69E5-D04B-9ABA-E40A83C8821E}"/>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90" name="Line 189">
                      <a:extLst>
                        <a:ext uri="{FF2B5EF4-FFF2-40B4-BE49-F238E27FC236}">
                          <a16:creationId xmlns:a16="http://schemas.microsoft.com/office/drawing/2014/main" id="{8BCCFECC-5324-5845-A48C-BB1D60CCAC68}"/>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480" name="Group 190">
                  <a:extLst>
                    <a:ext uri="{FF2B5EF4-FFF2-40B4-BE49-F238E27FC236}">
                      <a16:creationId xmlns:a16="http://schemas.microsoft.com/office/drawing/2014/main" id="{61B305A6-EEB9-964C-9E04-C9D42306C3A3}"/>
                    </a:ext>
                  </a:extLst>
                </p:cNvPr>
                <p:cNvGrpSpPr>
                  <a:grpSpLocks/>
                </p:cNvGrpSpPr>
                <p:nvPr/>
              </p:nvGrpSpPr>
              <p:grpSpPr bwMode="auto">
                <a:xfrm>
                  <a:off x="964" y="1486"/>
                  <a:ext cx="291" cy="288"/>
                  <a:chOff x="672" y="1776"/>
                  <a:chExt cx="291" cy="288"/>
                </a:xfrm>
              </p:grpSpPr>
              <p:grpSp>
                <p:nvGrpSpPr>
                  <p:cNvPr id="481" name="Group 191">
                    <a:extLst>
                      <a:ext uri="{FF2B5EF4-FFF2-40B4-BE49-F238E27FC236}">
                        <a16:creationId xmlns:a16="http://schemas.microsoft.com/office/drawing/2014/main" id="{FCF6C6CD-53CA-294C-9163-FFBDA5D874D0}"/>
                      </a:ext>
                    </a:extLst>
                  </p:cNvPr>
                  <p:cNvGrpSpPr>
                    <a:grpSpLocks/>
                  </p:cNvGrpSpPr>
                  <p:nvPr/>
                </p:nvGrpSpPr>
                <p:grpSpPr bwMode="auto">
                  <a:xfrm>
                    <a:off x="672" y="1920"/>
                    <a:ext cx="145" cy="144"/>
                    <a:chOff x="672" y="1920"/>
                    <a:chExt cx="145" cy="144"/>
                  </a:xfrm>
                </p:grpSpPr>
                <p:sp>
                  <p:nvSpPr>
                    <p:cNvPr id="485" name="Line 192">
                      <a:extLst>
                        <a:ext uri="{FF2B5EF4-FFF2-40B4-BE49-F238E27FC236}">
                          <a16:creationId xmlns:a16="http://schemas.microsoft.com/office/drawing/2014/main" id="{710DA281-9270-3141-831A-EF64A8D11BD1}"/>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6" name="Line 193">
                      <a:extLst>
                        <a:ext uri="{FF2B5EF4-FFF2-40B4-BE49-F238E27FC236}">
                          <a16:creationId xmlns:a16="http://schemas.microsoft.com/office/drawing/2014/main" id="{D28C55A7-2B25-F842-9E06-6A5686B46B6E}"/>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nvGrpSpPr>
                  <p:cNvPr id="482" name="Group 194">
                    <a:extLst>
                      <a:ext uri="{FF2B5EF4-FFF2-40B4-BE49-F238E27FC236}">
                        <a16:creationId xmlns:a16="http://schemas.microsoft.com/office/drawing/2014/main" id="{DEEA721B-C219-8245-A0C0-33633AEDE757}"/>
                      </a:ext>
                    </a:extLst>
                  </p:cNvPr>
                  <p:cNvGrpSpPr>
                    <a:grpSpLocks/>
                  </p:cNvGrpSpPr>
                  <p:nvPr/>
                </p:nvGrpSpPr>
                <p:grpSpPr bwMode="auto">
                  <a:xfrm>
                    <a:off x="818" y="1776"/>
                    <a:ext cx="145" cy="144"/>
                    <a:chOff x="672" y="1920"/>
                    <a:chExt cx="145" cy="144"/>
                  </a:xfrm>
                </p:grpSpPr>
                <p:sp>
                  <p:nvSpPr>
                    <p:cNvPr id="483" name="Line 195">
                      <a:extLst>
                        <a:ext uri="{FF2B5EF4-FFF2-40B4-BE49-F238E27FC236}">
                          <a16:creationId xmlns:a16="http://schemas.microsoft.com/office/drawing/2014/main" id="{0A50F111-740E-7940-AB52-4CFF0F471D8D}"/>
                        </a:ext>
                      </a:extLst>
                    </p:cNvPr>
                    <p:cNvSpPr>
                      <a:spLocks noChangeShapeType="1"/>
                    </p:cNvSpPr>
                    <p:nvPr/>
                  </p:nvSpPr>
                  <p:spPr bwMode="auto">
                    <a:xfrm>
                      <a:off x="672" y="1920"/>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484" name="Line 196">
                      <a:extLst>
                        <a:ext uri="{FF2B5EF4-FFF2-40B4-BE49-F238E27FC236}">
                          <a16:creationId xmlns:a16="http://schemas.microsoft.com/office/drawing/2014/main" id="{90766983-5BAF-F14B-8DDD-484D026ADE37}"/>
                        </a:ext>
                      </a:extLst>
                    </p:cNvPr>
                    <p:cNvSpPr>
                      <a:spLocks noChangeShapeType="1"/>
                    </p:cNvSpPr>
                    <p:nvPr/>
                  </p:nvSpPr>
                  <p:spPr bwMode="auto">
                    <a:xfrm rot="5400000">
                      <a:off x="745" y="1848"/>
                      <a:ext cx="0" cy="144"/>
                    </a:xfrm>
                    <a:prstGeom prst="line">
                      <a:avLst/>
                    </a:prstGeom>
                    <a:noFill/>
                    <a:ln w="19050">
                      <a:solidFill>
                        <a:srgbClr val="0000A3"/>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grpSp>
        <p:sp>
          <p:nvSpPr>
            <p:cNvPr id="473" name="Text Box 199">
              <a:extLst>
                <a:ext uri="{FF2B5EF4-FFF2-40B4-BE49-F238E27FC236}">
                  <a16:creationId xmlns:a16="http://schemas.microsoft.com/office/drawing/2014/main" id="{3A6E3EE9-BAAF-5B45-BD91-B018F71B86FF}"/>
                </a:ext>
              </a:extLst>
            </p:cNvPr>
            <p:cNvSpPr txBox="1">
              <a:spLocks noChangeArrowheads="1"/>
            </p:cNvSpPr>
            <p:nvPr/>
          </p:nvSpPr>
          <p:spPr bwMode="auto">
            <a:xfrm>
              <a:off x="3956" y="1225"/>
              <a:ext cx="1210" cy="582"/>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constant bit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rate video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 playout at client</a:t>
              </a:r>
            </a:p>
          </p:txBody>
        </p:sp>
        <p:grpSp>
          <p:nvGrpSpPr>
            <p:cNvPr id="474" name="Group 202">
              <a:extLst>
                <a:ext uri="{FF2B5EF4-FFF2-40B4-BE49-F238E27FC236}">
                  <a16:creationId xmlns:a16="http://schemas.microsoft.com/office/drawing/2014/main" id="{B198ACDA-9CD7-7242-AB89-3C394AE5E3CF}"/>
                </a:ext>
              </a:extLst>
            </p:cNvPr>
            <p:cNvGrpSpPr>
              <a:grpSpLocks/>
            </p:cNvGrpSpPr>
            <p:nvPr/>
          </p:nvGrpSpPr>
          <p:grpSpPr bwMode="auto">
            <a:xfrm>
              <a:off x="1874" y="2756"/>
              <a:ext cx="1059" cy="407"/>
              <a:chOff x="1874" y="2756"/>
              <a:chExt cx="1059" cy="407"/>
            </a:xfrm>
          </p:grpSpPr>
          <p:sp>
            <p:nvSpPr>
              <p:cNvPr id="475" name="Text Box 144">
                <a:extLst>
                  <a:ext uri="{FF2B5EF4-FFF2-40B4-BE49-F238E27FC236}">
                    <a16:creationId xmlns:a16="http://schemas.microsoft.com/office/drawing/2014/main" id="{42AFCD94-B607-E042-AA0B-D3DA3754807A}"/>
                  </a:ext>
                </a:extLst>
              </p:cNvPr>
              <p:cNvSpPr txBox="1">
                <a:spLocks noChangeArrowheads="1"/>
              </p:cNvSpPr>
              <p:nvPr/>
            </p:nvSpPr>
            <p:spPr bwMode="auto">
              <a:xfrm>
                <a:off x="1874" y="2756"/>
                <a:ext cx="1059" cy="407"/>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client playout</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Calibri" panose="020F0502020204030204"/>
                    <a:ea typeface="+mn-ea"/>
                    <a:cs typeface="Arial"/>
                  </a:rPr>
                  <a:t>delay</a:t>
                </a:r>
              </a:p>
            </p:txBody>
          </p:sp>
          <p:sp>
            <p:nvSpPr>
              <p:cNvPr id="476" name="Line 200">
                <a:extLst>
                  <a:ext uri="{FF2B5EF4-FFF2-40B4-BE49-F238E27FC236}">
                    <a16:creationId xmlns:a16="http://schemas.microsoft.com/office/drawing/2014/main" id="{B2F37120-6CC9-8B41-A98D-BBB28D8C424F}"/>
                  </a:ext>
                </a:extLst>
              </p:cNvPr>
              <p:cNvSpPr>
                <a:spLocks noChangeShapeType="1"/>
              </p:cNvSpPr>
              <p:nvPr/>
            </p:nvSpPr>
            <p:spPr bwMode="auto">
              <a:xfrm>
                <a:off x="1938" y="2952"/>
                <a:ext cx="905" cy="0"/>
              </a:xfrm>
              <a:prstGeom prst="line">
                <a:avLst/>
              </a:prstGeom>
              <a:noFill/>
              <a:ln w="19050">
                <a:solidFill>
                  <a:srgbClr val="010086"/>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grpSp>
      </p:grpSp>
      <p:grpSp>
        <p:nvGrpSpPr>
          <p:cNvPr id="518" name="Group 206">
            <a:extLst>
              <a:ext uri="{FF2B5EF4-FFF2-40B4-BE49-F238E27FC236}">
                <a16:creationId xmlns:a16="http://schemas.microsoft.com/office/drawing/2014/main" id="{1D57C5D2-2C50-2F46-9BEF-96B0205E9727}"/>
              </a:ext>
            </a:extLst>
          </p:cNvPr>
          <p:cNvGrpSpPr>
            <a:grpSpLocks/>
          </p:cNvGrpSpPr>
          <p:nvPr/>
        </p:nvGrpSpPr>
        <p:grpSpPr bwMode="auto">
          <a:xfrm>
            <a:off x="6060511" y="3126165"/>
            <a:ext cx="534988" cy="923926"/>
            <a:chOff x="2822" y="1854"/>
            <a:chExt cx="337" cy="582"/>
          </a:xfrm>
        </p:grpSpPr>
        <p:sp>
          <p:nvSpPr>
            <p:cNvPr id="519" name="Line 204">
              <a:extLst>
                <a:ext uri="{FF2B5EF4-FFF2-40B4-BE49-F238E27FC236}">
                  <a16:creationId xmlns:a16="http://schemas.microsoft.com/office/drawing/2014/main" id="{2A631B38-97FE-2F4B-B874-714F6ADE1351}"/>
                </a:ext>
              </a:extLst>
            </p:cNvPr>
            <p:cNvSpPr>
              <a:spLocks noChangeShapeType="1"/>
            </p:cNvSpPr>
            <p:nvPr/>
          </p:nvSpPr>
          <p:spPr bwMode="auto">
            <a:xfrm flipV="1">
              <a:off x="2988" y="1872"/>
              <a:ext cx="0" cy="564"/>
            </a:xfrm>
            <a:prstGeom prst="line">
              <a:avLst/>
            </a:prstGeom>
            <a:noFill/>
            <a:ln w="19050">
              <a:solidFill>
                <a:srgbClr val="0000A3"/>
              </a:solidFill>
              <a:round/>
              <a:headEnd type="triangle" w="med" len="me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Arial"/>
              </a:endParaRPr>
            </a:p>
          </p:txBody>
        </p:sp>
        <p:sp>
          <p:nvSpPr>
            <p:cNvPr id="520" name="Text Box 205">
              <a:extLst>
                <a:ext uri="{FF2B5EF4-FFF2-40B4-BE49-F238E27FC236}">
                  <a16:creationId xmlns:a16="http://schemas.microsoft.com/office/drawing/2014/main" id="{F78B503E-7C5A-E04D-917B-32B040F9BABA}"/>
                </a:ext>
              </a:extLst>
            </p:cNvPr>
            <p:cNvSpPr txBox="1">
              <a:spLocks noChangeArrowheads="1"/>
            </p:cNvSpPr>
            <p:nvPr/>
          </p:nvSpPr>
          <p:spPr bwMode="auto">
            <a:xfrm rot="16200000">
              <a:off x="2707" y="1969"/>
              <a:ext cx="567" cy="33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buffered</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A3"/>
                  </a:solidFill>
                  <a:effectLst/>
                  <a:uLnTx/>
                  <a:uFillTx/>
                  <a:latin typeface="Calibri" panose="020F0502020204030204"/>
                  <a:ea typeface="+mn-ea"/>
                  <a:cs typeface="Arial"/>
                </a:rPr>
                <a:t>video</a:t>
              </a:r>
              <a:endPar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Arial"/>
              </a:endParaRPr>
            </a:p>
          </p:txBody>
        </p:sp>
      </p:grpSp>
      <p:sp>
        <p:nvSpPr>
          <p:cNvPr id="521" name="Rectangle 208">
            <a:extLst>
              <a:ext uri="{FF2B5EF4-FFF2-40B4-BE49-F238E27FC236}">
                <a16:creationId xmlns:a16="http://schemas.microsoft.com/office/drawing/2014/main" id="{19B23E15-1132-3D4B-A1F4-6A0D9B2054BA}"/>
              </a:ext>
            </a:extLst>
          </p:cNvPr>
          <p:cNvSpPr txBox="1">
            <a:spLocks noChangeArrowheads="1"/>
          </p:cNvSpPr>
          <p:nvPr/>
        </p:nvSpPr>
        <p:spPr>
          <a:xfrm>
            <a:off x="1252768" y="5367320"/>
            <a:ext cx="10515599" cy="889000"/>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client-side buffering and playout delay: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compensate for network-added delay, delay jitter</a:t>
            </a:r>
          </a:p>
        </p:txBody>
      </p:sp>
      <p:sp>
        <p:nvSpPr>
          <p:cNvPr id="142" name="Slide Number Placeholder 2">
            <a:extLst>
              <a:ext uri="{FF2B5EF4-FFF2-40B4-BE49-F238E27FC236}">
                <a16:creationId xmlns:a16="http://schemas.microsoft.com/office/drawing/2014/main" id="{F1384BB5-FDBF-D848-A676-BE0449CF3AF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B83A91F9-EBE3-5AB5-09E5-69D1FACF91C3}"/>
              </a:ext>
            </a:extLst>
          </p:cNvPr>
          <p:cNvGrpSpPr/>
          <p:nvPr/>
        </p:nvGrpSpPr>
        <p:grpSpPr>
          <a:xfrm>
            <a:off x="2430276" y="2225832"/>
            <a:ext cx="7694157" cy="2069827"/>
            <a:chOff x="2430276" y="2225832"/>
            <a:chExt cx="7694157" cy="2069827"/>
          </a:xfrm>
        </p:grpSpPr>
        <p:cxnSp>
          <p:nvCxnSpPr>
            <p:cNvPr id="3" name="Straight Connector 2">
              <a:extLst>
                <a:ext uri="{FF2B5EF4-FFF2-40B4-BE49-F238E27FC236}">
                  <a16:creationId xmlns:a16="http://schemas.microsoft.com/office/drawing/2014/main" id="{E17BB021-F608-D82F-7709-ADE25E651049}"/>
                </a:ext>
              </a:extLst>
            </p:cNvPr>
            <p:cNvCxnSpPr/>
            <p:nvPr/>
          </p:nvCxnSpPr>
          <p:spPr>
            <a:xfrm>
              <a:off x="2430276" y="429565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31E6E60-211B-DE00-09E4-81C1E4B86442}"/>
                </a:ext>
              </a:extLst>
            </p:cNvPr>
            <p:cNvCxnSpPr/>
            <p:nvPr/>
          </p:nvCxnSpPr>
          <p:spPr>
            <a:xfrm>
              <a:off x="2437153" y="4065594"/>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7910C7A-EEFC-D6F1-65F1-E97E6B51A2D4}"/>
                </a:ext>
              </a:extLst>
            </p:cNvPr>
            <p:cNvCxnSpPr/>
            <p:nvPr/>
          </p:nvCxnSpPr>
          <p:spPr>
            <a:xfrm>
              <a:off x="2445774" y="3834580"/>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028D52E-35DF-9814-6817-23B21C5438D9}"/>
                </a:ext>
              </a:extLst>
            </p:cNvPr>
            <p:cNvCxnSpPr/>
            <p:nvPr/>
          </p:nvCxnSpPr>
          <p:spPr>
            <a:xfrm>
              <a:off x="2441870" y="360356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FCBE622-F529-2A9F-46CD-ADE297E9F366}"/>
                </a:ext>
              </a:extLst>
            </p:cNvPr>
            <p:cNvCxnSpPr/>
            <p:nvPr/>
          </p:nvCxnSpPr>
          <p:spPr>
            <a:xfrm>
              <a:off x="2442141" y="3376727"/>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1541F78-D19B-6C3F-88AD-78DAEEB21017}"/>
                </a:ext>
              </a:extLst>
            </p:cNvPr>
            <p:cNvCxnSpPr/>
            <p:nvPr/>
          </p:nvCxnSpPr>
          <p:spPr>
            <a:xfrm>
              <a:off x="2446587" y="3145713"/>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27BFF30-60AE-19D7-264D-71413FCA1521}"/>
                </a:ext>
              </a:extLst>
            </p:cNvPr>
            <p:cNvCxnSpPr/>
            <p:nvPr/>
          </p:nvCxnSpPr>
          <p:spPr>
            <a:xfrm>
              <a:off x="2451033" y="2914699"/>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0CC6A51-0720-2032-2619-7BDFC977CCF3}"/>
                </a:ext>
              </a:extLst>
            </p:cNvPr>
            <p:cNvCxnSpPr/>
            <p:nvPr/>
          </p:nvCxnSpPr>
          <p:spPr>
            <a:xfrm>
              <a:off x="2434254" y="2679510"/>
              <a:ext cx="7672587" cy="0"/>
            </a:xfrm>
            <a:prstGeom prst="line">
              <a:avLst/>
            </a:prstGeom>
            <a:ln>
              <a:solidFill>
                <a:schemeClr val="bg1">
                  <a:lumMod val="75000"/>
                </a:schemeClr>
              </a:solidFill>
              <a:prstDash val="lg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42816-4F9F-55A7-1160-D0A810EF772C}"/>
                </a:ext>
              </a:extLst>
            </p:cNvPr>
            <p:cNvCxnSpPr/>
            <p:nvPr/>
          </p:nvCxnSpPr>
          <p:spPr>
            <a:xfrm>
              <a:off x="2451575" y="2448496"/>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02CC485-4EC1-4DC2-3B62-A65404BA98C6}"/>
                </a:ext>
              </a:extLst>
            </p:cNvPr>
            <p:cNvCxnSpPr/>
            <p:nvPr/>
          </p:nvCxnSpPr>
          <p:spPr>
            <a:xfrm>
              <a:off x="2451846" y="2225832"/>
              <a:ext cx="7672587"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78A502E2-4B3E-C82D-94BE-C3FE5F18EA44}"/>
              </a:ext>
            </a:extLst>
          </p:cNvPr>
          <p:cNvGrpSpPr/>
          <p:nvPr/>
        </p:nvGrpSpPr>
        <p:grpSpPr>
          <a:xfrm>
            <a:off x="2147799" y="2080751"/>
            <a:ext cx="328936" cy="2338510"/>
            <a:chOff x="2110014" y="2065637"/>
            <a:chExt cx="328936" cy="2338510"/>
          </a:xfrm>
        </p:grpSpPr>
        <p:sp>
          <p:nvSpPr>
            <p:cNvPr id="14" name="TextBox 13">
              <a:extLst>
                <a:ext uri="{FF2B5EF4-FFF2-40B4-BE49-F238E27FC236}">
                  <a16:creationId xmlns:a16="http://schemas.microsoft.com/office/drawing/2014/main" id="{22D577B8-1620-8BC9-978C-2DDD576394F9}"/>
                </a:ext>
              </a:extLst>
            </p:cNvPr>
            <p:cNvSpPr txBox="1"/>
            <p:nvPr/>
          </p:nvSpPr>
          <p:spPr>
            <a:xfrm>
              <a:off x="2174481" y="4142537"/>
              <a:ext cx="256802" cy="261610"/>
            </a:xfrm>
            <a:prstGeom prst="rect">
              <a:avLst/>
            </a:prstGeom>
            <a:noFill/>
          </p:spPr>
          <p:txBody>
            <a:bodyPr wrap="none" rtlCol="0">
              <a:spAutoFit/>
            </a:bodyPr>
            <a:lstStyle/>
            <a:p>
              <a:r>
                <a:rPr lang="en-US" sz="1100" dirty="0">
                  <a:solidFill>
                    <a:schemeClr val="bg1">
                      <a:lumMod val="65000"/>
                    </a:schemeClr>
                  </a:solidFill>
                </a:rPr>
                <a:t>1</a:t>
              </a:r>
            </a:p>
          </p:txBody>
        </p:sp>
        <p:sp>
          <p:nvSpPr>
            <p:cNvPr id="15" name="TextBox 14">
              <a:extLst>
                <a:ext uri="{FF2B5EF4-FFF2-40B4-BE49-F238E27FC236}">
                  <a16:creationId xmlns:a16="http://schemas.microsoft.com/office/drawing/2014/main" id="{597038E0-FED7-5776-7B30-D0DC13F71B19}"/>
                </a:ext>
              </a:extLst>
            </p:cNvPr>
            <p:cNvSpPr txBox="1"/>
            <p:nvPr/>
          </p:nvSpPr>
          <p:spPr>
            <a:xfrm>
              <a:off x="2172484" y="3908167"/>
              <a:ext cx="256802" cy="261610"/>
            </a:xfrm>
            <a:prstGeom prst="rect">
              <a:avLst/>
            </a:prstGeom>
            <a:noFill/>
          </p:spPr>
          <p:txBody>
            <a:bodyPr wrap="none" rtlCol="0">
              <a:spAutoFit/>
            </a:bodyPr>
            <a:lstStyle/>
            <a:p>
              <a:r>
                <a:rPr lang="en-US" sz="1100" dirty="0">
                  <a:solidFill>
                    <a:schemeClr val="bg1">
                      <a:lumMod val="65000"/>
                    </a:schemeClr>
                  </a:solidFill>
                </a:rPr>
                <a:t>2</a:t>
              </a:r>
            </a:p>
          </p:txBody>
        </p:sp>
        <p:sp>
          <p:nvSpPr>
            <p:cNvPr id="16" name="TextBox 15">
              <a:extLst>
                <a:ext uri="{FF2B5EF4-FFF2-40B4-BE49-F238E27FC236}">
                  <a16:creationId xmlns:a16="http://schemas.microsoft.com/office/drawing/2014/main" id="{269E32A0-C8F2-80D1-B694-F8549624E129}"/>
                </a:ext>
              </a:extLst>
            </p:cNvPr>
            <p:cNvSpPr txBox="1"/>
            <p:nvPr/>
          </p:nvSpPr>
          <p:spPr>
            <a:xfrm>
              <a:off x="2169884" y="3677040"/>
              <a:ext cx="256802" cy="261610"/>
            </a:xfrm>
            <a:prstGeom prst="rect">
              <a:avLst/>
            </a:prstGeom>
            <a:noFill/>
          </p:spPr>
          <p:txBody>
            <a:bodyPr wrap="none" rtlCol="0">
              <a:spAutoFit/>
            </a:bodyPr>
            <a:lstStyle/>
            <a:p>
              <a:r>
                <a:rPr lang="en-US" sz="1100" dirty="0">
                  <a:solidFill>
                    <a:schemeClr val="bg1">
                      <a:lumMod val="65000"/>
                    </a:schemeClr>
                  </a:solidFill>
                </a:rPr>
                <a:t>3</a:t>
              </a:r>
            </a:p>
          </p:txBody>
        </p:sp>
        <p:sp>
          <p:nvSpPr>
            <p:cNvPr id="17" name="TextBox 16">
              <a:extLst>
                <a:ext uri="{FF2B5EF4-FFF2-40B4-BE49-F238E27FC236}">
                  <a16:creationId xmlns:a16="http://schemas.microsoft.com/office/drawing/2014/main" id="{6EA8877A-C283-18C0-DB3A-E77EDAF06C02}"/>
                </a:ext>
              </a:extLst>
            </p:cNvPr>
            <p:cNvSpPr txBox="1"/>
            <p:nvPr/>
          </p:nvSpPr>
          <p:spPr>
            <a:xfrm>
              <a:off x="2172450" y="3445913"/>
              <a:ext cx="256802" cy="261610"/>
            </a:xfrm>
            <a:prstGeom prst="rect">
              <a:avLst/>
            </a:prstGeom>
            <a:noFill/>
          </p:spPr>
          <p:txBody>
            <a:bodyPr wrap="none" rtlCol="0">
              <a:spAutoFit/>
            </a:bodyPr>
            <a:lstStyle/>
            <a:p>
              <a:r>
                <a:rPr lang="en-US" sz="1100" dirty="0">
                  <a:solidFill>
                    <a:schemeClr val="bg1">
                      <a:lumMod val="65000"/>
                    </a:schemeClr>
                  </a:solidFill>
                </a:rPr>
                <a:t>4</a:t>
              </a:r>
            </a:p>
          </p:txBody>
        </p:sp>
        <p:sp>
          <p:nvSpPr>
            <p:cNvPr id="18" name="TextBox 17">
              <a:extLst>
                <a:ext uri="{FF2B5EF4-FFF2-40B4-BE49-F238E27FC236}">
                  <a16:creationId xmlns:a16="http://schemas.microsoft.com/office/drawing/2014/main" id="{4F2D5254-C170-DFB6-2F94-DB1C9267EC4B}"/>
                </a:ext>
              </a:extLst>
            </p:cNvPr>
            <p:cNvSpPr txBox="1"/>
            <p:nvPr/>
          </p:nvSpPr>
          <p:spPr>
            <a:xfrm>
              <a:off x="2168530" y="3224515"/>
              <a:ext cx="256802" cy="261610"/>
            </a:xfrm>
            <a:prstGeom prst="rect">
              <a:avLst/>
            </a:prstGeom>
            <a:noFill/>
          </p:spPr>
          <p:txBody>
            <a:bodyPr wrap="none" rtlCol="0">
              <a:spAutoFit/>
            </a:bodyPr>
            <a:lstStyle/>
            <a:p>
              <a:r>
                <a:rPr lang="en-US" sz="1100" dirty="0">
                  <a:solidFill>
                    <a:schemeClr val="bg1">
                      <a:lumMod val="65000"/>
                    </a:schemeClr>
                  </a:solidFill>
                </a:rPr>
                <a:t>5</a:t>
              </a:r>
            </a:p>
          </p:txBody>
        </p:sp>
        <p:sp>
          <p:nvSpPr>
            <p:cNvPr id="19" name="TextBox 18">
              <a:extLst>
                <a:ext uri="{FF2B5EF4-FFF2-40B4-BE49-F238E27FC236}">
                  <a16:creationId xmlns:a16="http://schemas.microsoft.com/office/drawing/2014/main" id="{E4857C94-89F7-E265-920B-79DB974C77D5}"/>
                </a:ext>
              </a:extLst>
            </p:cNvPr>
            <p:cNvSpPr txBox="1"/>
            <p:nvPr/>
          </p:nvSpPr>
          <p:spPr>
            <a:xfrm>
              <a:off x="2167853" y="2990145"/>
              <a:ext cx="256802" cy="261610"/>
            </a:xfrm>
            <a:prstGeom prst="rect">
              <a:avLst/>
            </a:prstGeom>
            <a:noFill/>
          </p:spPr>
          <p:txBody>
            <a:bodyPr wrap="none" rtlCol="0">
              <a:spAutoFit/>
            </a:bodyPr>
            <a:lstStyle/>
            <a:p>
              <a:r>
                <a:rPr lang="en-US" sz="1100" dirty="0">
                  <a:solidFill>
                    <a:schemeClr val="bg1">
                      <a:lumMod val="65000"/>
                    </a:schemeClr>
                  </a:solidFill>
                </a:rPr>
                <a:t>6</a:t>
              </a:r>
            </a:p>
          </p:txBody>
        </p:sp>
        <p:sp>
          <p:nvSpPr>
            <p:cNvPr id="20" name="TextBox 19">
              <a:extLst>
                <a:ext uri="{FF2B5EF4-FFF2-40B4-BE49-F238E27FC236}">
                  <a16:creationId xmlns:a16="http://schemas.microsoft.com/office/drawing/2014/main" id="{D6B93C79-CF71-864D-A0AC-5B246949E4C0}"/>
                </a:ext>
              </a:extLst>
            </p:cNvPr>
            <p:cNvSpPr txBox="1"/>
            <p:nvPr/>
          </p:nvSpPr>
          <p:spPr>
            <a:xfrm>
              <a:off x="2170419" y="2752532"/>
              <a:ext cx="256802" cy="261610"/>
            </a:xfrm>
            <a:prstGeom prst="rect">
              <a:avLst/>
            </a:prstGeom>
            <a:noFill/>
          </p:spPr>
          <p:txBody>
            <a:bodyPr wrap="none" rtlCol="0">
              <a:spAutoFit/>
            </a:bodyPr>
            <a:lstStyle/>
            <a:p>
              <a:r>
                <a:rPr lang="en-US" sz="1100" dirty="0">
                  <a:solidFill>
                    <a:schemeClr val="bg1">
                      <a:lumMod val="65000"/>
                    </a:schemeClr>
                  </a:solidFill>
                </a:rPr>
                <a:t>7</a:t>
              </a:r>
            </a:p>
          </p:txBody>
        </p:sp>
        <p:sp>
          <p:nvSpPr>
            <p:cNvPr id="21" name="TextBox 20">
              <a:extLst>
                <a:ext uri="{FF2B5EF4-FFF2-40B4-BE49-F238E27FC236}">
                  <a16:creationId xmlns:a16="http://schemas.microsoft.com/office/drawing/2014/main" id="{BFC6E008-B6A3-185C-7AD5-4B05A9C12FE8}"/>
                </a:ext>
              </a:extLst>
            </p:cNvPr>
            <p:cNvSpPr txBox="1"/>
            <p:nvPr/>
          </p:nvSpPr>
          <p:spPr>
            <a:xfrm>
              <a:off x="2169742" y="2521405"/>
              <a:ext cx="256802" cy="261610"/>
            </a:xfrm>
            <a:prstGeom prst="rect">
              <a:avLst/>
            </a:prstGeom>
            <a:noFill/>
          </p:spPr>
          <p:txBody>
            <a:bodyPr wrap="none" rtlCol="0">
              <a:spAutoFit/>
            </a:bodyPr>
            <a:lstStyle/>
            <a:p>
              <a:r>
                <a:rPr lang="en-US" sz="1100" dirty="0">
                  <a:solidFill>
                    <a:schemeClr val="bg1">
                      <a:lumMod val="65000"/>
                    </a:schemeClr>
                  </a:solidFill>
                </a:rPr>
                <a:t>8</a:t>
              </a:r>
            </a:p>
          </p:txBody>
        </p:sp>
        <p:sp>
          <p:nvSpPr>
            <p:cNvPr id="22" name="TextBox 21">
              <a:extLst>
                <a:ext uri="{FF2B5EF4-FFF2-40B4-BE49-F238E27FC236}">
                  <a16:creationId xmlns:a16="http://schemas.microsoft.com/office/drawing/2014/main" id="{C4D5A138-B2D3-6B7A-589D-06211025659E}"/>
                </a:ext>
              </a:extLst>
            </p:cNvPr>
            <p:cNvSpPr txBox="1"/>
            <p:nvPr/>
          </p:nvSpPr>
          <p:spPr>
            <a:xfrm>
              <a:off x="2172303" y="2290278"/>
              <a:ext cx="256802" cy="261610"/>
            </a:xfrm>
            <a:prstGeom prst="rect">
              <a:avLst/>
            </a:prstGeom>
            <a:noFill/>
          </p:spPr>
          <p:txBody>
            <a:bodyPr wrap="none" rtlCol="0">
              <a:spAutoFit/>
            </a:bodyPr>
            <a:lstStyle/>
            <a:p>
              <a:r>
                <a:rPr lang="en-US" sz="1100" dirty="0">
                  <a:solidFill>
                    <a:schemeClr val="bg1">
                      <a:lumMod val="65000"/>
                    </a:schemeClr>
                  </a:solidFill>
                </a:rPr>
                <a:t>9</a:t>
              </a:r>
            </a:p>
          </p:txBody>
        </p:sp>
        <p:sp>
          <p:nvSpPr>
            <p:cNvPr id="23" name="TextBox 22">
              <a:extLst>
                <a:ext uri="{FF2B5EF4-FFF2-40B4-BE49-F238E27FC236}">
                  <a16:creationId xmlns:a16="http://schemas.microsoft.com/office/drawing/2014/main" id="{A3AF268A-7563-C088-15DD-92B8433E1E51}"/>
                </a:ext>
              </a:extLst>
            </p:cNvPr>
            <p:cNvSpPr txBox="1"/>
            <p:nvPr/>
          </p:nvSpPr>
          <p:spPr>
            <a:xfrm>
              <a:off x="2110014" y="2065637"/>
              <a:ext cx="328936" cy="261610"/>
            </a:xfrm>
            <a:prstGeom prst="rect">
              <a:avLst/>
            </a:prstGeom>
            <a:noFill/>
          </p:spPr>
          <p:txBody>
            <a:bodyPr wrap="none" rtlCol="0">
              <a:spAutoFit/>
            </a:bodyPr>
            <a:lstStyle/>
            <a:p>
              <a:r>
                <a:rPr lang="en-US" sz="1100" dirty="0">
                  <a:solidFill>
                    <a:schemeClr val="bg1">
                      <a:lumMod val="65000"/>
                    </a:schemeClr>
                  </a:solidFill>
                </a:rPr>
                <a:t>10</a:t>
              </a:r>
            </a:p>
          </p:txBody>
        </p:sp>
      </p:grpSp>
      <p:grpSp>
        <p:nvGrpSpPr>
          <p:cNvPr id="30" name="Group 29">
            <a:extLst>
              <a:ext uri="{FF2B5EF4-FFF2-40B4-BE49-F238E27FC236}">
                <a16:creationId xmlns:a16="http://schemas.microsoft.com/office/drawing/2014/main" id="{C94B95F7-78AD-EFBA-35F8-C059FD6506C8}"/>
              </a:ext>
            </a:extLst>
          </p:cNvPr>
          <p:cNvGrpSpPr/>
          <p:nvPr/>
        </p:nvGrpSpPr>
        <p:grpSpPr>
          <a:xfrm>
            <a:off x="6270547" y="1537252"/>
            <a:ext cx="3815537" cy="3684460"/>
            <a:chOff x="6270547" y="1537252"/>
            <a:chExt cx="3815537" cy="3684460"/>
          </a:xfrm>
        </p:grpSpPr>
        <p:cxnSp>
          <p:nvCxnSpPr>
            <p:cNvPr id="26" name="Straight Connector 25">
              <a:extLst>
                <a:ext uri="{FF2B5EF4-FFF2-40B4-BE49-F238E27FC236}">
                  <a16:creationId xmlns:a16="http://schemas.microsoft.com/office/drawing/2014/main" id="{03D0AD79-FC33-826C-FE14-B100AC62AC39}"/>
                </a:ext>
              </a:extLst>
            </p:cNvPr>
            <p:cNvCxnSpPr>
              <a:cxnSpLocks/>
            </p:cNvCxnSpPr>
            <p:nvPr/>
          </p:nvCxnSpPr>
          <p:spPr>
            <a:xfrm flipV="1">
              <a:off x="6374838" y="1537252"/>
              <a:ext cx="0" cy="2972017"/>
            </a:xfrm>
            <a:prstGeom prst="line">
              <a:avLst/>
            </a:prstGeom>
            <a:ln w="15875">
              <a:solidFill>
                <a:srgbClr val="7030A0"/>
              </a:solidFill>
              <a:prstDash val="dash"/>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D5F6B582-9E31-F7F1-6659-F58E8FE55594}"/>
                </a:ext>
              </a:extLst>
            </p:cNvPr>
            <p:cNvSpPr txBox="1"/>
            <p:nvPr/>
          </p:nvSpPr>
          <p:spPr>
            <a:xfrm>
              <a:off x="6270547" y="4730487"/>
              <a:ext cx="3815537" cy="491225"/>
            </a:xfrm>
            <a:prstGeom prst="rect">
              <a:avLst/>
            </a:prstGeom>
            <a:noFill/>
          </p:spPr>
          <p:txBody>
            <a:bodyPr wrap="square" rtlCol="0">
              <a:spAutoFit/>
            </a:bodyPr>
            <a:lstStyle/>
            <a:p>
              <a:pPr>
                <a:lnSpc>
                  <a:spcPct val="80000"/>
                </a:lnSpc>
              </a:pPr>
              <a:r>
                <a:rPr lang="en-US" sz="1600" dirty="0">
                  <a:solidFill>
                    <a:srgbClr val="7030A0"/>
                  </a:solidFill>
                </a:rPr>
                <a:t>at t</a:t>
              </a:r>
              <a:r>
                <a:rPr lang="en-US" sz="1600" baseline="-25000" dirty="0">
                  <a:solidFill>
                    <a:srgbClr val="7030A0"/>
                  </a:solidFill>
                </a:rPr>
                <a:t>0</a:t>
              </a:r>
              <a:r>
                <a:rPr lang="en-US" sz="1600" dirty="0">
                  <a:solidFill>
                    <a:srgbClr val="7030A0"/>
                  </a:solidFill>
                </a:rPr>
                <a:t>, 6 chunks have arrived, 2 chunks have been played out, so the buffer has 4 chunks </a:t>
              </a:r>
            </a:p>
          </p:txBody>
        </p:sp>
        <p:sp>
          <p:nvSpPr>
            <p:cNvPr id="29" name="TextBox 28">
              <a:extLst>
                <a:ext uri="{FF2B5EF4-FFF2-40B4-BE49-F238E27FC236}">
                  <a16:creationId xmlns:a16="http://schemas.microsoft.com/office/drawing/2014/main" id="{5CE0A307-F172-597D-C9EC-77E8E2F6C736}"/>
                </a:ext>
              </a:extLst>
            </p:cNvPr>
            <p:cNvSpPr txBox="1"/>
            <p:nvPr/>
          </p:nvSpPr>
          <p:spPr>
            <a:xfrm>
              <a:off x="6270547" y="4514770"/>
              <a:ext cx="463551" cy="319446"/>
            </a:xfrm>
            <a:prstGeom prst="rect">
              <a:avLst/>
            </a:prstGeom>
            <a:noFill/>
          </p:spPr>
          <p:txBody>
            <a:bodyPr wrap="square" rtlCol="0">
              <a:spAutoFit/>
            </a:bodyPr>
            <a:lstStyle/>
            <a:p>
              <a:pPr>
                <a:lnSpc>
                  <a:spcPct val="80000"/>
                </a:lnSpc>
              </a:pPr>
              <a:r>
                <a:rPr lang="en-US" dirty="0">
                  <a:solidFill>
                    <a:srgbClr val="7030A0"/>
                  </a:solidFill>
                </a:rPr>
                <a:t>t</a:t>
              </a:r>
              <a:r>
                <a:rPr lang="en-US" baseline="-25000" dirty="0">
                  <a:solidFill>
                    <a:srgbClr val="7030A0"/>
                  </a:solidFill>
                </a:rPr>
                <a:t>0</a:t>
              </a:r>
              <a:r>
                <a:rPr lang="en-US" dirty="0">
                  <a:solidFill>
                    <a:srgbClr val="7030A0"/>
                  </a:solidFill>
                </a:rPr>
                <a:t> </a:t>
              </a:r>
            </a:p>
          </p:txBody>
        </p:sp>
      </p:grpSp>
    </p:spTree>
    <p:extLst>
      <p:ext uri="{BB962C8B-B14F-4D97-AF65-F5344CB8AC3E}">
        <p14:creationId xmlns:p14="http://schemas.microsoft.com/office/powerpoint/2010/main" val="205950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2"/>
                                        </p:tgtEl>
                                        <p:attrNameLst>
                                          <p:attrName>style.visibility</p:attrName>
                                        </p:attrNameLst>
                                      </p:cBhvr>
                                      <p:to>
                                        <p:strVal val="visible"/>
                                      </p:to>
                                    </p:set>
                                    <p:animEffect transition="in" filter="dissolve">
                                      <p:cBhvr>
                                        <p:cTn id="7" dur="500"/>
                                        <p:tgtEl>
                                          <p:spTgt spid="24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71"/>
                                        </p:tgtEl>
                                        <p:attrNameLst>
                                          <p:attrName>style.visibility</p:attrName>
                                        </p:attrNameLst>
                                      </p:cBhvr>
                                      <p:to>
                                        <p:strVal val="visible"/>
                                      </p:to>
                                    </p:set>
                                    <p:animEffect transition="in" filter="dissolve">
                                      <p:cBhvr>
                                        <p:cTn id="12" dur="500"/>
                                        <p:tgtEl>
                                          <p:spTgt spid="47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18"/>
                                        </p:tgtEl>
                                        <p:attrNameLst>
                                          <p:attrName>style.visibility</p:attrName>
                                        </p:attrNameLst>
                                      </p:cBhvr>
                                      <p:to>
                                        <p:strVal val="visible"/>
                                      </p:to>
                                    </p:set>
                                    <p:animEffect transition="in" filter="dissolve">
                                      <p:cBhvr>
                                        <p:cTn id="17" dur="500"/>
                                        <p:tgtEl>
                                          <p:spTgt spid="518"/>
                                        </p:tgtEl>
                                      </p:cBhvr>
                                    </p:animEffect>
                                  </p:childTnLst>
                                </p:cTn>
                              </p:par>
                            </p:childTnLst>
                          </p:cTn>
                        </p:par>
                        <p:par>
                          <p:cTn id="18" fill="hold">
                            <p:stCondLst>
                              <p:cond delay="500"/>
                            </p:stCondLst>
                            <p:childTnLst>
                              <p:par>
                                <p:cTn id="19" presetID="22" presetClass="entr" presetSubtype="4" fill="hold" nodeType="afterEffect">
                                  <p:stCondLst>
                                    <p:cond delay="1000"/>
                                  </p:stCondLst>
                                  <p:childTnLst>
                                    <p:set>
                                      <p:cBhvr>
                                        <p:cTn id="20" dur="1" fill="hold">
                                          <p:stCondLst>
                                            <p:cond delay="0"/>
                                          </p:stCondLst>
                                        </p:cTn>
                                        <p:tgtEl>
                                          <p:spTgt spid="30"/>
                                        </p:tgtEl>
                                        <p:attrNameLst>
                                          <p:attrName>style.visibility</p:attrName>
                                        </p:attrNameLst>
                                      </p:cBhvr>
                                      <p:to>
                                        <p:strVal val="visible"/>
                                      </p:to>
                                    </p:set>
                                    <p:animEffect transition="in" filter="wipe(down)">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521">
                                            <p:txEl>
                                              <p:pRg st="0" end="0"/>
                                            </p:txEl>
                                          </p:spTgt>
                                        </p:tgtEl>
                                        <p:attrNameLst>
                                          <p:attrName>style.visibility</p:attrName>
                                        </p:attrNameLst>
                                      </p:cBhvr>
                                      <p:to>
                                        <p:strVal val="visible"/>
                                      </p:to>
                                    </p:set>
                                    <p:animEffect transition="in" filter="dissolve">
                                      <p:cBhvr>
                                        <p:cTn id="26" dur="500"/>
                                        <p:tgtEl>
                                          <p:spTgt spid="5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1" grpId="0" build="p" autoUpdateAnimBg="0" advAuto="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80" name="Rectangle 3">
            <a:extLst>
              <a:ext uri="{FF2B5EF4-FFF2-40B4-BE49-F238E27FC236}">
                <a16:creationId xmlns:a16="http://schemas.microsoft.com/office/drawing/2014/main" id="{A86288FC-1EC1-EF4E-A6E3-F04D9EE4709E}"/>
              </a:ext>
            </a:extLst>
          </p:cNvPr>
          <p:cNvSpPr txBox="1">
            <a:spLocks noChangeArrowheads="1"/>
          </p:cNvSpPr>
          <p:nvPr/>
        </p:nvSpPr>
        <p:spPr>
          <a:xfrm>
            <a:off x="822435" y="1484670"/>
            <a:ext cx="10369274"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server:</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divides video file into multiple chunks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chunk encoded at multiple different rates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rate encodings stored in different files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files replicated in various CDN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manifest file: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provides URLs for different chunks</a:t>
            </a:r>
          </a:p>
        </p:txBody>
      </p:sp>
      <p:grpSp>
        <p:nvGrpSpPr>
          <p:cNvPr id="56" name="Group 2">
            <a:extLst>
              <a:ext uri="{FF2B5EF4-FFF2-40B4-BE49-F238E27FC236}">
                <a16:creationId xmlns:a16="http://schemas.microsoft.com/office/drawing/2014/main" id="{232E2937-932A-8140-A56C-A78B8BFCFF64}"/>
              </a:ext>
            </a:extLst>
          </p:cNvPr>
          <p:cNvGrpSpPr>
            <a:grpSpLocks/>
          </p:cNvGrpSpPr>
          <p:nvPr/>
        </p:nvGrpSpPr>
        <p:grpSpPr bwMode="auto">
          <a:xfrm>
            <a:off x="10418918" y="2387938"/>
            <a:ext cx="1331627" cy="1083147"/>
            <a:chOff x="1842724" y="2867233"/>
            <a:chExt cx="5649912" cy="3416300"/>
          </a:xfrm>
        </p:grpSpPr>
        <p:sp>
          <p:nvSpPr>
            <p:cNvPr id="57" name="AutoShape 99">
              <a:extLst>
                <a:ext uri="{FF2B5EF4-FFF2-40B4-BE49-F238E27FC236}">
                  <a16:creationId xmlns:a16="http://schemas.microsoft.com/office/drawing/2014/main" id="{5055D5A0-B7B0-8947-9D7F-F28A31600DAD}"/>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 name="Rectangle 87">
              <a:extLst>
                <a:ext uri="{FF2B5EF4-FFF2-40B4-BE49-F238E27FC236}">
                  <a16:creationId xmlns:a16="http://schemas.microsoft.com/office/drawing/2014/main" id="{13B28B0D-9C67-5D40-8231-3A83B9C16DD6}"/>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51" name="Group 349">
            <a:extLst>
              <a:ext uri="{FF2B5EF4-FFF2-40B4-BE49-F238E27FC236}">
                <a16:creationId xmlns:a16="http://schemas.microsoft.com/office/drawing/2014/main" id="{431C7441-FEA9-E649-870D-E4A204A68EA2}"/>
              </a:ext>
            </a:extLst>
          </p:cNvPr>
          <p:cNvGrpSpPr>
            <a:grpSpLocks/>
          </p:cNvGrpSpPr>
          <p:nvPr/>
        </p:nvGrpSpPr>
        <p:grpSpPr bwMode="auto">
          <a:xfrm>
            <a:off x="10897863" y="2829271"/>
            <a:ext cx="427844" cy="454118"/>
            <a:chOff x="4437" y="1472"/>
            <a:chExt cx="427" cy="418"/>
          </a:xfrm>
        </p:grpSpPr>
        <p:sp>
          <p:nvSpPr>
            <p:cNvPr id="152" name="Rectangle 350">
              <a:extLst>
                <a:ext uri="{FF2B5EF4-FFF2-40B4-BE49-F238E27FC236}">
                  <a16:creationId xmlns:a16="http://schemas.microsoft.com/office/drawing/2014/main" id="{5CB65625-7D77-2D48-9EBF-E0DD7EB5555C}"/>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3" name="Rectangle 351">
              <a:extLst>
                <a:ext uri="{FF2B5EF4-FFF2-40B4-BE49-F238E27FC236}">
                  <a16:creationId xmlns:a16="http://schemas.microsoft.com/office/drawing/2014/main" id="{9179FB7F-3949-174E-9E9E-A161E0EF4A75}"/>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4" name="Rectangle 352">
              <a:extLst>
                <a:ext uri="{FF2B5EF4-FFF2-40B4-BE49-F238E27FC236}">
                  <a16:creationId xmlns:a16="http://schemas.microsoft.com/office/drawing/2014/main" id="{7E315010-D1DB-594B-B06F-DFFAAC621E94}"/>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155" name="Rectangle 353">
              <a:extLst>
                <a:ext uri="{FF2B5EF4-FFF2-40B4-BE49-F238E27FC236}">
                  <a16:creationId xmlns:a16="http://schemas.microsoft.com/office/drawing/2014/main" id="{03963D0C-B78F-CD4C-82A8-1D695049CB0F}"/>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sp>
        <p:nvSpPr>
          <p:cNvPr id="156" name="Freeform 1287">
            <a:extLst>
              <a:ext uri="{FF2B5EF4-FFF2-40B4-BE49-F238E27FC236}">
                <a16:creationId xmlns:a16="http://schemas.microsoft.com/office/drawing/2014/main" id="{77B492B9-F4A6-AA4F-886C-26D56EDFBA9C}"/>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57" name="Straight Connector 45">
            <a:extLst>
              <a:ext uri="{FF2B5EF4-FFF2-40B4-BE49-F238E27FC236}">
                <a16:creationId xmlns:a16="http://schemas.microsoft.com/office/drawing/2014/main" id="{EF812D6A-3887-5D48-A2A7-90D0F1858553}"/>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8" name="TextBox 64">
            <a:extLst>
              <a:ext uri="{FF2B5EF4-FFF2-40B4-BE49-F238E27FC236}">
                <a16:creationId xmlns:a16="http://schemas.microsoft.com/office/drawing/2014/main" id="{47349889-E81A-C242-9729-98BDB7A6D246}"/>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37" name="Freeform 236">
            <a:extLst>
              <a:ext uri="{FF2B5EF4-FFF2-40B4-BE49-F238E27FC236}">
                <a16:creationId xmlns:a16="http://schemas.microsoft.com/office/drawing/2014/main" id="{0AB0D303-D269-7F44-8600-794F5467067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8" name="Freeform 237">
            <a:extLst>
              <a:ext uri="{FF2B5EF4-FFF2-40B4-BE49-F238E27FC236}">
                <a16:creationId xmlns:a16="http://schemas.microsoft.com/office/drawing/2014/main" id="{7CE77C4C-F0D2-6344-8886-D4BFC98A935F}"/>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239" name="Group 238">
            <a:extLst>
              <a:ext uri="{FF2B5EF4-FFF2-40B4-BE49-F238E27FC236}">
                <a16:creationId xmlns:a16="http://schemas.microsoft.com/office/drawing/2014/main" id="{0D8A0B99-F17E-9048-89FF-C5E63CBAF4A2}"/>
              </a:ext>
            </a:extLst>
          </p:cNvPr>
          <p:cNvGrpSpPr/>
          <p:nvPr/>
        </p:nvGrpSpPr>
        <p:grpSpPr>
          <a:xfrm>
            <a:off x="10236017" y="2762935"/>
            <a:ext cx="351378" cy="523220"/>
            <a:chOff x="10485997" y="1295948"/>
            <a:chExt cx="351378" cy="523220"/>
          </a:xfrm>
        </p:grpSpPr>
        <p:sp>
          <p:nvSpPr>
            <p:cNvPr id="240" name="Oval 239">
              <a:extLst>
                <a:ext uri="{FF2B5EF4-FFF2-40B4-BE49-F238E27FC236}">
                  <a16:creationId xmlns:a16="http://schemas.microsoft.com/office/drawing/2014/main" id="{336856DC-DFE0-7C40-ABCD-4AD555F9A214}"/>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TextBox 240">
              <a:extLst>
                <a:ext uri="{FF2B5EF4-FFF2-40B4-BE49-F238E27FC236}">
                  <a16:creationId xmlns:a16="http://schemas.microsoft.com/office/drawing/2014/main" id="{F96EFC4C-7C92-AA47-8E56-845F6C38BF12}"/>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sp>
        <p:nvSpPr>
          <p:cNvPr id="243" name="Rectangle 3">
            <a:extLst>
              <a:ext uri="{FF2B5EF4-FFF2-40B4-BE49-F238E27FC236}">
                <a16:creationId xmlns:a16="http://schemas.microsoft.com/office/drawing/2014/main" id="{09884CFC-62B5-6946-85A6-0910ED9BC848}"/>
              </a:ext>
            </a:extLst>
          </p:cNvPr>
          <p:cNvSpPr txBox="1">
            <a:spLocks noChangeArrowheads="1"/>
          </p:cNvSpPr>
          <p:nvPr/>
        </p:nvSpPr>
        <p:spPr>
          <a:xfrm>
            <a:off x="857469" y="4086563"/>
            <a:ext cx="10369274" cy="25664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client: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periodically estimates server-to-client bandwidth</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consulting manifest, requests one chunk at a time </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chooses maximum coding rate sustainable given current bandwidth</a:t>
            </a:r>
          </a:p>
          <a:p>
            <a:pPr marL="1143000" marR="0" lvl="2" indent="-228600" algn="l" defTabSz="914400" rtl="0" eaLnBrk="1" fontAlgn="auto" latinLnBrk="0" hangingPunct="1">
              <a:lnSpc>
                <a:spcPct val="90000"/>
              </a:lnSpc>
              <a:spcBef>
                <a:spcPts val="5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choose different coding rates at different points in time (depending on available bandwidth at time), and from different servers</a:t>
            </a:r>
          </a:p>
        </p:txBody>
      </p:sp>
      <p:grpSp>
        <p:nvGrpSpPr>
          <p:cNvPr id="6" name="Group 5">
            <a:extLst>
              <a:ext uri="{FF2B5EF4-FFF2-40B4-BE49-F238E27FC236}">
                <a16:creationId xmlns:a16="http://schemas.microsoft.com/office/drawing/2014/main" id="{9516C6FF-6A10-6041-9BDF-81CF75A59CA8}"/>
              </a:ext>
            </a:extLst>
          </p:cNvPr>
          <p:cNvGrpSpPr/>
          <p:nvPr/>
        </p:nvGrpSpPr>
        <p:grpSpPr>
          <a:xfrm>
            <a:off x="7793102" y="2318615"/>
            <a:ext cx="943482" cy="1132486"/>
            <a:chOff x="7698509" y="2176725"/>
            <a:chExt cx="943482" cy="1132486"/>
          </a:xfrm>
        </p:grpSpPr>
        <p:grpSp>
          <p:nvGrpSpPr>
            <p:cNvPr id="60" name="Group 249">
              <a:extLst>
                <a:ext uri="{FF2B5EF4-FFF2-40B4-BE49-F238E27FC236}">
                  <a16:creationId xmlns:a16="http://schemas.microsoft.com/office/drawing/2014/main" id="{48BBCEB5-A9FB-2642-93D9-9545FFA86D10}"/>
                </a:ext>
              </a:extLst>
            </p:cNvPr>
            <p:cNvGrpSpPr>
              <a:grpSpLocks/>
            </p:cNvGrpSpPr>
            <p:nvPr/>
          </p:nvGrpSpPr>
          <p:grpSpPr bwMode="auto">
            <a:xfrm>
              <a:off x="8058261" y="2771439"/>
              <a:ext cx="269531" cy="537772"/>
              <a:chOff x="4140" y="429"/>
              <a:chExt cx="1425" cy="2396"/>
            </a:xfrm>
          </p:grpSpPr>
          <p:sp>
            <p:nvSpPr>
              <p:cNvPr id="66" name="Freeform 250">
                <a:extLst>
                  <a:ext uri="{FF2B5EF4-FFF2-40B4-BE49-F238E27FC236}">
                    <a16:creationId xmlns:a16="http://schemas.microsoft.com/office/drawing/2014/main" id="{E5578A76-629A-7C4E-929B-B31E9800D6D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251">
                <a:extLst>
                  <a:ext uri="{FF2B5EF4-FFF2-40B4-BE49-F238E27FC236}">
                    <a16:creationId xmlns:a16="http://schemas.microsoft.com/office/drawing/2014/main" id="{1A5867E7-D752-BB44-9E06-DF75CD8E941B}"/>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68" name="Freeform 252">
                <a:extLst>
                  <a:ext uri="{FF2B5EF4-FFF2-40B4-BE49-F238E27FC236}">
                    <a16:creationId xmlns:a16="http://schemas.microsoft.com/office/drawing/2014/main" id="{18A99A20-76B3-D94B-BCB7-5A84A51A3E50}"/>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253">
                <a:extLst>
                  <a:ext uri="{FF2B5EF4-FFF2-40B4-BE49-F238E27FC236}">
                    <a16:creationId xmlns:a16="http://schemas.microsoft.com/office/drawing/2014/main" id="{A9BB3F94-5FEF-EF4E-97B6-7F746CE25508}"/>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Rectangle 254">
                <a:extLst>
                  <a:ext uri="{FF2B5EF4-FFF2-40B4-BE49-F238E27FC236}">
                    <a16:creationId xmlns:a16="http://schemas.microsoft.com/office/drawing/2014/main" id="{24798097-207A-DE46-ABC7-D6731BD906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1" name="Group 255">
                <a:extLst>
                  <a:ext uri="{FF2B5EF4-FFF2-40B4-BE49-F238E27FC236}">
                    <a16:creationId xmlns:a16="http://schemas.microsoft.com/office/drawing/2014/main" id="{CE875205-8C0D-754E-8E36-32A41C82095B}"/>
                  </a:ext>
                </a:extLst>
              </p:cNvPr>
              <p:cNvGrpSpPr>
                <a:grpSpLocks/>
              </p:cNvGrpSpPr>
              <p:nvPr/>
            </p:nvGrpSpPr>
            <p:grpSpPr bwMode="auto">
              <a:xfrm>
                <a:off x="4749" y="668"/>
                <a:ext cx="581" cy="145"/>
                <a:chOff x="614" y="2568"/>
                <a:chExt cx="725" cy="139"/>
              </a:xfrm>
            </p:grpSpPr>
            <p:sp>
              <p:nvSpPr>
                <p:cNvPr id="149" name="AutoShape 256">
                  <a:extLst>
                    <a:ext uri="{FF2B5EF4-FFF2-40B4-BE49-F238E27FC236}">
                      <a16:creationId xmlns:a16="http://schemas.microsoft.com/office/drawing/2014/main" id="{7F68C377-96A4-A844-B707-FF5A78DCF3E5}"/>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50" name="AutoShape 257">
                  <a:extLst>
                    <a:ext uri="{FF2B5EF4-FFF2-40B4-BE49-F238E27FC236}">
                      <a16:creationId xmlns:a16="http://schemas.microsoft.com/office/drawing/2014/main" id="{FBBE8A7F-E64A-EE41-B2D4-AD4E2707D85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2" name="Rectangle 258">
                <a:extLst>
                  <a:ext uri="{FF2B5EF4-FFF2-40B4-BE49-F238E27FC236}">
                    <a16:creationId xmlns:a16="http://schemas.microsoft.com/office/drawing/2014/main" id="{B39571E5-0FFF-0740-AC4C-800173B23EB1}"/>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3" name="Group 259">
                <a:extLst>
                  <a:ext uri="{FF2B5EF4-FFF2-40B4-BE49-F238E27FC236}">
                    <a16:creationId xmlns:a16="http://schemas.microsoft.com/office/drawing/2014/main" id="{2FFD7F69-CFA4-8345-9CDD-4D7CBE793A1E}"/>
                  </a:ext>
                </a:extLst>
              </p:cNvPr>
              <p:cNvGrpSpPr>
                <a:grpSpLocks/>
              </p:cNvGrpSpPr>
              <p:nvPr/>
            </p:nvGrpSpPr>
            <p:grpSpPr bwMode="auto">
              <a:xfrm>
                <a:off x="4747" y="994"/>
                <a:ext cx="581" cy="134"/>
                <a:chOff x="614" y="2568"/>
                <a:chExt cx="725" cy="139"/>
              </a:xfrm>
            </p:grpSpPr>
            <p:sp>
              <p:nvSpPr>
                <p:cNvPr id="147" name="AutoShape 260">
                  <a:extLst>
                    <a:ext uri="{FF2B5EF4-FFF2-40B4-BE49-F238E27FC236}">
                      <a16:creationId xmlns:a16="http://schemas.microsoft.com/office/drawing/2014/main" id="{C18E76AE-324F-1844-AB10-870723FC048F}"/>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8" name="AutoShape 261">
                  <a:extLst>
                    <a:ext uri="{FF2B5EF4-FFF2-40B4-BE49-F238E27FC236}">
                      <a16:creationId xmlns:a16="http://schemas.microsoft.com/office/drawing/2014/main" id="{309A2001-6A30-874B-9EF6-99E9B7DA9CC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4" name="Rectangle 262">
                <a:extLst>
                  <a:ext uri="{FF2B5EF4-FFF2-40B4-BE49-F238E27FC236}">
                    <a16:creationId xmlns:a16="http://schemas.microsoft.com/office/drawing/2014/main" id="{DA8F8E62-F74D-494C-98D4-A4DCC518EB80}"/>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75" name="Rectangle 263">
                <a:extLst>
                  <a:ext uri="{FF2B5EF4-FFF2-40B4-BE49-F238E27FC236}">
                    <a16:creationId xmlns:a16="http://schemas.microsoft.com/office/drawing/2014/main" id="{5C72FC81-4509-194D-B382-46B04D9F2ACC}"/>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76" name="Group 264">
                <a:extLst>
                  <a:ext uri="{FF2B5EF4-FFF2-40B4-BE49-F238E27FC236}">
                    <a16:creationId xmlns:a16="http://schemas.microsoft.com/office/drawing/2014/main" id="{C74557B3-5043-3E4E-950A-F0F9B84E6633}"/>
                  </a:ext>
                </a:extLst>
              </p:cNvPr>
              <p:cNvGrpSpPr>
                <a:grpSpLocks/>
              </p:cNvGrpSpPr>
              <p:nvPr/>
            </p:nvGrpSpPr>
            <p:grpSpPr bwMode="auto">
              <a:xfrm>
                <a:off x="4735" y="1627"/>
                <a:ext cx="582" cy="151"/>
                <a:chOff x="614" y="2568"/>
                <a:chExt cx="725" cy="139"/>
              </a:xfrm>
            </p:grpSpPr>
            <p:sp>
              <p:nvSpPr>
                <p:cNvPr id="145" name="AutoShape 265">
                  <a:extLst>
                    <a:ext uri="{FF2B5EF4-FFF2-40B4-BE49-F238E27FC236}">
                      <a16:creationId xmlns:a16="http://schemas.microsoft.com/office/drawing/2014/main" id="{638031EB-99B8-7647-9188-5101A28F303F}"/>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6" name="AutoShape 266">
                  <a:extLst>
                    <a:ext uri="{FF2B5EF4-FFF2-40B4-BE49-F238E27FC236}">
                      <a16:creationId xmlns:a16="http://schemas.microsoft.com/office/drawing/2014/main" id="{6C8E38B1-9F86-7548-BE82-A1907EA55703}"/>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7" name="Freeform 267">
                <a:extLst>
                  <a:ext uri="{FF2B5EF4-FFF2-40B4-BE49-F238E27FC236}">
                    <a16:creationId xmlns:a16="http://schemas.microsoft.com/office/drawing/2014/main" id="{780D28F1-F039-7B47-895F-6AF623B7593A}"/>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8" name="Group 268">
                <a:extLst>
                  <a:ext uri="{FF2B5EF4-FFF2-40B4-BE49-F238E27FC236}">
                    <a16:creationId xmlns:a16="http://schemas.microsoft.com/office/drawing/2014/main" id="{F8BA803E-E6FA-BE47-9114-B130D8F91D69}"/>
                  </a:ext>
                </a:extLst>
              </p:cNvPr>
              <p:cNvGrpSpPr>
                <a:grpSpLocks/>
              </p:cNvGrpSpPr>
              <p:nvPr/>
            </p:nvGrpSpPr>
            <p:grpSpPr bwMode="auto">
              <a:xfrm>
                <a:off x="4739" y="1327"/>
                <a:ext cx="582" cy="139"/>
                <a:chOff x="614" y="2568"/>
                <a:chExt cx="725" cy="139"/>
              </a:xfrm>
            </p:grpSpPr>
            <p:sp>
              <p:nvSpPr>
                <p:cNvPr id="143" name="AutoShape 269">
                  <a:extLst>
                    <a:ext uri="{FF2B5EF4-FFF2-40B4-BE49-F238E27FC236}">
                      <a16:creationId xmlns:a16="http://schemas.microsoft.com/office/drawing/2014/main" id="{202CDBC5-C1C3-7647-A70B-88D7C320E434}"/>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4" name="AutoShape 270">
                  <a:extLst>
                    <a:ext uri="{FF2B5EF4-FFF2-40B4-BE49-F238E27FC236}">
                      <a16:creationId xmlns:a16="http://schemas.microsoft.com/office/drawing/2014/main" id="{C81F10F8-CB38-2F43-AFB2-47C4286EF93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79" name="Rectangle 271">
                <a:extLst>
                  <a:ext uri="{FF2B5EF4-FFF2-40B4-BE49-F238E27FC236}">
                    <a16:creationId xmlns:a16="http://schemas.microsoft.com/office/drawing/2014/main" id="{EDACD190-8FE2-1D43-8E66-2413877FD746}"/>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81" name="Freeform 272">
                <a:extLst>
                  <a:ext uri="{FF2B5EF4-FFF2-40B4-BE49-F238E27FC236}">
                    <a16:creationId xmlns:a16="http://schemas.microsoft.com/office/drawing/2014/main" id="{1A163E29-D6C7-7149-AC1F-F9DD28AFE2C3}"/>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273">
                <a:extLst>
                  <a:ext uri="{FF2B5EF4-FFF2-40B4-BE49-F238E27FC236}">
                    <a16:creationId xmlns:a16="http://schemas.microsoft.com/office/drawing/2014/main" id="{9F00C2F4-495D-D44E-A0E9-93BDB71EDD6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Oval 274">
                <a:extLst>
                  <a:ext uri="{FF2B5EF4-FFF2-40B4-BE49-F238E27FC236}">
                    <a16:creationId xmlns:a16="http://schemas.microsoft.com/office/drawing/2014/main" id="{63E29C64-9071-864D-A246-CEF64DEC6514}"/>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6" name="Freeform 275">
                <a:extLst>
                  <a:ext uri="{FF2B5EF4-FFF2-40B4-BE49-F238E27FC236}">
                    <a16:creationId xmlns:a16="http://schemas.microsoft.com/office/drawing/2014/main" id="{AE0F6E86-0B66-474A-9DCD-C4FF6FA7CE0D}"/>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AutoShape 276">
                <a:extLst>
                  <a:ext uri="{FF2B5EF4-FFF2-40B4-BE49-F238E27FC236}">
                    <a16:creationId xmlns:a16="http://schemas.microsoft.com/office/drawing/2014/main" id="{8148CE10-81F6-BD49-A93D-108A1FC717C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8" name="AutoShape 277">
                <a:extLst>
                  <a:ext uri="{FF2B5EF4-FFF2-40B4-BE49-F238E27FC236}">
                    <a16:creationId xmlns:a16="http://schemas.microsoft.com/office/drawing/2014/main" id="{144C2386-07EE-4248-9378-FB93C0BC2608}"/>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39" name="Oval 278">
                <a:extLst>
                  <a:ext uri="{FF2B5EF4-FFF2-40B4-BE49-F238E27FC236}">
                    <a16:creationId xmlns:a16="http://schemas.microsoft.com/office/drawing/2014/main" id="{C1C2D615-BCC4-9E46-B273-E1A3E55E874A}"/>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0" name="Oval 279">
                <a:extLst>
                  <a:ext uri="{FF2B5EF4-FFF2-40B4-BE49-F238E27FC236}">
                    <a16:creationId xmlns:a16="http://schemas.microsoft.com/office/drawing/2014/main" id="{4A43430F-8E17-BA4B-813F-6DF5E3A63E1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41" name="Oval 280">
                <a:extLst>
                  <a:ext uri="{FF2B5EF4-FFF2-40B4-BE49-F238E27FC236}">
                    <a16:creationId xmlns:a16="http://schemas.microsoft.com/office/drawing/2014/main" id="{12175F4A-4FB0-4A4F-9F1C-7C8E926B94AB}"/>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142" name="Rectangle 281">
                <a:extLst>
                  <a:ext uri="{FF2B5EF4-FFF2-40B4-BE49-F238E27FC236}">
                    <a16:creationId xmlns:a16="http://schemas.microsoft.com/office/drawing/2014/main" id="{B0AA16F8-71B6-5C4F-B10F-9DC3BFE49937}"/>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5" name="Group 4">
              <a:extLst>
                <a:ext uri="{FF2B5EF4-FFF2-40B4-BE49-F238E27FC236}">
                  <a16:creationId xmlns:a16="http://schemas.microsoft.com/office/drawing/2014/main" id="{9AD7A477-6AB3-2C42-9267-D8E16A70DFDF}"/>
                </a:ext>
              </a:extLst>
            </p:cNvPr>
            <p:cNvGrpSpPr/>
            <p:nvPr/>
          </p:nvGrpSpPr>
          <p:grpSpPr>
            <a:xfrm>
              <a:off x="7698509" y="2176725"/>
              <a:ext cx="943482" cy="604263"/>
              <a:chOff x="7698509" y="2176725"/>
              <a:chExt cx="943482" cy="604263"/>
            </a:xfrm>
          </p:grpSpPr>
          <p:pic>
            <p:nvPicPr>
              <p:cNvPr id="249" name="Picture 248" descr="A picture containing monitor, television, screen, photo&#10;&#10;Description automatically generated">
                <a:extLst>
                  <a:ext uri="{FF2B5EF4-FFF2-40B4-BE49-F238E27FC236}">
                    <a16:creationId xmlns:a16="http://schemas.microsoft.com/office/drawing/2014/main" id="{179D818A-2B1C-B844-BCFA-131C83CB19E1}"/>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 name="Picture 2" descr="A picture containing monitor, television, screen, photo&#10;&#10;Description automatically generated">
                <a:extLst>
                  <a:ext uri="{FF2B5EF4-FFF2-40B4-BE49-F238E27FC236}">
                    <a16:creationId xmlns:a16="http://schemas.microsoft.com/office/drawing/2014/main" id="{CEE00619-23BD-AF41-9096-830564C96363}"/>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0" name="Picture 249" descr="A picture containing monitor, television, screen, photo&#10;&#10;Description automatically generated">
                <a:extLst>
                  <a:ext uri="{FF2B5EF4-FFF2-40B4-BE49-F238E27FC236}">
                    <a16:creationId xmlns:a16="http://schemas.microsoft.com/office/drawing/2014/main" id="{903AF558-8324-7947-B3E2-642401604D6E}"/>
                  </a:ext>
                </a:extLst>
              </p:cNvPr>
              <p:cNvPicPr>
                <a:picLocks noChangeAspect="1"/>
              </p:cNvPicPr>
              <p:nvPr/>
            </p:nvPicPr>
            <p:blipFill>
              <a:blip r:embed="rId3"/>
              <a:stretch>
                <a:fillRect/>
              </a:stretch>
            </p:blipFill>
            <p:spPr>
              <a:xfrm>
                <a:off x="7869382" y="2176725"/>
                <a:ext cx="772609" cy="262519"/>
              </a:xfrm>
              <a:prstGeom prst="rect">
                <a:avLst/>
              </a:prstGeom>
            </p:spPr>
          </p:pic>
          <p:sp>
            <p:nvSpPr>
              <p:cNvPr id="4" name="TextBox 3">
                <a:extLst>
                  <a:ext uri="{FF2B5EF4-FFF2-40B4-BE49-F238E27FC236}">
                    <a16:creationId xmlns:a16="http://schemas.microsoft.com/office/drawing/2014/main" id="{1FB37DE4-F93F-BF4D-858B-032ED6AC2D05}"/>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52" name="Group 249">
            <a:extLst>
              <a:ext uri="{FF2B5EF4-FFF2-40B4-BE49-F238E27FC236}">
                <a16:creationId xmlns:a16="http://schemas.microsoft.com/office/drawing/2014/main" id="{A89F02D6-6C82-594A-B7A0-3D3408E14DAC}"/>
              </a:ext>
            </a:extLst>
          </p:cNvPr>
          <p:cNvGrpSpPr>
            <a:grpSpLocks/>
          </p:cNvGrpSpPr>
          <p:nvPr/>
        </p:nvGrpSpPr>
        <p:grpSpPr bwMode="auto">
          <a:xfrm>
            <a:off x="9125221" y="2229519"/>
            <a:ext cx="269531" cy="537772"/>
            <a:chOff x="4140" y="429"/>
            <a:chExt cx="1425" cy="2396"/>
          </a:xfrm>
        </p:grpSpPr>
        <p:sp>
          <p:nvSpPr>
            <p:cNvPr id="258" name="Freeform 250">
              <a:extLst>
                <a:ext uri="{FF2B5EF4-FFF2-40B4-BE49-F238E27FC236}">
                  <a16:creationId xmlns:a16="http://schemas.microsoft.com/office/drawing/2014/main" id="{2A5F5A5F-CA74-2C48-B238-96383BA10910}"/>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251">
              <a:extLst>
                <a:ext uri="{FF2B5EF4-FFF2-40B4-BE49-F238E27FC236}">
                  <a16:creationId xmlns:a16="http://schemas.microsoft.com/office/drawing/2014/main" id="{ED9D43A5-B7CD-7742-8BDE-5588C54ACE54}"/>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0" name="Freeform 252">
              <a:extLst>
                <a:ext uri="{FF2B5EF4-FFF2-40B4-BE49-F238E27FC236}">
                  <a16:creationId xmlns:a16="http://schemas.microsoft.com/office/drawing/2014/main" id="{3AD39C54-8D14-1845-BC9A-1AA88847D67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253">
              <a:extLst>
                <a:ext uri="{FF2B5EF4-FFF2-40B4-BE49-F238E27FC236}">
                  <a16:creationId xmlns:a16="http://schemas.microsoft.com/office/drawing/2014/main" id="{3BEC0265-5D1F-AD4E-B4C9-262D929E52D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54">
              <a:extLst>
                <a:ext uri="{FF2B5EF4-FFF2-40B4-BE49-F238E27FC236}">
                  <a16:creationId xmlns:a16="http://schemas.microsoft.com/office/drawing/2014/main" id="{88BB4285-A16A-E64E-B350-17798B065ED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3" name="Group 255">
              <a:extLst>
                <a:ext uri="{FF2B5EF4-FFF2-40B4-BE49-F238E27FC236}">
                  <a16:creationId xmlns:a16="http://schemas.microsoft.com/office/drawing/2014/main" id="{D8E0ECAD-4EDB-5B49-88FA-A014D370E8B7}"/>
                </a:ext>
              </a:extLst>
            </p:cNvPr>
            <p:cNvGrpSpPr>
              <a:grpSpLocks/>
            </p:cNvGrpSpPr>
            <p:nvPr/>
          </p:nvGrpSpPr>
          <p:grpSpPr bwMode="auto">
            <a:xfrm>
              <a:off x="4749" y="668"/>
              <a:ext cx="581" cy="145"/>
              <a:chOff x="614" y="2568"/>
              <a:chExt cx="725" cy="139"/>
            </a:xfrm>
          </p:grpSpPr>
          <p:sp>
            <p:nvSpPr>
              <p:cNvPr id="288" name="AutoShape 256">
                <a:extLst>
                  <a:ext uri="{FF2B5EF4-FFF2-40B4-BE49-F238E27FC236}">
                    <a16:creationId xmlns:a16="http://schemas.microsoft.com/office/drawing/2014/main" id="{C7661007-6272-D14B-93D3-1A8E8B37891E}"/>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9" name="AutoShape 257">
                <a:extLst>
                  <a:ext uri="{FF2B5EF4-FFF2-40B4-BE49-F238E27FC236}">
                    <a16:creationId xmlns:a16="http://schemas.microsoft.com/office/drawing/2014/main" id="{129D44D1-24EB-7647-852C-E356E34B2054}"/>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4" name="Rectangle 258">
              <a:extLst>
                <a:ext uri="{FF2B5EF4-FFF2-40B4-BE49-F238E27FC236}">
                  <a16:creationId xmlns:a16="http://schemas.microsoft.com/office/drawing/2014/main" id="{18ABC360-93DD-C248-B4EC-9E7C1F65E1E7}"/>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5" name="Group 259">
              <a:extLst>
                <a:ext uri="{FF2B5EF4-FFF2-40B4-BE49-F238E27FC236}">
                  <a16:creationId xmlns:a16="http://schemas.microsoft.com/office/drawing/2014/main" id="{AA09D66D-0A9E-1742-9C64-DDD26D042AB2}"/>
                </a:ext>
              </a:extLst>
            </p:cNvPr>
            <p:cNvGrpSpPr>
              <a:grpSpLocks/>
            </p:cNvGrpSpPr>
            <p:nvPr/>
          </p:nvGrpSpPr>
          <p:grpSpPr bwMode="auto">
            <a:xfrm>
              <a:off x="4747" y="994"/>
              <a:ext cx="581" cy="134"/>
              <a:chOff x="614" y="2568"/>
              <a:chExt cx="725" cy="139"/>
            </a:xfrm>
          </p:grpSpPr>
          <p:sp>
            <p:nvSpPr>
              <p:cNvPr id="286" name="AutoShape 260">
                <a:extLst>
                  <a:ext uri="{FF2B5EF4-FFF2-40B4-BE49-F238E27FC236}">
                    <a16:creationId xmlns:a16="http://schemas.microsoft.com/office/drawing/2014/main" id="{DD323D01-7023-4043-8747-420E70DE237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7" name="AutoShape 261">
                <a:extLst>
                  <a:ext uri="{FF2B5EF4-FFF2-40B4-BE49-F238E27FC236}">
                    <a16:creationId xmlns:a16="http://schemas.microsoft.com/office/drawing/2014/main" id="{969AE534-7E50-BC47-893B-5554C35480F1}"/>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6" name="Rectangle 262">
              <a:extLst>
                <a:ext uri="{FF2B5EF4-FFF2-40B4-BE49-F238E27FC236}">
                  <a16:creationId xmlns:a16="http://schemas.microsoft.com/office/drawing/2014/main" id="{D171AE86-5E08-4E45-81FD-D1D77951BA56}"/>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Rectangle 263">
              <a:extLst>
                <a:ext uri="{FF2B5EF4-FFF2-40B4-BE49-F238E27FC236}">
                  <a16:creationId xmlns:a16="http://schemas.microsoft.com/office/drawing/2014/main" id="{E23D40B4-371D-E348-AD2E-AC8C7848B75E}"/>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8" name="Group 264">
              <a:extLst>
                <a:ext uri="{FF2B5EF4-FFF2-40B4-BE49-F238E27FC236}">
                  <a16:creationId xmlns:a16="http://schemas.microsoft.com/office/drawing/2014/main" id="{F616AF06-4DCF-E74C-A765-FA42B5D519C6}"/>
                </a:ext>
              </a:extLst>
            </p:cNvPr>
            <p:cNvGrpSpPr>
              <a:grpSpLocks/>
            </p:cNvGrpSpPr>
            <p:nvPr/>
          </p:nvGrpSpPr>
          <p:grpSpPr bwMode="auto">
            <a:xfrm>
              <a:off x="4735" y="1627"/>
              <a:ext cx="582" cy="151"/>
              <a:chOff x="614" y="2568"/>
              <a:chExt cx="725" cy="139"/>
            </a:xfrm>
          </p:grpSpPr>
          <p:sp>
            <p:nvSpPr>
              <p:cNvPr id="284" name="AutoShape 265">
                <a:extLst>
                  <a:ext uri="{FF2B5EF4-FFF2-40B4-BE49-F238E27FC236}">
                    <a16:creationId xmlns:a16="http://schemas.microsoft.com/office/drawing/2014/main" id="{E730B0EA-031A-2A4C-B21D-F22BDB28DC1A}"/>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AutoShape 266">
                <a:extLst>
                  <a:ext uri="{FF2B5EF4-FFF2-40B4-BE49-F238E27FC236}">
                    <a16:creationId xmlns:a16="http://schemas.microsoft.com/office/drawing/2014/main" id="{8D577AF1-C05E-4047-B207-BF9AA35810AA}"/>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9" name="Freeform 267">
              <a:extLst>
                <a:ext uri="{FF2B5EF4-FFF2-40B4-BE49-F238E27FC236}">
                  <a16:creationId xmlns:a16="http://schemas.microsoft.com/office/drawing/2014/main" id="{B13399E7-EC56-2B45-BD82-759FDD567E13}"/>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0" name="Group 268">
              <a:extLst>
                <a:ext uri="{FF2B5EF4-FFF2-40B4-BE49-F238E27FC236}">
                  <a16:creationId xmlns:a16="http://schemas.microsoft.com/office/drawing/2014/main" id="{B1E96D1F-996D-EC43-ACC2-DB0E7005CEA5}"/>
                </a:ext>
              </a:extLst>
            </p:cNvPr>
            <p:cNvGrpSpPr>
              <a:grpSpLocks/>
            </p:cNvGrpSpPr>
            <p:nvPr/>
          </p:nvGrpSpPr>
          <p:grpSpPr bwMode="auto">
            <a:xfrm>
              <a:off x="4739" y="1327"/>
              <a:ext cx="582" cy="139"/>
              <a:chOff x="614" y="2568"/>
              <a:chExt cx="725" cy="139"/>
            </a:xfrm>
          </p:grpSpPr>
          <p:sp>
            <p:nvSpPr>
              <p:cNvPr id="282" name="AutoShape 269">
                <a:extLst>
                  <a:ext uri="{FF2B5EF4-FFF2-40B4-BE49-F238E27FC236}">
                    <a16:creationId xmlns:a16="http://schemas.microsoft.com/office/drawing/2014/main" id="{2E28CDE4-0437-274C-80BB-8FA5534E1DF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3" name="AutoShape 270">
                <a:extLst>
                  <a:ext uri="{FF2B5EF4-FFF2-40B4-BE49-F238E27FC236}">
                    <a16:creationId xmlns:a16="http://schemas.microsoft.com/office/drawing/2014/main" id="{DEC3B476-0F10-D246-B2B3-D0797C095F9F}"/>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71" name="Rectangle 271">
              <a:extLst>
                <a:ext uri="{FF2B5EF4-FFF2-40B4-BE49-F238E27FC236}">
                  <a16:creationId xmlns:a16="http://schemas.microsoft.com/office/drawing/2014/main" id="{E4BE5CAD-E1F3-8040-B728-06430DD8DA3C}"/>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2" name="Freeform 272">
              <a:extLst>
                <a:ext uri="{FF2B5EF4-FFF2-40B4-BE49-F238E27FC236}">
                  <a16:creationId xmlns:a16="http://schemas.microsoft.com/office/drawing/2014/main" id="{0D612219-E0A6-5E48-BE37-0AB8683A1EF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Freeform 273">
              <a:extLst>
                <a:ext uri="{FF2B5EF4-FFF2-40B4-BE49-F238E27FC236}">
                  <a16:creationId xmlns:a16="http://schemas.microsoft.com/office/drawing/2014/main" id="{FB565EED-81C8-6448-A1A8-C18F5CECFECB}"/>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Oval 274">
              <a:extLst>
                <a:ext uri="{FF2B5EF4-FFF2-40B4-BE49-F238E27FC236}">
                  <a16:creationId xmlns:a16="http://schemas.microsoft.com/office/drawing/2014/main" id="{70396F71-C766-E949-8058-DD4F4DC47AC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Freeform 275">
              <a:extLst>
                <a:ext uri="{FF2B5EF4-FFF2-40B4-BE49-F238E27FC236}">
                  <a16:creationId xmlns:a16="http://schemas.microsoft.com/office/drawing/2014/main" id="{C62D9E0C-906D-F441-BB9B-3F014BFC94E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AutoShape 276">
              <a:extLst>
                <a:ext uri="{FF2B5EF4-FFF2-40B4-BE49-F238E27FC236}">
                  <a16:creationId xmlns:a16="http://schemas.microsoft.com/office/drawing/2014/main" id="{3003A08D-701B-5240-AA13-660F42DD630E}"/>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77">
              <a:extLst>
                <a:ext uri="{FF2B5EF4-FFF2-40B4-BE49-F238E27FC236}">
                  <a16:creationId xmlns:a16="http://schemas.microsoft.com/office/drawing/2014/main" id="{BE2E45A7-0AFF-F044-9954-10BBB78948C7}"/>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8" name="Oval 278">
              <a:extLst>
                <a:ext uri="{FF2B5EF4-FFF2-40B4-BE49-F238E27FC236}">
                  <a16:creationId xmlns:a16="http://schemas.microsoft.com/office/drawing/2014/main" id="{C02FA687-8F28-5D4A-9B7F-3F939AE6C61E}"/>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Oval 279">
              <a:extLst>
                <a:ext uri="{FF2B5EF4-FFF2-40B4-BE49-F238E27FC236}">
                  <a16:creationId xmlns:a16="http://schemas.microsoft.com/office/drawing/2014/main" id="{D020FD97-2535-C040-8622-7DCE5ED7EC68}"/>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80" name="Oval 280">
              <a:extLst>
                <a:ext uri="{FF2B5EF4-FFF2-40B4-BE49-F238E27FC236}">
                  <a16:creationId xmlns:a16="http://schemas.microsoft.com/office/drawing/2014/main" id="{3E62DEBE-6713-D746-8ED5-0A3E029F263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Rectangle 281">
              <a:extLst>
                <a:ext uri="{FF2B5EF4-FFF2-40B4-BE49-F238E27FC236}">
                  <a16:creationId xmlns:a16="http://schemas.microsoft.com/office/drawing/2014/main" id="{00BF8073-EC7B-494A-9B2D-44BA5C8A6A74}"/>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53" name="Group 252">
            <a:extLst>
              <a:ext uri="{FF2B5EF4-FFF2-40B4-BE49-F238E27FC236}">
                <a16:creationId xmlns:a16="http://schemas.microsoft.com/office/drawing/2014/main" id="{0727D384-4865-F649-8022-A70BDEA61991}"/>
              </a:ext>
            </a:extLst>
          </p:cNvPr>
          <p:cNvGrpSpPr/>
          <p:nvPr/>
        </p:nvGrpSpPr>
        <p:grpSpPr>
          <a:xfrm>
            <a:off x="9411855" y="1981647"/>
            <a:ext cx="943482" cy="604263"/>
            <a:chOff x="7698509" y="2176725"/>
            <a:chExt cx="943482" cy="604263"/>
          </a:xfrm>
        </p:grpSpPr>
        <p:pic>
          <p:nvPicPr>
            <p:cNvPr id="254" name="Picture 253" descr="A picture containing monitor, television, screen, photo&#10;&#10;Description automatically generated">
              <a:extLst>
                <a:ext uri="{FF2B5EF4-FFF2-40B4-BE49-F238E27FC236}">
                  <a16:creationId xmlns:a16="http://schemas.microsoft.com/office/drawing/2014/main" id="{B5579205-01C8-6A49-9DED-99860B02C557}"/>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55" name="Picture 254" descr="A picture containing monitor, television, screen, photo&#10;&#10;Description automatically generated">
              <a:extLst>
                <a:ext uri="{FF2B5EF4-FFF2-40B4-BE49-F238E27FC236}">
                  <a16:creationId xmlns:a16="http://schemas.microsoft.com/office/drawing/2014/main" id="{184B3F69-F926-6546-9D6A-BA038A1C1869}"/>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56" name="Picture 255" descr="A picture containing monitor, television, screen, photo&#10;&#10;Description automatically generated">
              <a:extLst>
                <a:ext uri="{FF2B5EF4-FFF2-40B4-BE49-F238E27FC236}">
                  <a16:creationId xmlns:a16="http://schemas.microsoft.com/office/drawing/2014/main" id="{7352044F-0D1B-AF42-8027-0DAEC34F50F6}"/>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57" name="TextBox 256">
              <a:extLst>
                <a:ext uri="{FF2B5EF4-FFF2-40B4-BE49-F238E27FC236}">
                  <a16:creationId xmlns:a16="http://schemas.microsoft.com/office/drawing/2014/main" id="{61D0B0CD-74A4-9D4E-8126-17D0B51AC7D2}"/>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291" name="Group 249">
            <a:extLst>
              <a:ext uri="{FF2B5EF4-FFF2-40B4-BE49-F238E27FC236}">
                <a16:creationId xmlns:a16="http://schemas.microsoft.com/office/drawing/2014/main" id="{6A418EC6-3D97-7D4C-9E28-E68BC18837FC}"/>
              </a:ext>
            </a:extLst>
          </p:cNvPr>
          <p:cNvGrpSpPr>
            <a:grpSpLocks/>
          </p:cNvGrpSpPr>
          <p:nvPr/>
        </p:nvGrpSpPr>
        <p:grpSpPr bwMode="auto">
          <a:xfrm>
            <a:off x="9119966" y="3154428"/>
            <a:ext cx="269531" cy="537772"/>
            <a:chOff x="4140" y="429"/>
            <a:chExt cx="1425" cy="2396"/>
          </a:xfrm>
        </p:grpSpPr>
        <p:sp>
          <p:nvSpPr>
            <p:cNvPr id="297" name="Freeform 250">
              <a:extLst>
                <a:ext uri="{FF2B5EF4-FFF2-40B4-BE49-F238E27FC236}">
                  <a16:creationId xmlns:a16="http://schemas.microsoft.com/office/drawing/2014/main" id="{F63A0FFC-0FE6-BC49-8194-47CB0B3FDB1B}"/>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Rectangle 251">
              <a:extLst>
                <a:ext uri="{FF2B5EF4-FFF2-40B4-BE49-F238E27FC236}">
                  <a16:creationId xmlns:a16="http://schemas.microsoft.com/office/drawing/2014/main" id="{7DA0250F-F115-0E4B-9CB5-A1EF70E2136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9" name="Freeform 252">
              <a:extLst>
                <a:ext uri="{FF2B5EF4-FFF2-40B4-BE49-F238E27FC236}">
                  <a16:creationId xmlns:a16="http://schemas.microsoft.com/office/drawing/2014/main" id="{FD6484A9-C98E-B842-9F6E-08318527EEDB}"/>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253">
              <a:extLst>
                <a:ext uri="{FF2B5EF4-FFF2-40B4-BE49-F238E27FC236}">
                  <a16:creationId xmlns:a16="http://schemas.microsoft.com/office/drawing/2014/main" id="{703D94AE-F6AA-1543-B0D5-284FD96934D9}"/>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Rectangle 254">
              <a:extLst>
                <a:ext uri="{FF2B5EF4-FFF2-40B4-BE49-F238E27FC236}">
                  <a16:creationId xmlns:a16="http://schemas.microsoft.com/office/drawing/2014/main" id="{FEEEF9BC-9945-6B4C-9083-14805BAD78F5}"/>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2" name="Group 255">
              <a:extLst>
                <a:ext uri="{FF2B5EF4-FFF2-40B4-BE49-F238E27FC236}">
                  <a16:creationId xmlns:a16="http://schemas.microsoft.com/office/drawing/2014/main" id="{F872981C-9B9B-3945-9698-6A3160CEDA2E}"/>
                </a:ext>
              </a:extLst>
            </p:cNvPr>
            <p:cNvGrpSpPr>
              <a:grpSpLocks/>
            </p:cNvGrpSpPr>
            <p:nvPr/>
          </p:nvGrpSpPr>
          <p:grpSpPr bwMode="auto">
            <a:xfrm>
              <a:off x="4749" y="668"/>
              <a:ext cx="581" cy="145"/>
              <a:chOff x="614" y="2568"/>
              <a:chExt cx="725" cy="139"/>
            </a:xfrm>
          </p:grpSpPr>
          <p:sp>
            <p:nvSpPr>
              <p:cNvPr id="327" name="AutoShape 256">
                <a:extLst>
                  <a:ext uri="{FF2B5EF4-FFF2-40B4-BE49-F238E27FC236}">
                    <a16:creationId xmlns:a16="http://schemas.microsoft.com/office/drawing/2014/main" id="{2147D4C4-549C-5A43-AEF0-47C8EFF7D7CB}"/>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8" name="AutoShape 257">
                <a:extLst>
                  <a:ext uri="{FF2B5EF4-FFF2-40B4-BE49-F238E27FC236}">
                    <a16:creationId xmlns:a16="http://schemas.microsoft.com/office/drawing/2014/main" id="{6AA842ED-99E3-E244-A47A-F9514132E12D}"/>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3" name="Rectangle 258">
              <a:extLst>
                <a:ext uri="{FF2B5EF4-FFF2-40B4-BE49-F238E27FC236}">
                  <a16:creationId xmlns:a16="http://schemas.microsoft.com/office/drawing/2014/main" id="{089D1323-315F-F34E-8132-DC1553E6ACC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4" name="Group 259">
              <a:extLst>
                <a:ext uri="{FF2B5EF4-FFF2-40B4-BE49-F238E27FC236}">
                  <a16:creationId xmlns:a16="http://schemas.microsoft.com/office/drawing/2014/main" id="{C214FA3C-81BB-ED4E-94DD-B767F38B6517}"/>
                </a:ext>
              </a:extLst>
            </p:cNvPr>
            <p:cNvGrpSpPr>
              <a:grpSpLocks/>
            </p:cNvGrpSpPr>
            <p:nvPr/>
          </p:nvGrpSpPr>
          <p:grpSpPr bwMode="auto">
            <a:xfrm>
              <a:off x="4747" y="994"/>
              <a:ext cx="581" cy="134"/>
              <a:chOff x="614" y="2568"/>
              <a:chExt cx="725" cy="139"/>
            </a:xfrm>
          </p:grpSpPr>
          <p:sp>
            <p:nvSpPr>
              <p:cNvPr id="325" name="AutoShape 260">
                <a:extLst>
                  <a:ext uri="{FF2B5EF4-FFF2-40B4-BE49-F238E27FC236}">
                    <a16:creationId xmlns:a16="http://schemas.microsoft.com/office/drawing/2014/main" id="{24D63B96-8C60-274F-8A56-BAA459AD3F2E}"/>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6" name="AutoShape 261">
                <a:extLst>
                  <a:ext uri="{FF2B5EF4-FFF2-40B4-BE49-F238E27FC236}">
                    <a16:creationId xmlns:a16="http://schemas.microsoft.com/office/drawing/2014/main" id="{50A2F9B6-0AE1-274D-AA8D-FA1344AC9BD8}"/>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5" name="Rectangle 262">
              <a:extLst>
                <a:ext uri="{FF2B5EF4-FFF2-40B4-BE49-F238E27FC236}">
                  <a16:creationId xmlns:a16="http://schemas.microsoft.com/office/drawing/2014/main" id="{54BDAA7A-F6F6-074D-AD4A-8180E6AC48CD}"/>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63">
              <a:extLst>
                <a:ext uri="{FF2B5EF4-FFF2-40B4-BE49-F238E27FC236}">
                  <a16:creationId xmlns:a16="http://schemas.microsoft.com/office/drawing/2014/main" id="{9FE36278-3B14-3146-83F1-E76D9D53D6D6}"/>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07" name="Group 264">
              <a:extLst>
                <a:ext uri="{FF2B5EF4-FFF2-40B4-BE49-F238E27FC236}">
                  <a16:creationId xmlns:a16="http://schemas.microsoft.com/office/drawing/2014/main" id="{80AA2E3D-D242-6B47-A732-F91B52025B26}"/>
                </a:ext>
              </a:extLst>
            </p:cNvPr>
            <p:cNvGrpSpPr>
              <a:grpSpLocks/>
            </p:cNvGrpSpPr>
            <p:nvPr/>
          </p:nvGrpSpPr>
          <p:grpSpPr bwMode="auto">
            <a:xfrm>
              <a:off x="4735" y="1627"/>
              <a:ext cx="582" cy="151"/>
              <a:chOff x="614" y="2568"/>
              <a:chExt cx="725" cy="139"/>
            </a:xfrm>
          </p:grpSpPr>
          <p:sp>
            <p:nvSpPr>
              <p:cNvPr id="323" name="AutoShape 265">
                <a:extLst>
                  <a:ext uri="{FF2B5EF4-FFF2-40B4-BE49-F238E27FC236}">
                    <a16:creationId xmlns:a16="http://schemas.microsoft.com/office/drawing/2014/main" id="{6B250827-5DD6-174E-B415-396207D00949}"/>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4" name="AutoShape 266">
                <a:extLst>
                  <a:ext uri="{FF2B5EF4-FFF2-40B4-BE49-F238E27FC236}">
                    <a16:creationId xmlns:a16="http://schemas.microsoft.com/office/drawing/2014/main" id="{0687E200-350B-9A45-BC7F-BE04DD2821A8}"/>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08" name="Freeform 267">
              <a:extLst>
                <a:ext uri="{FF2B5EF4-FFF2-40B4-BE49-F238E27FC236}">
                  <a16:creationId xmlns:a16="http://schemas.microsoft.com/office/drawing/2014/main" id="{6065017D-9794-734F-B95F-7854A6F848A5}"/>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9" name="Group 268">
              <a:extLst>
                <a:ext uri="{FF2B5EF4-FFF2-40B4-BE49-F238E27FC236}">
                  <a16:creationId xmlns:a16="http://schemas.microsoft.com/office/drawing/2014/main" id="{777D84AE-1E36-4547-B8B5-382F58FEA27C}"/>
                </a:ext>
              </a:extLst>
            </p:cNvPr>
            <p:cNvGrpSpPr>
              <a:grpSpLocks/>
            </p:cNvGrpSpPr>
            <p:nvPr/>
          </p:nvGrpSpPr>
          <p:grpSpPr bwMode="auto">
            <a:xfrm>
              <a:off x="4739" y="1327"/>
              <a:ext cx="582" cy="139"/>
              <a:chOff x="614" y="2568"/>
              <a:chExt cx="725" cy="139"/>
            </a:xfrm>
          </p:grpSpPr>
          <p:sp>
            <p:nvSpPr>
              <p:cNvPr id="321" name="AutoShape 269">
                <a:extLst>
                  <a:ext uri="{FF2B5EF4-FFF2-40B4-BE49-F238E27FC236}">
                    <a16:creationId xmlns:a16="http://schemas.microsoft.com/office/drawing/2014/main" id="{6C698A22-9BA6-8043-9813-C826D172B1EB}"/>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2" name="AutoShape 270">
                <a:extLst>
                  <a:ext uri="{FF2B5EF4-FFF2-40B4-BE49-F238E27FC236}">
                    <a16:creationId xmlns:a16="http://schemas.microsoft.com/office/drawing/2014/main" id="{CA7D825D-577D-864C-8214-B8EE709F7E73}"/>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10" name="Rectangle 271">
              <a:extLst>
                <a:ext uri="{FF2B5EF4-FFF2-40B4-BE49-F238E27FC236}">
                  <a16:creationId xmlns:a16="http://schemas.microsoft.com/office/drawing/2014/main" id="{314924AF-49B2-8F4B-B07A-EEAD02E6CDE8}"/>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1" name="Freeform 272">
              <a:extLst>
                <a:ext uri="{FF2B5EF4-FFF2-40B4-BE49-F238E27FC236}">
                  <a16:creationId xmlns:a16="http://schemas.microsoft.com/office/drawing/2014/main" id="{0B27D67E-5CDE-564F-B64E-41E4911C640B}"/>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2" name="Freeform 273">
              <a:extLst>
                <a:ext uri="{FF2B5EF4-FFF2-40B4-BE49-F238E27FC236}">
                  <a16:creationId xmlns:a16="http://schemas.microsoft.com/office/drawing/2014/main" id="{7D9F21DE-9FD0-E845-BE83-AA01CC1C0D7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3" name="Oval 274">
              <a:extLst>
                <a:ext uri="{FF2B5EF4-FFF2-40B4-BE49-F238E27FC236}">
                  <a16:creationId xmlns:a16="http://schemas.microsoft.com/office/drawing/2014/main" id="{29DB98CD-1446-1447-907D-0721013CEB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Freeform 275">
              <a:extLst>
                <a:ext uri="{FF2B5EF4-FFF2-40B4-BE49-F238E27FC236}">
                  <a16:creationId xmlns:a16="http://schemas.microsoft.com/office/drawing/2014/main" id="{CCE0B802-0ED9-1144-9B41-567C96D9E51F}"/>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AutoShape 276">
              <a:extLst>
                <a:ext uri="{FF2B5EF4-FFF2-40B4-BE49-F238E27FC236}">
                  <a16:creationId xmlns:a16="http://schemas.microsoft.com/office/drawing/2014/main" id="{0A63D484-0467-EF48-A0D1-307BD44B8E4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6" name="AutoShape 277">
              <a:extLst>
                <a:ext uri="{FF2B5EF4-FFF2-40B4-BE49-F238E27FC236}">
                  <a16:creationId xmlns:a16="http://schemas.microsoft.com/office/drawing/2014/main" id="{9F1755F7-6A75-8A4F-B6E2-BF73697B1A3D}"/>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7" name="Oval 278">
              <a:extLst>
                <a:ext uri="{FF2B5EF4-FFF2-40B4-BE49-F238E27FC236}">
                  <a16:creationId xmlns:a16="http://schemas.microsoft.com/office/drawing/2014/main" id="{D6F2BCA4-EAA9-C04A-AB0D-174E8DA65A49}"/>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8" name="Oval 279">
              <a:extLst>
                <a:ext uri="{FF2B5EF4-FFF2-40B4-BE49-F238E27FC236}">
                  <a16:creationId xmlns:a16="http://schemas.microsoft.com/office/drawing/2014/main" id="{4D2A8DA3-EE5E-2F48-88C3-2B1DB6DB698B}"/>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19" name="Oval 280">
              <a:extLst>
                <a:ext uri="{FF2B5EF4-FFF2-40B4-BE49-F238E27FC236}">
                  <a16:creationId xmlns:a16="http://schemas.microsoft.com/office/drawing/2014/main" id="{39A0A350-9C80-984E-9991-E741164E0212}"/>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0" name="Rectangle 281">
              <a:extLst>
                <a:ext uri="{FF2B5EF4-FFF2-40B4-BE49-F238E27FC236}">
                  <a16:creationId xmlns:a16="http://schemas.microsoft.com/office/drawing/2014/main" id="{4347596D-A5CE-B946-A234-DF07FB80E36E}"/>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92" name="Group 291">
            <a:extLst>
              <a:ext uri="{FF2B5EF4-FFF2-40B4-BE49-F238E27FC236}">
                <a16:creationId xmlns:a16="http://schemas.microsoft.com/office/drawing/2014/main" id="{31A38548-A84D-B643-BEB5-A359B949B8B9}"/>
              </a:ext>
            </a:extLst>
          </p:cNvPr>
          <p:cNvGrpSpPr/>
          <p:nvPr/>
        </p:nvGrpSpPr>
        <p:grpSpPr>
          <a:xfrm>
            <a:off x="9343538" y="3332225"/>
            <a:ext cx="943482" cy="604263"/>
            <a:chOff x="7698509" y="2176725"/>
            <a:chExt cx="943482" cy="604263"/>
          </a:xfrm>
        </p:grpSpPr>
        <p:pic>
          <p:nvPicPr>
            <p:cNvPr id="293" name="Picture 292" descr="A picture containing monitor, television, screen, photo&#10;&#10;Description automatically generated">
              <a:extLst>
                <a:ext uri="{FF2B5EF4-FFF2-40B4-BE49-F238E27FC236}">
                  <a16:creationId xmlns:a16="http://schemas.microsoft.com/office/drawing/2014/main" id="{9C558C14-3545-3A4C-A74E-710DED2ECEDC}"/>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94" name="Picture 293" descr="A picture containing monitor, television, screen, photo&#10;&#10;Description automatically generated">
              <a:extLst>
                <a:ext uri="{FF2B5EF4-FFF2-40B4-BE49-F238E27FC236}">
                  <a16:creationId xmlns:a16="http://schemas.microsoft.com/office/drawing/2014/main" id="{B11AB87A-BA5E-F541-93E8-003DAF4DCC52}"/>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95" name="Picture 294" descr="A picture containing monitor, television, screen, photo&#10;&#10;Description automatically generated">
              <a:extLst>
                <a:ext uri="{FF2B5EF4-FFF2-40B4-BE49-F238E27FC236}">
                  <a16:creationId xmlns:a16="http://schemas.microsoft.com/office/drawing/2014/main" id="{009FDD7D-5EA5-DC49-BDCF-5450AB5318C3}"/>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96" name="TextBox 295">
              <a:extLst>
                <a:ext uri="{FF2B5EF4-FFF2-40B4-BE49-F238E27FC236}">
                  <a16:creationId xmlns:a16="http://schemas.microsoft.com/office/drawing/2014/main" id="{41EDF864-68A8-2447-868F-ADB0A7AE7A7C}"/>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7" name="TextBox 6">
            <a:extLst>
              <a:ext uri="{FF2B5EF4-FFF2-40B4-BE49-F238E27FC236}">
                <a16:creationId xmlns:a16="http://schemas.microsoft.com/office/drawing/2014/main" id="{429CC926-11E0-4A40-89D2-22A6EDAA3C57}"/>
              </a:ext>
            </a:extLst>
          </p:cNvPr>
          <p:cNvSpPr txBox="1"/>
          <p:nvPr/>
        </p:nvSpPr>
        <p:spPr>
          <a:xfrm>
            <a:off x="8056179" y="362607"/>
            <a:ext cx="3342290"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D</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ynamic,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A</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daptive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S</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treaming over </a:t>
            </a:r>
            <a:r>
              <a:rPr kumimoji="0" lang="en-US" altLang="en-US" sz="2800" b="0" i="1"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H</a:t>
            </a: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TTP</a:t>
            </a:r>
          </a:p>
        </p:txBody>
      </p:sp>
      <p:sp>
        <p:nvSpPr>
          <p:cNvPr id="159" name="Slide Number Placeholder 2">
            <a:extLst>
              <a:ext uri="{FF2B5EF4-FFF2-40B4-BE49-F238E27FC236}">
                <a16:creationId xmlns:a16="http://schemas.microsoft.com/office/drawing/2014/main" id="{7C0F33DF-63FA-2745-8C97-25D9FA32E086}"/>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44283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43">
                                            <p:txEl>
                                              <p:pRg st="0" end="0"/>
                                            </p:txEl>
                                          </p:spTgt>
                                        </p:tgtEl>
                                        <p:attrNameLst>
                                          <p:attrName>style.visibility</p:attrName>
                                        </p:attrNameLst>
                                      </p:cBhvr>
                                      <p:to>
                                        <p:strVal val="visible"/>
                                      </p:to>
                                    </p:set>
                                    <p:animEffect transition="in" filter="dissolve">
                                      <p:cBhvr>
                                        <p:cTn id="7" dur="500"/>
                                        <p:tgtEl>
                                          <p:spTgt spid="24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43">
                                            <p:txEl>
                                              <p:pRg st="1" end="1"/>
                                            </p:txEl>
                                          </p:spTgt>
                                        </p:tgtEl>
                                        <p:attrNameLst>
                                          <p:attrName>style.visibility</p:attrName>
                                        </p:attrNameLst>
                                      </p:cBhvr>
                                      <p:to>
                                        <p:strVal val="visible"/>
                                      </p:to>
                                    </p:set>
                                    <p:animEffect transition="in" filter="dissolve">
                                      <p:cBhvr>
                                        <p:cTn id="10" dur="500"/>
                                        <p:tgtEl>
                                          <p:spTgt spid="243">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43">
                                            <p:txEl>
                                              <p:pRg st="2" end="2"/>
                                            </p:txEl>
                                          </p:spTgt>
                                        </p:tgtEl>
                                        <p:attrNameLst>
                                          <p:attrName>style.visibility</p:attrName>
                                        </p:attrNameLst>
                                      </p:cBhvr>
                                      <p:to>
                                        <p:strVal val="visible"/>
                                      </p:to>
                                    </p:set>
                                    <p:animEffect transition="in" filter="dissolve">
                                      <p:cBhvr>
                                        <p:cTn id="13" dur="500"/>
                                        <p:tgtEl>
                                          <p:spTgt spid="243">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243">
                                            <p:txEl>
                                              <p:pRg st="3" end="3"/>
                                            </p:txEl>
                                          </p:spTgt>
                                        </p:tgtEl>
                                        <p:attrNameLst>
                                          <p:attrName>style.visibility</p:attrName>
                                        </p:attrNameLst>
                                      </p:cBhvr>
                                      <p:to>
                                        <p:strVal val="visible"/>
                                      </p:to>
                                    </p:set>
                                    <p:animEffect transition="in" filter="dissolve">
                                      <p:cBhvr>
                                        <p:cTn id="16" dur="500"/>
                                        <p:tgtEl>
                                          <p:spTgt spid="243">
                                            <p:txEl>
                                              <p:pRg st="3" end="3"/>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243">
                                            <p:txEl>
                                              <p:pRg st="4" end="4"/>
                                            </p:txEl>
                                          </p:spTgt>
                                        </p:tgtEl>
                                        <p:attrNameLst>
                                          <p:attrName>style.visibility</p:attrName>
                                        </p:attrNameLst>
                                      </p:cBhvr>
                                      <p:to>
                                        <p:strVal val="visible"/>
                                      </p:to>
                                    </p:set>
                                    <p:animEffect transition="in" filter="dissolve">
                                      <p:cBhvr>
                                        <p:cTn id="19" dur="500"/>
                                        <p:tgtEl>
                                          <p:spTgt spid="24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 name="Freeform 1287">
            <a:extLst>
              <a:ext uri="{FF2B5EF4-FFF2-40B4-BE49-F238E27FC236}">
                <a16:creationId xmlns:a16="http://schemas.microsoft.com/office/drawing/2014/main" id="{404F16F4-75A1-BF4D-92FE-33BA84DA1278}"/>
              </a:ext>
            </a:extLst>
          </p:cNvPr>
          <p:cNvSpPr>
            <a:spLocks/>
          </p:cNvSpPr>
          <p:nvPr/>
        </p:nvSpPr>
        <p:spPr bwMode="auto">
          <a:xfrm>
            <a:off x="8707673" y="2598154"/>
            <a:ext cx="1464890" cy="840879"/>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3" name="Group 242">
            <a:extLst>
              <a:ext uri="{FF2B5EF4-FFF2-40B4-BE49-F238E27FC236}">
                <a16:creationId xmlns:a16="http://schemas.microsoft.com/office/drawing/2014/main" id="{C2862E78-E331-4046-AE2A-D6D501E0BBE5}"/>
              </a:ext>
            </a:extLst>
          </p:cNvPr>
          <p:cNvGrpSpPr/>
          <p:nvPr/>
        </p:nvGrpSpPr>
        <p:grpSpPr>
          <a:xfrm>
            <a:off x="7793102" y="2318615"/>
            <a:ext cx="943482" cy="1132486"/>
            <a:chOff x="7698509" y="2176725"/>
            <a:chExt cx="943482" cy="1132486"/>
          </a:xfrm>
        </p:grpSpPr>
        <p:grpSp>
          <p:nvGrpSpPr>
            <p:cNvPr id="244" name="Group 249">
              <a:extLst>
                <a:ext uri="{FF2B5EF4-FFF2-40B4-BE49-F238E27FC236}">
                  <a16:creationId xmlns:a16="http://schemas.microsoft.com/office/drawing/2014/main" id="{35343F8F-225F-7C4C-9B10-94583488C6EE}"/>
                </a:ext>
              </a:extLst>
            </p:cNvPr>
            <p:cNvGrpSpPr>
              <a:grpSpLocks/>
            </p:cNvGrpSpPr>
            <p:nvPr/>
          </p:nvGrpSpPr>
          <p:grpSpPr bwMode="auto">
            <a:xfrm>
              <a:off x="8058261" y="2771439"/>
              <a:ext cx="269531" cy="537772"/>
              <a:chOff x="4140" y="429"/>
              <a:chExt cx="1425" cy="2396"/>
            </a:xfrm>
          </p:grpSpPr>
          <p:sp>
            <p:nvSpPr>
              <p:cNvPr id="250" name="Freeform 250">
                <a:extLst>
                  <a:ext uri="{FF2B5EF4-FFF2-40B4-BE49-F238E27FC236}">
                    <a16:creationId xmlns:a16="http://schemas.microsoft.com/office/drawing/2014/main" id="{2DDF4AC9-4574-B44E-8F79-83AF41FF2E7A}"/>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Rectangle 251">
                <a:extLst>
                  <a:ext uri="{FF2B5EF4-FFF2-40B4-BE49-F238E27FC236}">
                    <a16:creationId xmlns:a16="http://schemas.microsoft.com/office/drawing/2014/main" id="{125F278D-DCFD-1D47-B29F-96EEA8EC409E}"/>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2" name="Freeform 252">
                <a:extLst>
                  <a:ext uri="{FF2B5EF4-FFF2-40B4-BE49-F238E27FC236}">
                    <a16:creationId xmlns:a16="http://schemas.microsoft.com/office/drawing/2014/main" id="{BA457A20-9F7E-BF4B-883A-BDB0CB6A65E8}"/>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253">
                <a:extLst>
                  <a:ext uri="{FF2B5EF4-FFF2-40B4-BE49-F238E27FC236}">
                    <a16:creationId xmlns:a16="http://schemas.microsoft.com/office/drawing/2014/main" id="{AB261642-A927-1C41-ACC5-5EFF6447FA4D}"/>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254">
                <a:extLst>
                  <a:ext uri="{FF2B5EF4-FFF2-40B4-BE49-F238E27FC236}">
                    <a16:creationId xmlns:a16="http://schemas.microsoft.com/office/drawing/2014/main" id="{584A821F-0042-7040-A2CA-F10C36A030FD}"/>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5" name="Group 255">
                <a:extLst>
                  <a:ext uri="{FF2B5EF4-FFF2-40B4-BE49-F238E27FC236}">
                    <a16:creationId xmlns:a16="http://schemas.microsoft.com/office/drawing/2014/main" id="{F814615B-BC3F-DE4A-B920-D363184D9B54}"/>
                  </a:ext>
                </a:extLst>
              </p:cNvPr>
              <p:cNvGrpSpPr>
                <a:grpSpLocks/>
              </p:cNvGrpSpPr>
              <p:nvPr/>
            </p:nvGrpSpPr>
            <p:grpSpPr bwMode="auto">
              <a:xfrm>
                <a:off x="4749" y="668"/>
                <a:ext cx="581" cy="145"/>
                <a:chOff x="614" y="2568"/>
                <a:chExt cx="725" cy="139"/>
              </a:xfrm>
            </p:grpSpPr>
            <p:sp>
              <p:nvSpPr>
                <p:cNvPr id="280" name="AutoShape 256">
                  <a:extLst>
                    <a:ext uri="{FF2B5EF4-FFF2-40B4-BE49-F238E27FC236}">
                      <a16:creationId xmlns:a16="http://schemas.microsoft.com/office/drawing/2014/main" id="{C8D85753-1B3E-A74F-AA5C-BB04C9162E8A}"/>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1" name="AutoShape 257">
                  <a:extLst>
                    <a:ext uri="{FF2B5EF4-FFF2-40B4-BE49-F238E27FC236}">
                      <a16:creationId xmlns:a16="http://schemas.microsoft.com/office/drawing/2014/main" id="{926A67F9-2094-024F-A1D0-786E8E512620}"/>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6" name="Rectangle 258">
                <a:extLst>
                  <a:ext uri="{FF2B5EF4-FFF2-40B4-BE49-F238E27FC236}">
                    <a16:creationId xmlns:a16="http://schemas.microsoft.com/office/drawing/2014/main" id="{8B22385E-132F-3047-97B0-9C586551CC93}"/>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57" name="Group 259">
                <a:extLst>
                  <a:ext uri="{FF2B5EF4-FFF2-40B4-BE49-F238E27FC236}">
                    <a16:creationId xmlns:a16="http://schemas.microsoft.com/office/drawing/2014/main" id="{E2FB9C56-C6A0-9940-9500-F88781DAFCB7}"/>
                  </a:ext>
                </a:extLst>
              </p:cNvPr>
              <p:cNvGrpSpPr>
                <a:grpSpLocks/>
              </p:cNvGrpSpPr>
              <p:nvPr/>
            </p:nvGrpSpPr>
            <p:grpSpPr bwMode="auto">
              <a:xfrm>
                <a:off x="4747" y="994"/>
                <a:ext cx="581" cy="134"/>
                <a:chOff x="614" y="2568"/>
                <a:chExt cx="725" cy="139"/>
              </a:xfrm>
            </p:grpSpPr>
            <p:sp>
              <p:nvSpPr>
                <p:cNvPr id="278" name="AutoShape 260">
                  <a:extLst>
                    <a:ext uri="{FF2B5EF4-FFF2-40B4-BE49-F238E27FC236}">
                      <a16:creationId xmlns:a16="http://schemas.microsoft.com/office/drawing/2014/main" id="{AE82C8C9-78C7-EB41-8484-25DD6CCDE532}"/>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9" name="AutoShape 261">
                  <a:extLst>
                    <a:ext uri="{FF2B5EF4-FFF2-40B4-BE49-F238E27FC236}">
                      <a16:creationId xmlns:a16="http://schemas.microsoft.com/office/drawing/2014/main" id="{4CAD5F11-377D-DA41-9929-793E957FABE0}"/>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58" name="Rectangle 262">
                <a:extLst>
                  <a:ext uri="{FF2B5EF4-FFF2-40B4-BE49-F238E27FC236}">
                    <a16:creationId xmlns:a16="http://schemas.microsoft.com/office/drawing/2014/main" id="{E15EE455-6602-1B46-82C6-D12F3D30F331}"/>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59" name="Rectangle 263">
                <a:extLst>
                  <a:ext uri="{FF2B5EF4-FFF2-40B4-BE49-F238E27FC236}">
                    <a16:creationId xmlns:a16="http://schemas.microsoft.com/office/drawing/2014/main" id="{AD216EEF-90DF-6044-8300-79C8D0C9DB59}"/>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60" name="Group 264">
                <a:extLst>
                  <a:ext uri="{FF2B5EF4-FFF2-40B4-BE49-F238E27FC236}">
                    <a16:creationId xmlns:a16="http://schemas.microsoft.com/office/drawing/2014/main" id="{38A22B19-490B-C242-8F58-277580AE97CF}"/>
                  </a:ext>
                </a:extLst>
              </p:cNvPr>
              <p:cNvGrpSpPr>
                <a:grpSpLocks/>
              </p:cNvGrpSpPr>
              <p:nvPr/>
            </p:nvGrpSpPr>
            <p:grpSpPr bwMode="auto">
              <a:xfrm>
                <a:off x="4735" y="1627"/>
                <a:ext cx="582" cy="151"/>
                <a:chOff x="614" y="2568"/>
                <a:chExt cx="725" cy="139"/>
              </a:xfrm>
            </p:grpSpPr>
            <p:sp>
              <p:nvSpPr>
                <p:cNvPr id="276" name="AutoShape 265">
                  <a:extLst>
                    <a:ext uri="{FF2B5EF4-FFF2-40B4-BE49-F238E27FC236}">
                      <a16:creationId xmlns:a16="http://schemas.microsoft.com/office/drawing/2014/main" id="{0F07B0CB-609F-5F42-B166-9E9E5B0F3873}"/>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7" name="AutoShape 266">
                  <a:extLst>
                    <a:ext uri="{FF2B5EF4-FFF2-40B4-BE49-F238E27FC236}">
                      <a16:creationId xmlns:a16="http://schemas.microsoft.com/office/drawing/2014/main" id="{C722D099-4A14-9D40-9F8A-E706A539833F}"/>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1" name="Freeform 267">
                <a:extLst>
                  <a:ext uri="{FF2B5EF4-FFF2-40B4-BE49-F238E27FC236}">
                    <a16:creationId xmlns:a16="http://schemas.microsoft.com/office/drawing/2014/main" id="{0E0C9BF4-C0A2-A84A-9613-F81F7F110E01}"/>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2" name="Group 268">
                <a:extLst>
                  <a:ext uri="{FF2B5EF4-FFF2-40B4-BE49-F238E27FC236}">
                    <a16:creationId xmlns:a16="http://schemas.microsoft.com/office/drawing/2014/main" id="{9FE0A4E1-4CF2-114C-845A-8481D9076B3B}"/>
                  </a:ext>
                </a:extLst>
              </p:cNvPr>
              <p:cNvGrpSpPr>
                <a:grpSpLocks/>
              </p:cNvGrpSpPr>
              <p:nvPr/>
            </p:nvGrpSpPr>
            <p:grpSpPr bwMode="auto">
              <a:xfrm>
                <a:off x="4739" y="1327"/>
                <a:ext cx="582" cy="139"/>
                <a:chOff x="614" y="2568"/>
                <a:chExt cx="725" cy="139"/>
              </a:xfrm>
            </p:grpSpPr>
            <p:sp>
              <p:nvSpPr>
                <p:cNvPr id="274" name="AutoShape 269">
                  <a:extLst>
                    <a:ext uri="{FF2B5EF4-FFF2-40B4-BE49-F238E27FC236}">
                      <a16:creationId xmlns:a16="http://schemas.microsoft.com/office/drawing/2014/main" id="{E06D45BF-7390-6A42-963D-1D3548228EEE}"/>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5" name="AutoShape 270">
                  <a:extLst>
                    <a:ext uri="{FF2B5EF4-FFF2-40B4-BE49-F238E27FC236}">
                      <a16:creationId xmlns:a16="http://schemas.microsoft.com/office/drawing/2014/main" id="{F1193CF1-1B3E-734C-9489-B2773E5EBB20}"/>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63" name="Rectangle 271">
                <a:extLst>
                  <a:ext uri="{FF2B5EF4-FFF2-40B4-BE49-F238E27FC236}">
                    <a16:creationId xmlns:a16="http://schemas.microsoft.com/office/drawing/2014/main" id="{32BCEFA0-C9E2-DA4E-99BA-A8D6B2F52992}"/>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4" name="Freeform 272">
                <a:extLst>
                  <a:ext uri="{FF2B5EF4-FFF2-40B4-BE49-F238E27FC236}">
                    <a16:creationId xmlns:a16="http://schemas.microsoft.com/office/drawing/2014/main" id="{6A191132-8B3F-2C48-A27B-58F58CCC0002}"/>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273">
                <a:extLst>
                  <a:ext uri="{FF2B5EF4-FFF2-40B4-BE49-F238E27FC236}">
                    <a16:creationId xmlns:a16="http://schemas.microsoft.com/office/drawing/2014/main" id="{46FB17C7-5975-EA4A-B24E-E0968F52348A}"/>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Oval 274">
                <a:extLst>
                  <a:ext uri="{FF2B5EF4-FFF2-40B4-BE49-F238E27FC236}">
                    <a16:creationId xmlns:a16="http://schemas.microsoft.com/office/drawing/2014/main" id="{4F5F45CB-8948-BF44-A12C-CBB9ED44DD95}"/>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7" name="Freeform 275">
                <a:extLst>
                  <a:ext uri="{FF2B5EF4-FFF2-40B4-BE49-F238E27FC236}">
                    <a16:creationId xmlns:a16="http://schemas.microsoft.com/office/drawing/2014/main" id="{9075DFD9-3F16-6E4D-861C-2319EA64E77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AutoShape 276">
                <a:extLst>
                  <a:ext uri="{FF2B5EF4-FFF2-40B4-BE49-F238E27FC236}">
                    <a16:creationId xmlns:a16="http://schemas.microsoft.com/office/drawing/2014/main" id="{2DB55821-399B-E044-BDB5-8E02E0ED1553}"/>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69" name="AutoShape 277">
                <a:extLst>
                  <a:ext uri="{FF2B5EF4-FFF2-40B4-BE49-F238E27FC236}">
                    <a16:creationId xmlns:a16="http://schemas.microsoft.com/office/drawing/2014/main" id="{E5BA92D7-799B-CE46-871E-CCA9863424D0}"/>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0" name="Oval 278">
                <a:extLst>
                  <a:ext uri="{FF2B5EF4-FFF2-40B4-BE49-F238E27FC236}">
                    <a16:creationId xmlns:a16="http://schemas.microsoft.com/office/drawing/2014/main" id="{3279B121-A511-4C48-A668-CAFE86B6842B}"/>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1" name="Oval 279">
                <a:extLst>
                  <a:ext uri="{FF2B5EF4-FFF2-40B4-BE49-F238E27FC236}">
                    <a16:creationId xmlns:a16="http://schemas.microsoft.com/office/drawing/2014/main" id="{6181626E-D3B9-6D4D-9F91-E6BD5373FAA5}"/>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2" name="Oval 280">
                <a:extLst>
                  <a:ext uri="{FF2B5EF4-FFF2-40B4-BE49-F238E27FC236}">
                    <a16:creationId xmlns:a16="http://schemas.microsoft.com/office/drawing/2014/main" id="{D546FF68-BE14-5140-8A04-2B0DB0111866}"/>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73" name="Rectangle 281">
                <a:extLst>
                  <a:ext uri="{FF2B5EF4-FFF2-40B4-BE49-F238E27FC236}">
                    <a16:creationId xmlns:a16="http://schemas.microsoft.com/office/drawing/2014/main" id="{B9666053-A441-4D4D-95B5-747CF79B7663}"/>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245" name="Group 244">
              <a:extLst>
                <a:ext uri="{FF2B5EF4-FFF2-40B4-BE49-F238E27FC236}">
                  <a16:creationId xmlns:a16="http://schemas.microsoft.com/office/drawing/2014/main" id="{840EBCD1-E7B6-A743-BF86-6330FD745789}"/>
                </a:ext>
              </a:extLst>
            </p:cNvPr>
            <p:cNvGrpSpPr/>
            <p:nvPr/>
          </p:nvGrpSpPr>
          <p:grpSpPr>
            <a:xfrm>
              <a:off x="7698509" y="2176725"/>
              <a:ext cx="943482" cy="604263"/>
              <a:chOff x="7698509" y="2176725"/>
              <a:chExt cx="943482" cy="604263"/>
            </a:xfrm>
          </p:grpSpPr>
          <p:pic>
            <p:nvPicPr>
              <p:cNvPr id="246" name="Picture 245" descr="A picture containing monitor, television, screen, photo&#10;&#10;Description automatically generated">
                <a:extLst>
                  <a:ext uri="{FF2B5EF4-FFF2-40B4-BE49-F238E27FC236}">
                    <a16:creationId xmlns:a16="http://schemas.microsoft.com/office/drawing/2014/main" id="{D6E1F21D-864B-1F40-9C96-47C2BCA3CBF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247" name="Picture 246" descr="A picture containing monitor, television, screen, photo&#10;&#10;Description automatically generated">
                <a:extLst>
                  <a:ext uri="{FF2B5EF4-FFF2-40B4-BE49-F238E27FC236}">
                    <a16:creationId xmlns:a16="http://schemas.microsoft.com/office/drawing/2014/main" id="{42370393-D738-C942-9E56-D3F94CBE1B2B}"/>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248" name="Picture 247" descr="A picture containing monitor, television, screen, photo&#10;&#10;Description automatically generated">
                <a:extLst>
                  <a:ext uri="{FF2B5EF4-FFF2-40B4-BE49-F238E27FC236}">
                    <a16:creationId xmlns:a16="http://schemas.microsoft.com/office/drawing/2014/main" id="{FF03F89A-E5B5-5947-8B74-5B1C5D68CB2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249" name="TextBox 248">
                <a:extLst>
                  <a:ext uri="{FF2B5EF4-FFF2-40B4-BE49-F238E27FC236}">
                    <a16:creationId xmlns:a16="http://schemas.microsoft.com/office/drawing/2014/main" id="{162E8850-E3DD-E04E-A0E6-24BA9B907E8F}"/>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grpSp>
        <p:nvGrpSpPr>
          <p:cNvPr id="282" name="Group 249">
            <a:extLst>
              <a:ext uri="{FF2B5EF4-FFF2-40B4-BE49-F238E27FC236}">
                <a16:creationId xmlns:a16="http://schemas.microsoft.com/office/drawing/2014/main" id="{303AAFB7-AE59-FB43-806F-88716418AD9D}"/>
              </a:ext>
            </a:extLst>
          </p:cNvPr>
          <p:cNvGrpSpPr>
            <a:grpSpLocks/>
          </p:cNvGrpSpPr>
          <p:nvPr/>
        </p:nvGrpSpPr>
        <p:grpSpPr bwMode="auto">
          <a:xfrm>
            <a:off x="9125221" y="2229519"/>
            <a:ext cx="269531" cy="537772"/>
            <a:chOff x="4140" y="429"/>
            <a:chExt cx="1425" cy="2396"/>
          </a:xfrm>
        </p:grpSpPr>
        <p:sp>
          <p:nvSpPr>
            <p:cNvPr id="283" name="Freeform 250">
              <a:extLst>
                <a:ext uri="{FF2B5EF4-FFF2-40B4-BE49-F238E27FC236}">
                  <a16:creationId xmlns:a16="http://schemas.microsoft.com/office/drawing/2014/main" id="{F583EC39-0EF7-C047-B61C-FCA4140C636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Rectangle 251">
              <a:extLst>
                <a:ext uri="{FF2B5EF4-FFF2-40B4-BE49-F238E27FC236}">
                  <a16:creationId xmlns:a16="http://schemas.microsoft.com/office/drawing/2014/main" id="{1E2AD361-9367-024D-9B13-A995814D5BDA}"/>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85" name="Freeform 252">
              <a:extLst>
                <a:ext uri="{FF2B5EF4-FFF2-40B4-BE49-F238E27FC236}">
                  <a16:creationId xmlns:a16="http://schemas.microsoft.com/office/drawing/2014/main" id="{280AB857-6E8B-F04E-86E8-884DCDEB64A9}"/>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253">
              <a:extLst>
                <a:ext uri="{FF2B5EF4-FFF2-40B4-BE49-F238E27FC236}">
                  <a16:creationId xmlns:a16="http://schemas.microsoft.com/office/drawing/2014/main" id="{17A6D9FD-0410-2E4A-A1DE-0C447AB9A1F7}"/>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Rectangle 254">
              <a:extLst>
                <a:ext uri="{FF2B5EF4-FFF2-40B4-BE49-F238E27FC236}">
                  <a16:creationId xmlns:a16="http://schemas.microsoft.com/office/drawing/2014/main" id="{A927C600-2D52-FB43-8F04-602018E3EB8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88" name="Group 255">
              <a:extLst>
                <a:ext uri="{FF2B5EF4-FFF2-40B4-BE49-F238E27FC236}">
                  <a16:creationId xmlns:a16="http://schemas.microsoft.com/office/drawing/2014/main" id="{AD441C89-2F79-AA41-9247-E41725858419}"/>
                </a:ext>
              </a:extLst>
            </p:cNvPr>
            <p:cNvGrpSpPr>
              <a:grpSpLocks/>
            </p:cNvGrpSpPr>
            <p:nvPr/>
          </p:nvGrpSpPr>
          <p:grpSpPr bwMode="auto">
            <a:xfrm>
              <a:off x="4749" y="668"/>
              <a:ext cx="581" cy="145"/>
              <a:chOff x="614" y="2568"/>
              <a:chExt cx="725" cy="139"/>
            </a:xfrm>
          </p:grpSpPr>
          <p:sp>
            <p:nvSpPr>
              <p:cNvPr id="313" name="AutoShape 256">
                <a:extLst>
                  <a:ext uri="{FF2B5EF4-FFF2-40B4-BE49-F238E27FC236}">
                    <a16:creationId xmlns:a16="http://schemas.microsoft.com/office/drawing/2014/main" id="{1BDD9056-3563-DC4A-8E6F-D9E7C31BD6F9}"/>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4" name="AutoShape 257">
                <a:extLst>
                  <a:ext uri="{FF2B5EF4-FFF2-40B4-BE49-F238E27FC236}">
                    <a16:creationId xmlns:a16="http://schemas.microsoft.com/office/drawing/2014/main" id="{A464F9AC-80D5-8647-A3BF-7C8016D2E9F2}"/>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89" name="Rectangle 258">
              <a:extLst>
                <a:ext uri="{FF2B5EF4-FFF2-40B4-BE49-F238E27FC236}">
                  <a16:creationId xmlns:a16="http://schemas.microsoft.com/office/drawing/2014/main" id="{3CC90EBF-BE9D-094F-8D80-09DD69A5C8C2}"/>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0" name="Group 259">
              <a:extLst>
                <a:ext uri="{FF2B5EF4-FFF2-40B4-BE49-F238E27FC236}">
                  <a16:creationId xmlns:a16="http://schemas.microsoft.com/office/drawing/2014/main" id="{8FD2B698-C302-134D-AA60-7CB77F0FA456}"/>
                </a:ext>
              </a:extLst>
            </p:cNvPr>
            <p:cNvGrpSpPr>
              <a:grpSpLocks/>
            </p:cNvGrpSpPr>
            <p:nvPr/>
          </p:nvGrpSpPr>
          <p:grpSpPr bwMode="auto">
            <a:xfrm>
              <a:off x="4747" y="994"/>
              <a:ext cx="581" cy="134"/>
              <a:chOff x="614" y="2568"/>
              <a:chExt cx="725" cy="139"/>
            </a:xfrm>
          </p:grpSpPr>
          <p:sp>
            <p:nvSpPr>
              <p:cNvPr id="311" name="AutoShape 260">
                <a:extLst>
                  <a:ext uri="{FF2B5EF4-FFF2-40B4-BE49-F238E27FC236}">
                    <a16:creationId xmlns:a16="http://schemas.microsoft.com/office/drawing/2014/main" id="{3C8C97B6-C649-304C-B810-3DCC29D051F6}"/>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2" name="AutoShape 261">
                <a:extLst>
                  <a:ext uri="{FF2B5EF4-FFF2-40B4-BE49-F238E27FC236}">
                    <a16:creationId xmlns:a16="http://schemas.microsoft.com/office/drawing/2014/main" id="{1E6EFFBD-86DF-3A4E-B6C4-5B74F419477D}"/>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1" name="Rectangle 262">
              <a:extLst>
                <a:ext uri="{FF2B5EF4-FFF2-40B4-BE49-F238E27FC236}">
                  <a16:creationId xmlns:a16="http://schemas.microsoft.com/office/drawing/2014/main" id="{A2087108-BB9B-C74D-BED2-AEEFB9631589}"/>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2" name="Rectangle 263">
              <a:extLst>
                <a:ext uri="{FF2B5EF4-FFF2-40B4-BE49-F238E27FC236}">
                  <a16:creationId xmlns:a16="http://schemas.microsoft.com/office/drawing/2014/main" id="{629E30AC-175A-7C47-B5DB-137A2A969134}"/>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293" name="Group 264">
              <a:extLst>
                <a:ext uri="{FF2B5EF4-FFF2-40B4-BE49-F238E27FC236}">
                  <a16:creationId xmlns:a16="http://schemas.microsoft.com/office/drawing/2014/main" id="{631BEC3E-EC7B-E641-9B73-CEB1B33C79F3}"/>
                </a:ext>
              </a:extLst>
            </p:cNvPr>
            <p:cNvGrpSpPr>
              <a:grpSpLocks/>
            </p:cNvGrpSpPr>
            <p:nvPr/>
          </p:nvGrpSpPr>
          <p:grpSpPr bwMode="auto">
            <a:xfrm>
              <a:off x="4735" y="1627"/>
              <a:ext cx="582" cy="151"/>
              <a:chOff x="614" y="2568"/>
              <a:chExt cx="725" cy="139"/>
            </a:xfrm>
          </p:grpSpPr>
          <p:sp>
            <p:nvSpPr>
              <p:cNvPr id="309" name="AutoShape 265">
                <a:extLst>
                  <a:ext uri="{FF2B5EF4-FFF2-40B4-BE49-F238E27FC236}">
                    <a16:creationId xmlns:a16="http://schemas.microsoft.com/office/drawing/2014/main" id="{CA74522A-6DD3-C941-B6C5-B88ADF1B75F0}"/>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10" name="AutoShape 266">
                <a:extLst>
                  <a:ext uri="{FF2B5EF4-FFF2-40B4-BE49-F238E27FC236}">
                    <a16:creationId xmlns:a16="http://schemas.microsoft.com/office/drawing/2014/main" id="{0FC67C26-9D79-7645-9585-2783C4FBAB04}"/>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4" name="Freeform 267">
              <a:extLst>
                <a:ext uri="{FF2B5EF4-FFF2-40B4-BE49-F238E27FC236}">
                  <a16:creationId xmlns:a16="http://schemas.microsoft.com/office/drawing/2014/main" id="{0009B838-E394-AB4B-B620-18BE1F04F16F}"/>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5" name="Group 268">
              <a:extLst>
                <a:ext uri="{FF2B5EF4-FFF2-40B4-BE49-F238E27FC236}">
                  <a16:creationId xmlns:a16="http://schemas.microsoft.com/office/drawing/2014/main" id="{CE9E851F-17AE-C347-AAE2-A26FC9005C11}"/>
                </a:ext>
              </a:extLst>
            </p:cNvPr>
            <p:cNvGrpSpPr>
              <a:grpSpLocks/>
            </p:cNvGrpSpPr>
            <p:nvPr/>
          </p:nvGrpSpPr>
          <p:grpSpPr bwMode="auto">
            <a:xfrm>
              <a:off x="4739" y="1327"/>
              <a:ext cx="582" cy="139"/>
              <a:chOff x="614" y="2568"/>
              <a:chExt cx="725" cy="139"/>
            </a:xfrm>
          </p:grpSpPr>
          <p:sp>
            <p:nvSpPr>
              <p:cNvPr id="307" name="AutoShape 269">
                <a:extLst>
                  <a:ext uri="{FF2B5EF4-FFF2-40B4-BE49-F238E27FC236}">
                    <a16:creationId xmlns:a16="http://schemas.microsoft.com/office/drawing/2014/main" id="{BC8583DE-ADF4-6447-B9E5-82785FCF6CBF}"/>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8" name="AutoShape 270">
                <a:extLst>
                  <a:ext uri="{FF2B5EF4-FFF2-40B4-BE49-F238E27FC236}">
                    <a16:creationId xmlns:a16="http://schemas.microsoft.com/office/drawing/2014/main" id="{86B22511-2C8C-B74B-A13E-4B485911146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296" name="Rectangle 271">
              <a:extLst>
                <a:ext uri="{FF2B5EF4-FFF2-40B4-BE49-F238E27FC236}">
                  <a16:creationId xmlns:a16="http://schemas.microsoft.com/office/drawing/2014/main" id="{20AF6706-04DB-3F45-9CC0-357417946DCA}"/>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297" name="Freeform 272">
              <a:extLst>
                <a:ext uri="{FF2B5EF4-FFF2-40B4-BE49-F238E27FC236}">
                  <a16:creationId xmlns:a16="http://schemas.microsoft.com/office/drawing/2014/main" id="{E6032D49-B972-724F-BC66-1C24B5F058F0}"/>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73">
              <a:extLst>
                <a:ext uri="{FF2B5EF4-FFF2-40B4-BE49-F238E27FC236}">
                  <a16:creationId xmlns:a16="http://schemas.microsoft.com/office/drawing/2014/main" id="{B84F01B6-1C0C-C943-B856-7FE3BD2D7664}"/>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Oval 274">
              <a:extLst>
                <a:ext uri="{FF2B5EF4-FFF2-40B4-BE49-F238E27FC236}">
                  <a16:creationId xmlns:a16="http://schemas.microsoft.com/office/drawing/2014/main" id="{3819F9EA-CE5A-6F47-B1D1-45A3176A8CAE}"/>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0" name="Freeform 275">
              <a:extLst>
                <a:ext uri="{FF2B5EF4-FFF2-40B4-BE49-F238E27FC236}">
                  <a16:creationId xmlns:a16="http://schemas.microsoft.com/office/drawing/2014/main" id="{BD6129AD-4010-6541-8BD2-9C417B597605}"/>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AutoShape 276">
              <a:extLst>
                <a:ext uri="{FF2B5EF4-FFF2-40B4-BE49-F238E27FC236}">
                  <a16:creationId xmlns:a16="http://schemas.microsoft.com/office/drawing/2014/main" id="{DAF156C3-BBE4-AD4E-8C8F-504F05E6FA94}"/>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2" name="AutoShape 277">
              <a:extLst>
                <a:ext uri="{FF2B5EF4-FFF2-40B4-BE49-F238E27FC236}">
                  <a16:creationId xmlns:a16="http://schemas.microsoft.com/office/drawing/2014/main" id="{FAC7EFD2-3973-3341-9E30-2375745B4E2E}"/>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3" name="Oval 278">
              <a:extLst>
                <a:ext uri="{FF2B5EF4-FFF2-40B4-BE49-F238E27FC236}">
                  <a16:creationId xmlns:a16="http://schemas.microsoft.com/office/drawing/2014/main" id="{279C258F-5AE0-4A40-9D2A-27C3520660F0}"/>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4" name="Oval 279">
              <a:extLst>
                <a:ext uri="{FF2B5EF4-FFF2-40B4-BE49-F238E27FC236}">
                  <a16:creationId xmlns:a16="http://schemas.microsoft.com/office/drawing/2014/main" id="{AB54CDF9-44A8-F945-8C47-F29CE6B004CC}"/>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280">
              <a:extLst>
                <a:ext uri="{FF2B5EF4-FFF2-40B4-BE49-F238E27FC236}">
                  <a16:creationId xmlns:a16="http://schemas.microsoft.com/office/drawing/2014/main" id="{C12B8B40-4A95-634B-A938-6930B06F5088}"/>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06" name="Rectangle 281">
              <a:extLst>
                <a:ext uri="{FF2B5EF4-FFF2-40B4-BE49-F238E27FC236}">
                  <a16:creationId xmlns:a16="http://schemas.microsoft.com/office/drawing/2014/main" id="{56A64972-4A2C-2147-8B6A-849EA1C52816}"/>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15" name="Group 314">
            <a:extLst>
              <a:ext uri="{FF2B5EF4-FFF2-40B4-BE49-F238E27FC236}">
                <a16:creationId xmlns:a16="http://schemas.microsoft.com/office/drawing/2014/main" id="{7CEE8967-09D9-EA4A-BE8F-89D0A51FA901}"/>
              </a:ext>
            </a:extLst>
          </p:cNvPr>
          <p:cNvGrpSpPr/>
          <p:nvPr/>
        </p:nvGrpSpPr>
        <p:grpSpPr>
          <a:xfrm>
            <a:off x="9411855" y="1981647"/>
            <a:ext cx="943482" cy="604263"/>
            <a:chOff x="7698509" y="2176725"/>
            <a:chExt cx="943482" cy="604263"/>
          </a:xfrm>
        </p:grpSpPr>
        <p:pic>
          <p:nvPicPr>
            <p:cNvPr id="316" name="Picture 315" descr="A picture containing monitor, television, screen, photo&#10;&#10;Description automatically generated">
              <a:extLst>
                <a:ext uri="{FF2B5EF4-FFF2-40B4-BE49-F238E27FC236}">
                  <a16:creationId xmlns:a16="http://schemas.microsoft.com/office/drawing/2014/main" id="{0EAEB9B3-A22A-234F-82DF-4AAC2BF42789}"/>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17" name="Picture 316" descr="A picture containing monitor, television, screen, photo&#10;&#10;Description automatically generated">
              <a:extLst>
                <a:ext uri="{FF2B5EF4-FFF2-40B4-BE49-F238E27FC236}">
                  <a16:creationId xmlns:a16="http://schemas.microsoft.com/office/drawing/2014/main" id="{D8797FD1-FD5F-5E42-86F9-D71425D34BED}"/>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18" name="Picture 317" descr="A picture containing monitor, television, screen, photo&#10;&#10;Description automatically generated">
              <a:extLst>
                <a:ext uri="{FF2B5EF4-FFF2-40B4-BE49-F238E27FC236}">
                  <a16:creationId xmlns:a16="http://schemas.microsoft.com/office/drawing/2014/main" id="{9A3D2276-CCAA-964B-A522-778FC9030BE4}"/>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19" name="TextBox 318">
              <a:extLst>
                <a:ext uri="{FF2B5EF4-FFF2-40B4-BE49-F238E27FC236}">
                  <a16:creationId xmlns:a16="http://schemas.microsoft.com/office/drawing/2014/main" id="{FA64888F-27BD-6D49-9E8A-1C105E1F77CE}"/>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grpSp>
        <p:nvGrpSpPr>
          <p:cNvPr id="320" name="Group 249">
            <a:extLst>
              <a:ext uri="{FF2B5EF4-FFF2-40B4-BE49-F238E27FC236}">
                <a16:creationId xmlns:a16="http://schemas.microsoft.com/office/drawing/2014/main" id="{F1BCE0E4-BDB5-B544-89E7-F7F4C8B45DDD}"/>
              </a:ext>
            </a:extLst>
          </p:cNvPr>
          <p:cNvGrpSpPr>
            <a:grpSpLocks/>
          </p:cNvGrpSpPr>
          <p:nvPr/>
        </p:nvGrpSpPr>
        <p:grpSpPr bwMode="auto">
          <a:xfrm>
            <a:off x="9119966" y="3154428"/>
            <a:ext cx="269531" cy="537772"/>
            <a:chOff x="4140" y="429"/>
            <a:chExt cx="1425" cy="2396"/>
          </a:xfrm>
        </p:grpSpPr>
        <p:sp>
          <p:nvSpPr>
            <p:cNvPr id="321" name="Freeform 250">
              <a:extLst>
                <a:ext uri="{FF2B5EF4-FFF2-40B4-BE49-F238E27FC236}">
                  <a16:creationId xmlns:a16="http://schemas.microsoft.com/office/drawing/2014/main" id="{61F36965-BC45-1D46-9296-4C5A2F8361F9}"/>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Rectangle 251">
              <a:extLst>
                <a:ext uri="{FF2B5EF4-FFF2-40B4-BE49-F238E27FC236}">
                  <a16:creationId xmlns:a16="http://schemas.microsoft.com/office/drawing/2014/main" id="{40BA023C-2812-9340-A050-0121D082901F}"/>
                </a:ext>
              </a:extLst>
            </p:cNvPr>
            <p:cNvSpPr>
              <a:spLocks noChangeArrowheads="1"/>
            </p:cNvSpPr>
            <p:nvPr/>
          </p:nvSpPr>
          <p:spPr bwMode="auto">
            <a:xfrm>
              <a:off x="4204"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23" name="Freeform 252">
              <a:extLst>
                <a:ext uri="{FF2B5EF4-FFF2-40B4-BE49-F238E27FC236}">
                  <a16:creationId xmlns:a16="http://schemas.microsoft.com/office/drawing/2014/main" id="{7D40D788-F435-474A-A7BF-25C0498EA30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253">
              <a:extLst>
                <a:ext uri="{FF2B5EF4-FFF2-40B4-BE49-F238E27FC236}">
                  <a16:creationId xmlns:a16="http://schemas.microsoft.com/office/drawing/2014/main" id="{7ECC0C33-1994-A443-BE35-89E1A830F7EE}"/>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254">
              <a:extLst>
                <a:ext uri="{FF2B5EF4-FFF2-40B4-BE49-F238E27FC236}">
                  <a16:creationId xmlns:a16="http://schemas.microsoft.com/office/drawing/2014/main" id="{5F77B878-EAC9-4540-9E09-E05F7ED091FE}"/>
                </a:ext>
              </a:extLst>
            </p:cNvPr>
            <p:cNvSpPr>
              <a:spLocks noChangeArrowheads="1"/>
            </p:cNvSpPr>
            <p:nvPr/>
          </p:nvSpPr>
          <p:spPr bwMode="auto">
            <a:xfrm>
              <a:off x="4214" y="695"/>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6" name="Group 255">
              <a:extLst>
                <a:ext uri="{FF2B5EF4-FFF2-40B4-BE49-F238E27FC236}">
                  <a16:creationId xmlns:a16="http://schemas.microsoft.com/office/drawing/2014/main" id="{3AD2D83D-AFAB-F544-B840-C231A3CC601D}"/>
                </a:ext>
              </a:extLst>
            </p:cNvPr>
            <p:cNvGrpSpPr>
              <a:grpSpLocks/>
            </p:cNvGrpSpPr>
            <p:nvPr/>
          </p:nvGrpSpPr>
          <p:grpSpPr bwMode="auto">
            <a:xfrm>
              <a:off x="4749" y="668"/>
              <a:ext cx="581" cy="145"/>
              <a:chOff x="614" y="2568"/>
              <a:chExt cx="725" cy="139"/>
            </a:xfrm>
          </p:grpSpPr>
          <p:sp>
            <p:nvSpPr>
              <p:cNvPr id="351" name="AutoShape 256">
                <a:extLst>
                  <a:ext uri="{FF2B5EF4-FFF2-40B4-BE49-F238E27FC236}">
                    <a16:creationId xmlns:a16="http://schemas.microsoft.com/office/drawing/2014/main" id="{4227C343-CCC4-A04E-8886-6361D39B43A0}"/>
                  </a:ext>
                </a:extLst>
              </p:cNvPr>
              <p:cNvSpPr>
                <a:spLocks noChangeArrowheads="1"/>
              </p:cNvSpPr>
              <p:nvPr/>
            </p:nvSpPr>
            <p:spPr bwMode="auto">
              <a:xfrm>
                <a:off x="614" y="2566"/>
                <a:ext cx="727"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2" name="AutoShape 257">
                <a:extLst>
                  <a:ext uri="{FF2B5EF4-FFF2-40B4-BE49-F238E27FC236}">
                    <a16:creationId xmlns:a16="http://schemas.microsoft.com/office/drawing/2014/main" id="{9E39270E-D4A5-AD40-A9B3-1748EE312647}"/>
                  </a:ext>
                </a:extLst>
              </p:cNvPr>
              <p:cNvSpPr>
                <a:spLocks noChangeArrowheads="1"/>
              </p:cNvSpPr>
              <p:nvPr/>
            </p:nvSpPr>
            <p:spPr bwMode="auto">
              <a:xfrm>
                <a:off x="627" y="2580"/>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7" name="Rectangle 258">
              <a:extLst>
                <a:ext uri="{FF2B5EF4-FFF2-40B4-BE49-F238E27FC236}">
                  <a16:creationId xmlns:a16="http://schemas.microsoft.com/office/drawing/2014/main" id="{7B72FE59-00DA-AB4C-818F-65FE468FBE7D}"/>
                </a:ext>
              </a:extLst>
            </p:cNvPr>
            <p:cNvSpPr>
              <a:spLocks noChangeArrowheads="1"/>
            </p:cNvSpPr>
            <p:nvPr/>
          </p:nvSpPr>
          <p:spPr bwMode="auto">
            <a:xfrm>
              <a:off x="4225" y="1020"/>
              <a:ext cx="593"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28" name="Group 259">
              <a:extLst>
                <a:ext uri="{FF2B5EF4-FFF2-40B4-BE49-F238E27FC236}">
                  <a16:creationId xmlns:a16="http://schemas.microsoft.com/office/drawing/2014/main" id="{09C06909-C34E-C94A-8C7D-0BFC94D6E039}"/>
                </a:ext>
              </a:extLst>
            </p:cNvPr>
            <p:cNvGrpSpPr>
              <a:grpSpLocks/>
            </p:cNvGrpSpPr>
            <p:nvPr/>
          </p:nvGrpSpPr>
          <p:grpSpPr bwMode="auto">
            <a:xfrm>
              <a:off x="4747" y="994"/>
              <a:ext cx="581" cy="134"/>
              <a:chOff x="614" y="2568"/>
              <a:chExt cx="725" cy="139"/>
            </a:xfrm>
          </p:grpSpPr>
          <p:sp>
            <p:nvSpPr>
              <p:cNvPr id="349" name="AutoShape 260">
                <a:extLst>
                  <a:ext uri="{FF2B5EF4-FFF2-40B4-BE49-F238E27FC236}">
                    <a16:creationId xmlns:a16="http://schemas.microsoft.com/office/drawing/2014/main" id="{7ED60691-FC99-B943-BE37-D6C97FF6718A}"/>
                  </a:ext>
                </a:extLst>
              </p:cNvPr>
              <p:cNvSpPr>
                <a:spLocks noChangeArrowheads="1"/>
              </p:cNvSpPr>
              <p:nvPr/>
            </p:nvSpPr>
            <p:spPr bwMode="auto">
              <a:xfrm>
                <a:off x="617" y="2569"/>
                <a:ext cx="721"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50" name="AutoShape 261">
                <a:extLst>
                  <a:ext uri="{FF2B5EF4-FFF2-40B4-BE49-F238E27FC236}">
                    <a16:creationId xmlns:a16="http://schemas.microsoft.com/office/drawing/2014/main" id="{BBBF7CE5-2F2F-C240-89B7-6B006565DB29}"/>
                  </a:ext>
                </a:extLst>
              </p:cNvPr>
              <p:cNvSpPr>
                <a:spLocks noChangeArrowheads="1"/>
              </p:cNvSpPr>
              <p:nvPr/>
            </p:nvSpPr>
            <p:spPr bwMode="auto">
              <a:xfrm>
                <a:off x="630" y="2584"/>
                <a:ext cx="687"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29" name="Rectangle 262">
              <a:extLst>
                <a:ext uri="{FF2B5EF4-FFF2-40B4-BE49-F238E27FC236}">
                  <a16:creationId xmlns:a16="http://schemas.microsoft.com/office/drawing/2014/main" id="{E1859B99-BC2B-8445-9920-653550A398C3}"/>
                </a:ext>
              </a:extLst>
            </p:cNvPr>
            <p:cNvSpPr>
              <a:spLocks noChangeArrowheads="1"/>
            </p:cNvSpPr>
            <p:nvPr/>
          </p:nvSpPr>
          <p:spPr bwMode="auto">
            <a:xfrm>
              <a:off x="4219" y="1358"/>
              <a:ext cx="593" cy="44"/>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0" name="Rectangle 263">
              <a:extLst>
                <a:ext uri="{FF2B5EF4-FFF2-40B4-BE49-F238E27FC236}">
                  <a16:creationId xmlns:a16="http://schemas.microsoft.com/office/drawing/2014/main" id="{DC4E26D3-7125-8945-9746-2441735961F5}"/>
                </a:ext>
              </a:extLst>
            </p:cNvPr>
            <p:cNvSpPr>
              <a:spLocks noChangeArrowheads="1"/>
            </p:cNvSpPr>
            <p:nvPr/>
          </p:nvSpPr>
          <p:spPr bwMode="auto">
            <a:xfrm>
              <a:off x="4225" y="1654"/>
              <a:ext cx="599"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nvGrpSpPr>
            <p:cNvPr id="331" name="Group 264">
              <a:extLst>
                <a:ext uri="{FF2B5EF4-FFF2-40B4-BE49-F238E27FC236}">
                  <a16:creationId xmlns:a16="http://schemas.microsoft.com/office/drawing/2014/main" id="{E6BAA1DE-AF76-6C44-833A-D07152C0737D}"/>
                </a:ext>
              </a:extLst>
            </p:cNvPr>
            <p:cNvGrpSpPr>
              <a:grpSpLocks/>
            </p:cNvGrpSpPr>
            <p:nvPr/>
          </p:nvGrpSpPr>
          <p:grpSpPr bwMode="auto">
            <a:xfrm>
              <a:off x="4735" y="1627"/>
              <a:ext cx="582" cy="151"/>
              <a:chOff x="614" y="2568"/>
              <a:chExt cx="725" cy="139"/>
            </a:xfrm>
          </p:grpSpPr>
          <p:sp>
            <p:nvSpPr>
              <p:cNvPr id="347" name="AutoShape 265">
                <a:extLst>
                  <a:ext uri="{FF2B5EF4-FFF2-40B4-BE49-F238E27FC236}">
                    <a16:creationId xmlns:a16="http://schemas.microsoft.com/office/drawing/2014/main" id="{C5750C06-37B1-7942-BC63-5A0DFB73A572}"/>
                  </a:ext>
                </a:extLst>
              </p:cNvPr>
              <p:cNvSpPr>
                <a:spLocks noChangeArrowheads="1"/>
              </p:cNvSpPr>
              <p:nvPr/>
            </p:nvSpPr>
            <p:spPr bwMode="auto">
              <a:xfrm>
                <a:off x="612" y="2570"/>
                <a:ext cx="719"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8" name="AutoShape 266">
                <a:extLst>
                  <a:ext uri="{FF2B5EF4-FFF2-40B4-BE49-F238E27FC236}">
                    <a16:creationId xmlns:a16="http://schemas.microsoft.com/office/drawing/2014/main" id="{2FBF1907-BD45-434A-8B85-372B329D2C77}"/>
                  </a:ext>
                </a:extLst>
              </p:cNvPr>
              <p:cNvSpPr>
                <a:spLocks noChangeArrowheads="1"/>
              </p:cNvSpPr>
              <p:nvPr/>
            </p:nvSpPr>
            <p:spPr bwMode="auto">
              <a:xfrm>
                <a:off x="625" y="2588"/>
                <a:ext cx="693"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2" name="Freeform 267">
              <a:extLst>
                <a:ext uri="{FF2B5EF4-FFF2-40B4-BE49-F238E27FC236}">
                  <a16:creationId xmlns:a16="http://schemas.microsoft.com/office/drawing/2014/main" id="{C3D05EC3-4DA7-F74C-B6F6-0918126C019C}"/>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3" name="Group 268">
              <a:extLst>
                <a:ext uri="{FF2B5EF4-FFF2-40B4-BE49-F238E27FC236}">
                  <a16:creationId xmlns:a16="http://schemas.microsoft.com/office/drawing/2014/main" id="{5BF350AD-3646-0C41-87CF-18D04562FCE7}"/>
                </a:ext>
              </a:extLst>
            </p:cNvPr>
            <p:cNvGrpSpPr>
              <a:grpSpLocks/>
            </p:cNvGrpSpPr>
            <p:nvPr/>
          </p:nvGrpSpPr>
          <p:grpSpPr bwMode="auto">
            <a:xfrm>
              <a:off x="4739" y="1327"/>
              <a:ext cx="582" cy="139"/>
              <a:chOff x="614" y="2568"/>
              <a:chExt cx="725" cy="139"/>
            </a:xfrm>
          </p:grpSpPr>
          <p:sp>
            <p:nvSpPr>
              <p:cNvPr id="345" name="AutoShape 269">
                <a:extLst>
                  <a:ext uri="{FF2B5EF4-FFF2-40B4-BE49-F238E27FC236}">
                    <a16:creationId xmlns:a16="http://schemas.microsoft.com/office/drawing/2014/main" id="{E6FF77A3-8808-214A-B3F1-99756744193D}"/>
                  </a:ext>
                </a:extLst>
              </p:cNvPr>
              <p:cNvSpPr>
                <a:spLocks noChangeArrowheads="1"/>
              </p:cNvSpPr>
              <p:nvPr/>
            </p:nvSpPr>
            <p:spPr bwMode="auto">
              <a:xfrm>
                <a:off x="614" y="2570"/>
                <a:ext cx="726" cy="136"/>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6" name="AutoShape 270">
                <a:extLst>
                  <a:ext uri="{FF2B5EF4-FFF2-40B4-BE49-F238E27FC236}">
                    <a16:creationId xmlns:a16="http://schemas.microsoft.com/office/drawing/2014/main" id="{DBA06383-D10B-7446-8AB5-80825280F507}"/>
                  </a:ext>
                </a:extLst>
              </p:cNvPr>
              <p:cNvSpPr>
                <a:spLocks noChangeArrowheads="1"/>
              </p:cNvSpPr>
              <p:nvPr/>
            </p:nvSpPr>
            <p:spPr bwMode="auto">
              <a:xfrm>
                <a:off x="627" y="2585"/>
                <a:ext cx="69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sp>
          <p:nvSpPr>
            <p:cNvPr id="334" name="Rectangle 271">
              <a:extLst>
                <a:ext uri="{FF2B5EF4-FFF2-40B4-BE49-F238E27FC236}">
                  <a16:creationId xmlns:a16="http://schemas.microsoft.com/office/drawing/2014/main" id="{075E3183-6A9A-F845-B994-D8A428ABB4E7}"/>
                </a:ext>
              </a:extLst>
            </p:cNvPr>
            <p:cNvSpPr>
              <a:spLocks noChangeArrowheads="1"/>
            </p:cNvSpPr>
            <p:nvPr/>
          </p:nvSpPr>
          <p:spPr bwMode="auto">
            <a:xfrm>
              <a:off x="5252" y="429"/>
              <a:ext cx="64"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5" name="Freeform 272">
              <a:extLst>
                <a:ext uri="{FF2B5EF4-FFF2-40B4-BE49-F238E27FC236}">
                  <a16:creationId xmlns:a16="http://schemas.microsoft.com/office/drawing/2014/main" id="{047D761C-70AD-CD4F-A747-381D740168F4}"/>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6" name="Freeform 273">
              <a:extLst>
                <a:ext uri="{FF2B5EF4-FFF2-40B4-BE49-F238E27FC236}">
                  <a16:creationId xmlns:a16="http://schemas.microsoft.com/office/drawing/2014/main" id="{8AE72908-FAF1-9C46-AA62-CED69F948A42}"/>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Oval 274">
              <a:extLst>
                <a:ext uri="{FF2B5EF4-FFF2-40B4-BE49-F238E27FC236}">
                  <a16:creationId xmlns:a16="http://schemas.microsoft.com/office/drawing/2014/main" id="{2E034F12-0D5A-AA43-BEB5-3FD391F7368C}"/>
                </a:ext>
              </a:extLst>
            </p:cNvPr>
            <p:cNvSpPr>
              <a:spLocks noChangeArrowheads="1"/>
            </p:cNvSpPr>
            <p:nvPr/>
          </p:nvSpPr>
          <p:spPr bwMode="auto">
            <a:xfrm>
              <a:off x="5517" y="2612"/>
              <a:ext cx="48"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38" name="Freeform 275">
              <a:extLst>
                <a:ext uri="{FF2B5EF4-FFF2-40B4-BE49-F238E27FC236}">
                  <a16:creationId xmlns:a16="http://schemas.microsoft.com/office/drawing/2014/main" id="{028A5345-010B-C24D-B709-B8375E9715E9}"/>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AutoShape 276">
              <a:extLst>
                <a:ext uri="{FF2B5EF4-FFF2-40B4-BE49-F238E27FC236}">
                  <a16:creationId xmlns:a16="http://schemas.microsoft.com/office/drawing/2014/main" id="{F6EF7A89-3C93-8540-B2E3-A30599E7AA82}"/>
                </a:ext>
              </a:extLst>
            </p:cNvPr>
            <p:cNvSpPr>
              <a:spLocks noChangeArrowheads="1"/>
            </p:cNvSpPr>
            <p:nvPr/>
          </p:nvSpPr>
          <p:spPr bwMode="auto">
            <a:xfrm>
              <a:off x="4140" y="2680"/>
              <a:ext cx="1203" cy="145"/>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0" name="AutoShape 277">
              <a:extLst>
                <a:ext uri="{FF2B5EF4-FFF2-40B4-BE49-F238E27FC236}">
                  <a16:creationId xmlns:a16="http://schemas.microsoft.com/office/drawing/2014/main" id="{AE5883C3-8966-4941-AD3C-EECE6A8A6E19}"/>
                </a:ext>
              </a:extLst>
            </p:cNvPr>
            <p:cNvSpPr>
              <a:spLocks noChangeArrowheads="1"/>
            </p:cNvSpPr>
            <p:nvPr/>
          </p:nvSpPr>
          <p:spPr bwMode="auto">
            <a:xfrm>
              <a:off x="4204" y="2709"/>
              <a:ext cx="1075" cy="82"/>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1" name="Oval 278">
              <a:extLst>
                <a:ext uri="{FF2B5EF4-FFF2-40B4-BE49-F238E27FC236}">
                  <a16:creationId xmlns:a16="http://schemas.microsoft.com/office/drawing/2014/main" id="{8D05B60E-CC47-924E-9CC3-7D3C363DC011}"/>
                </a:ext>
              </a:extLst>
            </p:cNvPr>
            <p:cNvSpPr>
              <a:spLocks noChangeArrowheads="1"/>
            </p:cNvSpPr>
            <p:nvPr/>
          </p:nvSpPr>
          <p:spPr bwMode="auto">
            <a:xfrm>
              <a:off x="4310" y="2380"/>
              <a:ext cx="159" cy="14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2" name="Oval 279">
              <a:extLst>
                <a:ext uri="{FF2B5EF4-FFF2-40B4-BE49-F238E27FC236}">
                  <a16:creationId xmlns:a16="http://schemas.microsoft.com/office/drawing/2014/main" id="{02D38BA8-EE3B-314C-9EA1-24BC62A7102F}"/>
                </a:ext>
              </a:extLst>
            </p:cNvPr>
            <p:cNvSpPr>
              <a:spLocks noChangeArrowheads="1"/>
            </p:cNvSpPr>
            <p:nvPr/>
          </p:nvSpPr>
          <p:spPr bwMode="auto">
            <a:xfrm>
              <a:off x="4484" y="2385"/>
              <a:ext cx="164"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280">
              <a:extLst>
                <a:ext uri="{FF2B5EF4-FFF2-40B4-BE49-F238E27FC236}">
                  <a16:creationId xmlns:a16="http://schemas.microsoft.com/office/drawing/2014/main" id="{7354E114-1700-274C-AD93-5D4A999682B1}"/>
                </a:ext>
              </a:extLst>
            </p:cNvPr>
            <p:cNvSpPr>
              <a:spLocks noChangeArrowheads="1"/>
            </p:cNvSpPr>
            <p:nvPr/>
          </p:nvSpPr>
          <p:spPr bwMode="auto">
            <a:xfrm>
              <a:off x="4664" y="2380"/>
              <a:ext cx="154"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sp>
          <p:nvSpPr>
            <p:cNvPr id="344" name="Rectangle 281">
              <a:extLst>
                <a:ext uri="{FF2B5EF4-FFF2-40B4-BE49-F238E27FC236}">
                  <a16:creationId xmlns:a16="http://schemas.microsoft.com/office/drawing/2014/main" id="{D7FCC302-455F-0E42-A8A7-378C5B6CC7E2}"/>
                </a:ext>
              </a:extLst>
            </p:cNvPr>
            <p:cNvSpPr>
              <a:spLocks noChangeArrowheads="1"/>
            </p:cNvSpPr>
            <p:nvPr/>
          </p:nvSpPr>
          <p:spPr bwMode="auto">
            <a:xfrm>
              <a:off x="5062" y="1838"/>
              <a:ext cx="85" cy="760"/>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Arial" charset="0"/>
              </a:endParaRPr>
            </a:p>
          </p:txBody>
        </p:sp>
      </p:grpSp>
      <p:grpSp>
        <p:nvGrpSpPr>
          <p:cNvPr id="353" name="Group 352">
            <a:extLst>
              <a:ext uri="{FF2B5EF4-FFF2-40B4-BE49-F238E27FC236}">
                <a16:creationId xmlns:a16="http://schemas.microsoft.com/office/drawing/2014/main" id="{BA41EE0A-FE82-9040-BD52-7DC1EB35BBFB}"/>
              </a:ext>
            </a:extLst>
          </p:cNvPr>
          <p:cNvGrpSpPr/>
          <p:nvPr/>
        </p:nvGrpSpPr>
        <p:grpSpPr>
          <a:xfrm>
            <a:off x="9343538" y="3332225"/>
            <a:ext cx="943482" cy="604263"/>
            <a:chOff x="7698509" y="2176725"/>
            <a:chExt cx="943482" cy="604263"/>
          </a:xfrm>
        </p:grpSpPr>
        <p:pic>
          <p:nvPicPr>
            <p:cNvPr id="354" name="Picture 353" descr="A picture containing monitor, television, screen, photo&#10;&#10;Description automatically generated">
              <a:extLst>
                <a:ext uri="{FF2B5EF4-FFF2-40B4-BE49-F238E27FC236}">
                  <a16:creationId xmlns:a16="http://schemas.microsoft.com/office/drawing/2014/main" id="{441DFADE-BB1B-7C4C-8738-3FEA9FC7E262}"/>
                </a:ext>
              </a:extLst>
            </p:cNvPr>
            <p:cNvPicPr>
              <a:picLocks noChangeAspect="1"/>
            </p:cNvPicPr>
            <p:nvPr/>
          </p:nvPicPr>
          <p:blipFill>
            <a:blip r:embed="rId3"/>
            <a:stretch>
              <a:fillRect/>
            </a:stretch>
          </p:blipFill>
          <p:spPr>
            <a:xfrm>
              <a:off x="7744691" y="2449197"/>
              <a:ext cx="772609" cy="262519"/>
            </a:xfrm>
            <a:prstGeom prst="rect">
              <a:avLst/>
            </a:prstGeom>
          </p:spPr>
        </p:pic>
        <p:pic>
          <p:nvPicPr>
            <p:cNvPr id="355" name="Picture 354" descr="A picture containing monitor, television, screen, photo&#10;&#10;Description automatically generated">
              <a:extLst>
                <a:ext uri="{FF2B5EF4-FFF2-40B4-BE49-F238E27FC236}">
                  <a16:creationId xmlns:a16="http://schemas.microsoft.com/office/drawing/2014/main" id="{A360817E-CEBE-5D4D-AAA5-1AA0E80B2448}"/>
                </a:ext>
              </a:extLst>
            </p:cNvPr>
            <p:cNvPicPr>
              <a:picLocks noChangeAspect="1"/>
            </p:cNvPicPr>
            <p:nvPr/>
          </p:nvPicPr>
          <p:blipFill>
            <a:blip r:embed="rId3"/>
            <a:stretch>
              <a:fillRect/>
            </a:stretch>
          </p:blipFill>
          <p:spPr>
            <a:xfrm>
              <a:off x="7698509" y="2518469"/>
              <a:ext cx="772609" cy="262519"/>
            </a:xfrm>
            <a:prstGeom prst="rect">
              <a:avLst/>
            </a:prstGeom>
          </p:spPr>
        </p:pic>
        <p:pic>
          <p:nvPicPr>
            <p:cNvPr id="356" name="Picture 355" descr="A picture containing monitor, television, screen, photo&#10;&#10;Description automatically generated">
              <a:extLst>
                <a:ext uri="{FF2B5EF4-FFF2-40B4-BE49-F238E27FC236}">
                  <a16:creationId xmlns:a16="http://schemas.microsoft.com/office/drawing/2014/main" id="{1B7D7E89-8D15-B14F-8ABE-F03063924DF7}"/>
                </a:ext>
              </a:extLst>
            </p:cNvPr>
            <p:cNvPicPr>
              <a:picLocks noChangeAspect="1"/>
            </p:cNvPicPr>
            <p:nvPr/>
          </p:nvPicPr>
          <p:blipFill>
            <a:blip r:embed="rId3"/>
            <a:stretch>
              <a:fillRect/>
            </a:stretch>
          </p:blipFill>
          <p:spPr>
            <a:xfrm>
              <a:off x="7869382" y="2176725"/>
              <a:ext cx="772609" cy="262519"/>
            </a:xfrm>
            <a:prstGeom prst="rect">
              <a:avLst/>
            </a:prstGeom>
          </p:spPr>
        </p:pic>
        <p:sp>
          <p:nvSpPr>
            <p:cNvPr id="357" name="TextBox 356">
              <a:extLst>
                <a:ext uri="{FF2B5EF4-FFF2-40B4-BE49-F238E27FC236}">
                  <a16:creationId xmlns:a16="http://schemas.microsoft.com/office/drawing/2014/main" id="{95A2DFAC-E2E9-BA4E-B877-0FDFCB8AFF96}"/>
                </a:ext>
              </a:extLst>
            </p:cNvPr>
            <p:cNvSpPr txBox="1"/>
            <p:nvPr/>
          </p:nvSpPr>
          <p:spPr>
            <a:xfrm>
              <a:off x="8026400" y="2202874"/>
              <a:ext cx="3577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t>
              </a:r>
            </a:p>
          </p:txBody>
        </p:sp>
      </p:grpSp>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Streaming multimedia: DASH</a:t>
            </a:r>
          </a:p>
        </p:txBody>
      </p:sp>
      <p:sp>
        <p:nvSpPr>
          <p:cNvPr id="57" name="Rectangle 3">
            <a:extLst>
              <a:ext uri="{FF2B5EF4-FFF2-40B4-BE49-F238E27FC236}">
                <a16:creationId xmlns:a16="http://schemas.microsoft.com/office/drawing/2014/main" id="{57B06ED9-18F5-DA42-AB34-1D8668A5BAAE}"/>
              </a:ext>
            </a:extLst>
          </p:cNvPr>
          <p:cNvSpPr txBox="1">
            <a:spLocks noChangeArrowheads="1"/>
          </p:cNvSpPr>
          <p:nvPr/>
        </p:nvSpPr>
        <p:spPr>
          <a:xfrm>
            <a:off x="750123" y="1425422"/>
            <a:ext cx="6582550"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Gill Sans MT" panose="020B0502020104020203" pitchFamily="34" charset="77"/>
                <a:ea typeface="ＭＳ Ｐゴシック" panose="020B0600070205080204" pitchFamily="34" charset="-128"/>
                <a:cs typeface="+mn-cs"/>
              </a:rPr>
              <a:t>“</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intelligence” </a:t>
            </a: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client: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client determines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when</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chunk (so that buffer starvation, or overflow does not occur)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encoding rate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to request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(higher quality when more bandwidth available) </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Rectangle 3">
            <a:extLst>
              <a:ext uri="{FF2B5EF4-FFF2-40B4-BE49-F238E27FC236}">
                <a16:creationId xmlns:a16="http://schemas.microsoft.com/office/drawing/2014/main" id="{66B29FA5-F250-2145-B75A-6362A2B90004}"/>
              </a:ext>
            </a:extLst>
          </p:cNvPr>
          <p:cNvSpPr txBox="1">
            <a:spLocks noChangeArrowheads="1"/>
          </p:cNvSpPr>
          <p:nvPr/>
        </p:nvSpPr>
        <p:spPr>
          <a:xfrm>
            <a:off x="764871" y="4418084"/>
            <a:ext cx="6296330" cy="160101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where</a:t>
            </a:r>
            <a:r>
              <a:rPr kumimoji="0" lang="en-US" altLang="en-US" sz="2800" b="0" i="1" u="none" strike="noStrike" kern="1200" cap="none" spc="0" normalizeH="0" baseline="0" noProof="0" dirty="0">
                <a:ln>
                  <a:noFill/>
                </a:ln>
                <a:solidFill>
                  <a:srgbClr val="80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 request chunk (can request from URL server that is “close” to client or has high available bandwidth</a:t>
            </a: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p>
        </p:txBody>
      </p:sp>
      <p:sp>
        <p:nvSpPr>
          <p:cNvPr id="2" name="TextBox 1">
            <a:extLst>
              <a:ext uri="{FF2B5EF4-FFF2-40B4-BE49-F238E27FC236}">
                <a16:creationId xmlns:a16="http://schemas.microsoft.com/office/drawing/2014/main" id="{51BFA338-92F2-B84C-A3FD-65CE9CE1AE33}"/>
              </a:ext>
            </a:extLst>
          </p:cNvPr>
          <p:cNvSpPr txBox="1"/>
          <p:nvPr/>
        </p:nvSpPr>
        <p:spPr>
          <a:xfrm>
            <a:off x="1455456" y="6024759"/>
            <a:ext cx="93893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Streaming video =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encoding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DASH + playout buffering</a:t>
            </a:r>
          </a:p>
        </p:txBody>
      </p:sp>
      <p:grpSp>
        <p:nvGrpSpPr>
          <p:cNvPr id="60" name="Group 2">
            <a:extLst>
              <a:ext uri="{FF2B5EF4-FFF2-40B4-BE49-F238E27FC236}">
                <a16:creationId xmlns:a16="http://schemas.microsoft.com/office/drawing/2014/main" id="{DDFD13CE-95C2-3B46-BAA9-2442B7BBFB5C}"/>
              </a:ext>
            </a:extLst>
          </p:cNvPr>
          <p:cNvGrpSpPr>
            <a:grpSpLocks/>
          </p:cNvGrpSpPr>
          <p:nvPr/>
        </p:nvGrpSpPr>
        <p:grpSpPr bwMode="auto">
          <a:xfrm>
            <a:off x="10418918" y="2387938"/>
            <a:ext cx="1331627" cy="1083147"/>
            <a:chOff x="1842724" y="2867233"/>
            <a:chExt cx="5649912" cy="3416300"/>
          </a:xfrm>
        </p:grpSpPr>
        <p:sp>
          <p:nvSpPr>
            <p:cNvPr id="161" name="AutoShape 99">
              <a:extLst>
                <a:ext uri="{FF2B5EF4-FFF2-40B4-BE49-F238E27FC236}">
                  <a16:creationId xmlns:a16="http://schemas.microsoft.com/office/drawing/2014/main" id="{6A423CE6-3BBC-A441-B17F-E87432DB8AA2}"/>
                </a:ext>
              </a:extLst>
            </p:cNvPr>
            <p:cNvSpPr>
              <a:spLocks noChangeArrowheads="1"/>
            </p:cNvSpPr>
            <p:nvPr/>
          </p:nvSpPr>
          <p:spPr bwMode="auto">
            <a:xfrm>
              <a:off x="1842724" y="2867233"/>
              <a:ext cx="5649912" cy="768350"/>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2" name="Rectangle 87">
              <a:extLst>
                <a:ext uri="{FF2B5EF4-FFF2-40B4-BE49-F238E27FC236}">
                  <a16:creationId xmlns:a16="http://schemas.microsoft.com/office/drawing/2014/main" id="{4285C26E-DA02-9648-A64A-514AEBD4FE48}"/>
                </a:ext>
              </a:extLst>
            </p:cNvPr>
            <p:cNvSpPr>
              <a:spLocks noChangeArrowheads="1"/>
            </p:cNvSpPr>
            <p:nvPr/>
          </p:nvSpPr>
          <p:spPr bwMode="auto">
            <a:xfrm>
              <a:off x="2277699" y="3621296"/>
              <a:ext cx="4781550" cy="2662237"/>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349">
            <a:extLst>
              <a:ext uri="{FF2B5EF4-FFF2-40B4-BE49-F238E27FC236}">
                <a16:creationId xmlns:a16="http://schemas.microsoft.com/office/drawing/2014/main" id="{D41C9560-ED4B-414F-8273-72B78F6B318D}"/>
              </a:ext>
            </a:extLst>
          </p:cNvPr>
          <p:cNvGrpSpPr>
            <a:grpSpLocks/>
          </p:cNvGrpSpPr>
          <p:nvPr/>
        </p:nvGrpSpPr>
        <p:grpSpPr bwMode="auto">
          <a:xfrm>
            <a:off x="10897863" y="2829271"/>
            <a:ext cx="427844" cy="454118"/>
            <a:chOff x="4437" y="1472"/>
            <a:chExt cx="427" cy="418"/>
          </a:xfrm>
        </p:grpSpPr>
        <p:sp>
          <p:nvSpPr>
            <p:cNvPr id="69" name="Rectangle 350">
              <a:extLst>
                <a:ext uri="{FF2B5EF4-FFF2-40B4-BE49-F238E27FC236}">
                  <a16:creationId xmlns:a16="http://schemas.microsoft.com/office/drawing/2014/main" id="{E963C356-4AF2-0349-824A-1E49D132EE53}"/>
                </a:ext>
              </a:extLst>
            </p:cNvPr>
            <p:cNvSpPr>
              <a:spLocks noChangeArrowheads="1"/>
            </p:cNvSpPr>
            <p:nvPr/>
          </p:nvSpPr>
          <p:spPr bwMode="auto">
            <a:xfrm>
              <a:off x="4443" y="1475"/>
              <a:ext cx="421" cy="361"/>
            </a:xfrm>
            <a:prstGeom prst="rect">
              <a:avLst/>
            </a:prstGeom>
            <a:gradFill rotWithShape="0">
              <a:gsLst>
                <a:gs pos="0">
                  <a:srgbClr val="99CCFF">
                    <a:gamma/>
                    <a:shade val="46275"/>
                    <a:invGamma/>
                  </a:srgbClr>
                </a:gs>
                <a:gs pos="50000">
                  <a:srgbClr val="99CCFF"/>
                </a:gs>
                <a:gs pos="100000">
                  <a:srgbClr val="99CCFF">
                    <a:gamma/>
                    <a:shade val="46275"/>
                    <a:invGamma/>
                  </a:srgbClr>
                </a:gs>
              </a:gsLst>
              <a:lin ang="5400000" scaled="1"/>
            </a:gra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0" name="Rectangle 351">
              <a:extLst>
                <a:ext uri="{FF2B5EF4-FFF2-40B4-BE49-F238E27FC236}">
                  <a16:creationId xmlns:a16="http://schemas.microsoft.com/office/drawing/2014/main" id="{40253B0C-2089-BD4A-9EFE-D60909E55D73}"/>
                </a:ext>
              </a:extLst>
            </p:cNvPr>
            <p:cNvSpPr>
              <a:spLocks noChangeArrowheads="1"/>
            </p:cNvSpPr>
            <p:nvPr/>
          </p:nvSpPr>
          <p:spPr bwMode="auto">
            <a:xfrm>
              <a:off x="4567" y="1837"/>
              <a:ext cx="179" cy="23"/>
            </a:xfrm>
            <a:prstGeom prst="rect">
              <a:avLst/>
            </a:prstGeom>
            <a:solidFill>
              <a:srgbClr val="5F5F5F"/>
            </a:solidFill>
            <a:ln w="19050">
              <a:solidFill>
                <a:srgbClr val="5F5F5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1" name="Rectangle 352">
              <a:extLst>
                <a:ext uri="{FF2B5EF4-FFF2-40B4-BE49-F238E27FC236}">
                  <a16:creationId xmlns:a16="http://schemas.microsoft.com/office/drawing/2014/main" id="{53AC6590-6B2B-9143-AF1D-BB4636551A83}"/>
                </a:ext>
              </a:extLst>
            </p:cNvPr>
            <p:cNvSpPr>
              <a:spLocks noChangeArrowheads="1"/>
            </p:cNvSpPr>
            <p:nvPr/>
          </p:nvSpPr>
          <p:spPr bwMode="auto">
            <a:xfrm>
              <a:off x="4442" y="1866"/>
              <a:ext cx="414" cy="24"/>
            </a:xfrm>
            <a:prstGeom prst="rect">
              <a:avLst/>
            </a:prstGeom>
            <a:solidFill>
              <a:schemeClr val="tx2"/>
            </a:solidFill>
            <a:ln w="19050">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sp>
          <p:nvSpPr>
            <p:cNvPr id="72" name="Rectangle 353">
              <a:extLst>
                <a:ext uri="{FF2B5EF4-FFF2-40B4-BE49-F238E27FC236}">
                  <a16:creationId xmlns:a16="http://schemas.microsoft.com/office/drawing/2014/main" id="{E94F9AC9-0854-D042-AF8B-C87D4C9D754C}"/>
                </a:ext>
              </a:extLst>
            </p:cNvPr>
            <p:cNvSpPr>
              <a:spLocks noChangeArrowheads="1"/>
            </p:cNvSpPr>
            <p:nvPr/>
          </p:nvSpPr>
          <p:spPr bwMode="auto">
            <a:xfrm>
              <a:off x="4437" y="1472"/>
              <a:ext cx="423" cy="356"/>
            </a:xfrm>
            <a:prstGeom prst="rect">
              <a:avLst/>
            </a:prstGeom>
            <a:noFill/>
            <a:ln w="19050">
              <a:solidFill>
                <a:schemeClr val="accent2"/>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 typeface="ZapfDingbats" charset="0"/>
                <a:buNone/>
                <a:tabLst/>
                <a:defRPr/>
              </a:pPr>
              <a:endParaRPr kumimoji="0" lang="en-US" sz="1800" b="0" i="0" u="none" strike="noStrike" kern="1200" cap="none" spc="0" normalizeH="0" baseline="0" noProof="0" dirty="0">
                <a:ln>
                  <a:noFill/>
                </a:ln>
                <a:solidFill>
                  <a:prstClr val="black"/>
                </a:solidFill>
                <a:effectLst/>
                <a:uLnTx/>
                <a:uFillTx/>
                <a:latin typeface="Arial"/>
                <a:ea typeface="ＭＳ Ｐゴシック" charset="0"/>
                <a:cs typeface="Arial"/>
              </a:endParaRPr>
            </a:p>
          </p:txBody>
        </p:sp>
      </p:grpSp>
      <p:cxnSp>
        <p:nvCxnSpPr>
          <p:cNvPr id="65" name="Straight Connector 45">
            <a:extLst>
              <a:ext uri="{FF2B5EF4-FFF2-40B4-BE49-F238E27FC236}">
                <a16:creationId xmlns:a16="http://schemas.microsoft.com/office/drawing/2014/main" id="{95FF3D69-527D-104D-8467-DBBDF81195A1}"/>
              </a:ext>
            </a:extLst>
          </p:cNvPr>
          <p:cNvCxnSpPr>
            <a:cxnSpLocks noChangeShapeType="1"/>
          </p:cNvCxnSpPr>
          <p:nvPr/>
        </p:nvCxnSpPr>
        <p:spPr bwMode="auto">
          <a:xfrm>
            <a:off x="8593059" y="3030964"/>
            <a:ext cx="2202124" cy="0"/>
          </a:xfrm>
          <a:prstGeom prst="line">
            <a:avLst/>
          </a:prstGeom>
          <a:noFill/>
          <a:ln w="31750">
            <a:solidFill>
              <a:srgbClr val="CC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4">
            <a:extLst>
              <a:ext uri="{FF2B5EF4-FFF2-40B4-BE49-F238E27FC236}">
                <a16:creationId xmlns:a16="http://schemas.microsoft.com/office/drawing/2014/main" id="{4A9C7B1D-9788-C24C-BE9F-0B7DEE643917}"/>
              </a:ext>
            </a:extLst>
          </p:cNvPr>
          <p:cNvSpPr txBox="1">
            <a:spLocks noChangeArrowheads="1"/>
          </p:cNvSpPr>
          <p:nvPr/>
        </p:nvSpPr>
        <p:spPr bwMode="auto">
          <a:xfrm>
            <a:off x="10844758" y="3478691"/>
            <a:ext cx="483955" cy="252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client</a:t>
            </a:r>
            <a:endParaRPr kumimoji="0" lang="en-US" altLang="en-US" sz="18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7" name="Freeform 6">
            <a:extLst>
              <a:ext uri="{FF2B5EF4-FFF2-40B4-BE49-F238E27FC236}">
                <a16:creationId xmlns:a16="http://schemas.microsoft.com/office/drawing/2014/main" id="{B1332400-C13A-1144-94EF-1249953DECAC}"/>
              </a:ext>
            </a:extLst>
          </p:cNvPr>
          <p:cNvSpPr/>
          <p:nvPr/>
        </p:nvSpPr>
        <p:spPr>
          <a:xfrm>
            <a:off x="9433447" y="2723465"/>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41" name="Freeform 240">
            <a:extLst>
              <a:ext uri="{FF2B5EF4-FFF2-40B4-BE49-F238E27FC236}">
                <a16:creationId xmlns:a16="http://schemas.microsoft.com/office/drawing/2014/main" id="{6A4AC1EA-45FB-014E-A65A-F10B6E8D2FCC}"/>
              </a:ext>
            </a:extLst>
          </p:cNvPr>
          <p:cNvSpPr/>
          <p:nvPr/>
        </p:nvSpPr>
        <p:spPr>
          <a:xfrm flipV="1">
            <a:off x="9441126" y="3152158"/>
            <a:ext cx="1348576" cy="190774"/>
          </a:xfrm>
          <a:custGeom>
            <a:avLst/>
            <a:gdLst>
              <a:gd name="connsiteX0" fmla="*/ 0 w 1348576"/>
              <a:gd name="connsiteY0" fmla="*/ 0 h 190774"/>
              <a:gd name="connsiteX1" fmla="*/ 374970 w 1348576"/>
              <a:gd name="connsiteY1" fmla="*/ 190774 h 190774"/>
              <a:gd name="connsiteX2" fmla="*/ 1348576 w 1348576"/>
              <a:gd name="connsiteY2" fmla="*/ 190774 h 190774"/>
              <a:gd name="connsiteX3" fmla="*/ 1348576 w 1348576"/>
              <a:gd name="connsiteY3" fmla="*/ 177617 h 190774"/>
              <a:gd name="connsiteX0" fmla="*/ 0 w 1348576"/>
              <a:gd name="connsiteY0" fmla="*/ 0 h 190774"/>
              <a:gd name="connsiteX1" fmla="*/ 374970 w 1348576"/>
              <a:gd name="connsiteY1" fmla="*/ 190774 h 190774"/>
              <a:gd name="connsiteX2" fmla="*/ 1348576 w 1348576"/>
              <a:gd name="connsiteY2" fmla="*/ 190774 h 190774"/>
            </a:gdLst>
            <a:ahLst/>
            <a:cxnLst>
              <a:cxn ang="0">
                <a:pos x="connsiteX0" y="connsiteY0"/>
              </a:cxn>
              <a:cxn ang="0">
                <a:pos x="connsiteX1" y="connsiteY1"/>
              </a:cxn>
              <a:cxn ang="0">
                <a:pos x="connsiteX2" y="connsiteY2"/>
              </a:cxn>
            </a:cxnLst>
            <a:rect l="l" t="t" r="r" b="b"/>
            <a:pathLst>
              <a:path w="1348576" h="190774">
                <a:moveTo>
                  <a:pt x="0" y="0"/>
                </a:moveTo>
                <a:lnTo>
                  <a:pt x="374970" y="190774"/>
                </a:lnTo>
                <a:lnTo>
                  <a:pt x="1348576" y="190774"/>
                </a:lnTo>
              </a:path>
            </a:pathLst>
          </a:custGeom>
          <a:noFill/>
          <a:ln w="31750">
            <a:solidFill>
              <a:srgbClr val="CD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A8A41415-2E09-914F-B249-353A26FD167B}"/>
              </a:ext>
            </a:extLst>
          </p:cNvPr>
          <p:cNvGrpSpPr/>
          <p:nvPr/>
        </p:nvGrpSpPr>
        <p:grpSpPr>
          <a:xfrm>
            <a:off x="10236017" y="2762935"/>
            <a:ext cx="351378" cy="523220"/>
            <a:chOff x="10485997" y="1295948"/>
            <a:chExt cx="351378" cy="523220"/>
          </a:xfrm>
        </p:grpSpPr>
        <p:sp>
          <p:nvSpPr>
            <p:cNvPr id="9" name="Oval 8">
              <a:extLst>
                <a:ext uri="{FF2B5EF4-FFF2-40B4-BE49-F238E27FC236}">
                  <a16:creationId xmlns:a16="http://schemas.microsoft.com/office/drawing/2014/main" id="{E52F97C2-D322-E045-9AB6-784F8D7F9529}"/>
                </a:ext>
              </a:extLst>
            </p:cNvPr>
            <p:cNvSpPr/>
            <p:nvPr/>
          </p:nvSpPr>
          <p:spPr>
            <a:xfrm>
              <a:off x="10492576" y="1381467"/>
              <a:ext cx="342078" cy="342078"/>
            </a:xfrm>
            <a:prstGeom prst="ellipse">
              <a:avLst/>
            </a:prstGeom>
            <a:solidFill>
              <a:schemeClr val="bg1"/>
            </a:solidFill>
            <a:ln>
              <a:solidFill>
                <a:srgbClr val="CD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F7B7AA05-43E1-2749-8D01-6881B6C88DEB}"/>
                </a:ext>
              </a:extLst>
            </p:cNvPr>
            <p:cNvSpPr txBox="1"/>
            <p:nvPr/>
          </p:nvSpPr>
          <p:spPr>
            <a:xfrm>
              <a:off x="10485997" y="1295948"/>
              <a:ext cx="35137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D0000"/>
                  </a:solidFill>
                  <a:effectLst/>
                  <a:uLnTx/>
                  <a:uFillTx/>
                  <a:latin typeface="Calibri"/>
                  <a:ea typeface="+mn-ea"/>
                  <a:cs typeface="+mn-cs"/>
                </a:rPr>
                <a:t>?</a:t>
              </a:r>
            </a:p>
          </p:txBody>
        </p:sp>
      </p:grpSp>
      <p:pic>
        <p:nvPicPr>
          <p:cNvPr id="12" name="Picture 11" descr="A close up of a logo&#10;&#10;Description automatically generated">
            <a:extLst>
              <a:ext uri="{FF2B5EF4-FFF2-40B4-BE49-F238E27FC236}">
                <a16:creationId xmlns:a16="http://schemas.microsoft.com/office/drawing/2014/main" id="{F6886CA6-4288-E842-A0EC-EBA7EC3D93D5}"/>
              </a:ext>
            </a:extLst>
          </p:cNvPr>
          <p:cNvPicPr>
            <a:picLocks noChangeAspect="1"/>
          </p:cNvPicPr>
          <p:nvPr/>
        </p:nvPicPr>
        <p:blipFill>
          <a:blip r:embed="rId4"/>
          <a:stretch>
            <a:fillRect/>
          </a:stretch>
        </p:blipFill>
        <p:spPr>
          <a:xfrm>
            <a:off x="10002982" y="1738745"/>
            <a:ext cx="2003136" cy="1602509"/>
          </a:xfrm>
          <a:prstGeom prst="rect">
            <a:avLst/>
          </a:prstGeom>
        </p:spPr>
      </p:pic>
      <p:sp>
        <p:nvSpPr>
          <p:cNvPr id="138" name="Slide Number Placeholder 2">
            <a:extLst>
              <a:ext uri="{FF2B5EF4-FFF2-40B4-BE49-F238E27FC236}">
                <a16:creationId xmlns:a16="http://schemas.microsoft.com/office/drawing/2014/main" id="{C79354C6-01ED-3F43-B7F7-C9EDEFEC0F6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3936656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7">
                                            <p:txEl>
                                              <p:pRg st="1" end="1"/>
                                            </p:txEl>
                                          </p:spTgt>
                                        </p:tgtEl>
                                        <p:attrNameLst>
                                          <p:attrName>style.visibility</p:attrName>
                                        </p:attrNameLst>
                                      </p:cBhvr>
                                      <p:to>
                                        <p:strVal val="visible"/>
                                      </p:to>
                                    </p:set>
                                    <p:animEffect transition="in" filter="dissolve">
                                      <p:cBhvr>
                                        <p:cTn id="7" dur="500"/>
                                        <p:tgtEl>
                                          <p:spTgt spid="57">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xEl>
                                              <p:pRg st="2" end="2"/>
                                            </p:txEl>
                                          </p:spTgt>
                                        </p:tgtEl>
                                        <p:attrNameLst>
                                          <p:attrName>style.visibility</p:attrName>
                                        </p:attrNameLst>
                                      </p:cBhvr>
                                      <p:to>
                                        <p:strVal val="visible"/>
                                      </p:to>
                                    </p:set>
                                    <p:animEffect transition="in" filter="dissolve">
                                      <p:cBhvr>
                                        <p:cTn id="12" dur="500"/>
                                        <p:tgtEl>
                                          <p:spTgt spid="57">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dissolve">
                                      <p:cBhvr>
                                        <p:cTn id="17" dur="500"/>
                                        <p:tgtEl>
                                          <p:spTgt spid="58">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dissolve">
                                      <p:cBhvr>
                                        <p:cTn id="2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0530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8044D9F7-CD89-AB45-B6F9-16C59524F86C}"/>
              </a:ext>
            </a:extLst>
          </p:cNvPr>
          <p:cNvSpPr txBox="1">
            <a:spLocks noChangeArrowheads="1"/>
          </p:cNvSpPr>
          <p:nvPr/>
        </p:nvSpPr>
        <p:spPr>
          <a:xfrm>
            <a:off x="1010693" y="2685802"/>
            <a:ext cx="5831541" cy="250864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1: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large “mega-server”</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single point of failure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point of network congestion</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long (and possibly congested) path to distant clients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207B8273-3CDB-5A4C-BCB0-5458A1560072}"/>
              </a:ext>
            </a:extLst>
          </p:cNvPr>
          <p:cNvSpPr txBox="1">
            <a:spLocks noChangeArrowheads="1"/>
          </p:cNvSpPr>
          <p:nvPr/>
        </p:nvSpPr>
        <p:spPr>
          <a:xfrm>
            <a:off x="894495" y="5517758"/>
            <a:ext cx="10515599" cy="832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….quite simply: this solution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doesn</a:t>
            </a:r>
            <a:r>
              <a:rPr kumimoji="0" lang="fr-FR"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ja-JP"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 scale</a:t>
            </a: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570D28A7-7536-C148-9DF7-A474F521448D}"/>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667169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 name="Title 1">
            <a:extLst>
              <a:ext uri="{FF2B5EF4-FFF2-40B4-BE49-F238E27FC236}">
                <a16:creationId xmlns:a16="http://schemas.microsoft.com/office/drawing/2014/main" id="{EDBA5A8F-4260-B240-9E01-AE8471BDC45B}"/>
              </a:ext>
            </a:extLst>
          </p:cNvPr>
          <p:cNvSpPr>
            <a:spLocks noGrp="1"/>
          </p:cNvSpPr>
          <p:nvPr>
            <p:ph type="title"/>
          </p:nvPr>
        </p:nvSpPr>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59" name="Rectangle 3">
            <a:extLst>
              <a:ext uri="{FF2B5EF4-FFF2-40B4-BE49-F238E27FC236}">
                <a16:creationId xmlns:a16="http://schemas.microsoft.com/office/drawing/2014/main" id="{A251E4DB-D295-254B-882D-9EE91FD48D8F}"/>
              </a:ext>
            </a:extLst>
          </p:cNvPr>
          <p:cNvSpPr txBox="1">
            <a:spLocks noChangeArrowheads="1"/>
          </p:cNvSpPr>
          <p:nvPr/>
        </p:nvSpPr>
        <p:spPr>
          <a:xfrm>
            <a:off x="1013029" y="1454599"/>
            <a:ext cx="10515599" cy="53536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challenge: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how to stream content (selected from millions of videos) to hundreds of thousands of </a:t>
            </a:r>
            <a:r>
              <a:rPr kumimoji="0" lang="en-US" altLang="en-US" sz="32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simultaneous</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users?</a:t>
            </a: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0" name="Picture 2" descr="Limelight Networks">
            <a:extLst>
              <a:ext uri="{FF2B5EF4-FFF2-40B4-BE49-F238E27FC236}">
                <a16:creationId xmlns:a16="http://schemas.microsoft.com/office/drawing/2014/main" id="{A3065E66-FEC7-2E49-8807-DCF5473C92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0180" y="5450903"/>
            <a:ext cx="3162300" cy="698500"/>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3">
            <a:extLst>
              <a:ext uri="{FF2B5EF4-FFF2-40B4-BE49-F238E27FC236}">
                <a16:creationId xmlns:a16="http://schemas.microsoft.com/office/drawing/2014/main" id="{D76CBC50-4E28-E24C-84D3-3E63230986B4}"/>
              </a:ext>
            </a:extLst>
          </p:cNvPr>
          <p:cNvSpPr txBox="1">
            <a:spLocks noChangeArrowheads="1"/>
          </p:cNvSpPr>
          <p:nvPr/>
        </p:nvSpPr>
        <p:spPr>
          <a:xfrm>
            <a:off x="804333" y="3569967"/>
            <a:ext cx="10027722" cy="189928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enter deep: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push CDN servers deep into many access networks </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close to users</a:t>
            </a:r>
          </a:p>
          <a:p>
            <a:pPr marL="1143000" marR="0" lvl="2" indent="-22860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Akamai: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240,000 servers deployed </a:t>
            </a:r>
          </a:p>
          <a:p>
            <a:pPr marL="914400" marR="0" lvl="2"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in &gt; 120 countries (2015)</a:t>
            </a:r>
            <a:endPar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48132" name="Picture 4" descr="Image result for akamai logo">
            <a:extLst>
              <a:ext uri="{FF2B5EF4-FFF2-40B4-BE49-F238E27FC236}">
                <a16:creationId xmlns:a16="http://schemas.microsoft.com/office/drawing/2014/main" id="{93C9C7F3-5C9B-6B47-8777-2D7282FAEA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0180" y="4361465"/>
            <a:ext cx="1886155" cy="76625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
            <a:extLst>
              <a:ext uri="{FF2B5EF4-FFF2-40B4-BE49-F238E27FC236}">
                <a16:creationId xmlns:a16="http://schemas.microsoft.com/office/drawing/2014/main" id="{6D604A88-D269-3D45-A9EC-60CC071F92E6}"/>
              </a:ext>
            </a:extLst>
          </p:cNvPr>
          <p:cNvSpPr txBox="1">
            <a:spLocks noChangeArrowheads="1"/>
          </p:cNvSpPr>
          <p:nvPr/>
        </p:nvSpPr>
        <p:spPr>
          <a:xfrm>
            <a:off x="976811" y="2027274"/>
            <a:ext cx="10515599" cy="15689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option 2: </a:t>
            </a: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store/serve multiple copies of videos at multiple geographically distributed sites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(CDN)</a:t>
            </a:r>
          </a:p>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 name="Rectangle 3">
            <a:extLst>
              <a:ext uri="{FF2B5EF4-FFF2-40B4-BE49-F238E27FC236}">
                <a16:creationId xmlns:a16="http://schemas.microsoft.com/office/drawing/2014/main" id="{BF6948A4-CBD7-934C-8264-52F2841557C0}"/>
              </a:ext>
            </a:extLst>
          </p:cNvPr>
          <p:cNvSpPr txBox="1">
            <a:spLocks noChangeArrowheads="1"/>
          </p:cNvSpPr>
          <p:nvPr/>
        </p:nvSpPr>
        <p:spPr>
          <a:xfrm>
            <a:off x="812910" y="4953442"/>
            <a:ext cx="7025245" cy="13371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bring home: </a:t>
            </a: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smaller number (10’s) of larger clusters in POPs near access nets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used by Limelight</a:t>
            </a:r>
            <a:endPar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81038"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287338" marR="0" lvl="0" indent="-2873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9" name="Slide Number Placeholder 2">
            <a:extLst>
              <a:ext uri="{FF2B5EF4-FFF2-40B4-BE49-F238E27FC236}">
                <a16:creationId xmlns:a16="http://schemas.microsoft.com/office/drawing/2014/main" id="{D474FA8A-D529-F648-AC28-8634041068DF}"/>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1373698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48132"/>
                                        </p:tgtEl>
                                        <p:attrNameLst>
                                          <p:attrName>style.visibility</p:attrName>
                                        </p:attrNameLst>
                                      </p:cBhvr>
                                      <p:to>
                                        <p:strVal val="visible"/>
                                      </p:to>
                                    </p:set>
                                    <p:animEffect transition="in" filter="dissolve">
                                      <p:cBhvr>
                                        <p:cTn id="16" dur="500"/>
                                        <p:tgtEl>
                                          <p:spTgt spid="48132"/>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1000"/>
                            </p:stCondLst>
                            <p:childTnLst>
                              <p:par>
                                <p:cTn id="21" presetID="9" presetClass="entr" presetSubtype="0" fill="hold" nodeType="afterEffect">
                                  <p:stCondLst>
                                    <p:cond delay="0"/>
                                  </p:stCondLst>
                                  <p:childTnLst>
                                    <p:set>
                                      <p:cBhvr>
                                        <p:cTn id="22" dur="1" fill="hold">
                                          <p:stCondLst>
                                            <p:cond delay="0"/>
                                          </p:stCondLst>
                                        </p:cTn>
                                        <p:tgtEl>
                                          <p:spTgt spid="48130"/>
                                        </p:tgtEl>
                                        <p:attrNameLst>
                                          <p:attrName>style.visibility</p:attrName>
                                        </p:attrNameLst>
                                      </p:cBhvr>
                                      <p:to>
                                        <p:strVal val="visible"/>
                                      </p:to>
                                    </p:set>
                                    <p:animEffect transition="in" filter="dissolve">
                                      <p:cBhvr>
                                        <p:cTn id="23" dur="500"/>
                                        <p:tgtEl>
                                          <p:spTgt spid="48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10"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5B4664B-C361-969B-9845-6BF707A154A2}"/>
              </a:ext>
            </a:extLst>
          </p:cNvPr>
          <p:cNvSpPr>
            <a:spLocks noGrp="1"/>
          </p:cNvSpPr>
          <p:nvPr>
            <p:ph type="title"/>
          </p:nvPr>
        </p:nvSpPr>
        <p:spPr/>
        <p:txBody>
          <a:bodyPr/>
          <a:lstStyle/>
          <a:p>
            <a:r>
              <a:rPr lang="en-US" dirty="0"/>
              <a:t>Akamai today:</a:t>
            </a:r>
          </a:p>
        </p:txBody>
      </p:sp>
      <p:sp>
        <p:nvSpPr>
          <p:cNvPr id="4" name="Slide Number Placeholder 3">
            <a:extLst>
              <a:ext uri="{FF2B5EF4-FFF2-40B4-BE49-F238E27FC236}">
                <a16:creationId xmlns:a16="http://schemas.microsoft.com/office/drawing/2014/main" id="{97F33C3E-3065-0439-4E8E-64A6F6D8FA13}"/>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pic>
        <p:nvPicPr>
          <p:cNvPr id="5" name="Picture 4">
            <a:extLst>
              <a:ext uri="{FF2B5EF4-FFF2-40B4-BE49-F238E27FC236}">
                <a16:creationId xmlns:a16="http://schemas.microsoft.com/office/drawing/2014/main" id="{E84400FE-086C-5202-0D75-36827CE815F2}"/>
              </a:ext>
            </a:extLst>
          </p:cNvPr>
          <p:cNvPicPr>
            <a:picLocks noChangeAspect="1"/>
          </p:cNvPicPr>
          <p:nvPr/>
        </p:nvPicPr>
        <p:blipFill>
          <a:blip r:embed="rId2"/>
          <a:stretch>
            <a:fillRect/>
          </a:stretch>
        </p:blipFill>
        <p:spPr>
          <a:xfrm>
            <a:off x="2070580" y="1399170"/>
            <a:ext cx="8050840" cy="4306454"/>
          </a:xfrm>
          <a:prstGeom prst="rect">
            <a:avLst/>
          </a:prstGeom>
        </p:spPr>
      </p:pic>
      <p:sp>
        <p:nvSpPr>
          <p:cNvPr id="2" name="TextBox 1">
            <a:extLst>
              <a:ext uri="{FF2B5EF4-FFF2-40B4-BE49-F238E27FC236}">
                <a16:creationId xmlns:a16="http://schemas.microsoft.com/office/drawing/2014/main" id="{D66CBDD2-CDE0-4AD1-E50C-B03C41BF84D5}"/>
              </a:ext>
            </a:extLst>
          </p:cNvPr>
          <p:cNvSpPr txBox="1"/>
          <p:nvPr/>
        </p:nvSpPr>
        <p:spPr>
          <a:xfrm>
            <a:off x="2614613" y="5920468"/>
            <a:ext cx="8739187" cy="307777"/>
          </a:xfrm>
          <a:prstGeom prst="rect">
            <a:avLst/>
          </a:prstGeom>
          <a:noFill/>
        </p:spPr>
        <p:txBody>
          <a:bodyPr wrap="none" rtlCol="0">
            <a:spAutoFit/>
          </a:bodyPr>
          <a:lstStyle/>
          <a:p>
            <a:r>
              <a:rPr lang="en-US" sz="1400" dirty="0"/>
              <a:t>Source: https://networkingchannel.eu/living-on-the-edge-for-a-quarter-century-an-akamai-retrospective-downloads/</a:t>
            </a:r>
          </a:p>
        </p:txBody>
      </p:sp>
    </p:spTree>
    <p:extLst>
      <p:ext uri="{BB962C8B-B14F-4D97-AF65-F5344CB8AC3E}">
        <p14:creationId xmlns:p14="http://schemas.microsoft.com/office/powerpoint/2010/main" val="225893528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05CB5D98-8FAE-8041-ADCD-FC2907B3D45D}"/>
              </a:ext>
            </a:extLst>
          </p:cNvPr>
          <p:cNvGrpSpPr>
            <a:grpSpLocks/>
          </p:cNvGrpSpPr>
          <p:nvPr/>
        </p:nvGrpSpPr>
        <p:grpSpPr bwMode="auto">
          <a:xfrm>
            <a:off x="3201988" y="3854450"/>
            <a:ext cx="347662" cy="681038"/>
            <a:chOff x="7923189" y="2486664"/>
            <a:chExt cx="360377" cy="884585"/>
          </a:xfrm>
        </p:grpSpPr>
        <p:pic>
          <p:nvPicPr>
            <p:cNvPr id="212606" name="Picture 3">
              <a:extLst>
                <a:ext uri="{FF2B5EF4-FFF2-40B4-BE49-F238E27FC236}">
                  <a16:creationId xmlns:a16="http://schemas.microsoft.com/office/drawing/2014/main" id="{93B880F3-6ED0-DC49-91FB-DD77B9BC3A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607" name="Group 950">
              <a:extLst>
                <a:ext uri="{FF2B5EF4-FFF2-40B4-BE49-F238E27FC236}">
                  <a16:creationId xmlns:a16="http://schemas.microsoft.com/office/drawing/2014/main" id="{63E65803-F64E-964C-BB0E-AC02BE265241}"/>
                </a:ext>
              </a:extLst>
            </p:cNvPr>
            <p:cNvGrpSpPr>
              <a:grpSpLocks/>
            </p:cNvGrpSpPr>
            <p:nvPr/>
          </p:nvGrpSpPr>
          <p:grpSpPr bwMode="auto">
            <a:xfrm>
              <a:off x="7923189" y="2890236"/>
              <a:ext cx="227012" cy="481013"/>
              <a:chOff x="4140" y="429"/>
              <a:chExt cx="1425" cy="2396"/>
            </a:xfrm>
          </p:grpSpPr>
          <p:sp>
            <p:nvSpPr>
              <p:cNvPr id="212608" name="Freeform 951">
                <a:extLst>
                  <a:ext uri="{FF2B5EF4-FFF2-40B4-BE49-F238E27FC236}">
                    <a16:creationId xmlns:a16="http://schemas.microsoft.com/office/drawing/2014/main" id="{CFF7ED6D-0989-344B-AE4C-20DA03C91380}"/>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9" name="Rectangle 952">
                <a:extLst>
                  <a:ext uri="{FF2B5EF4-FFF2-40B4-BE49-F238E27FC236}">
                    <a16:creationId xmlns:a16="http://schemas.microsoft.com/office/drawing/2014/main" id="{941BE1AF-5E27-B647-BA9C-B3EE5B9C11C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0" name="Freeform 953">
                <a:extLst>
                  <a:ext uri="{FF2B5EF4-FFF2-40B4-BE49-F238E27FC236}">
                    <a16:creationId xmlns:a16="http://schemas.microsoft.com/office/drawing/2014/main" id="{50AD6637-E4A0-0942-BBC1-F02D41C1E20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1" name="Freeform 954">
                <a:extLst>
                  <a:ext uri="{FF2B5EF4-FFF2-40B4-BE49-F238E27FC236}">
                    <a16:creationId xmlns:a16="http://schemas.microsoft.com/office/drawing/2014/main" id="{67DBE244-4946-4D42-BC84-2F3267DF96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2" name="Rectangle 955">
                <a:extLst>
                  <a:ext uri="{FF2B5EF4-FFF2-40B4-BE49-F238E27FC236}">
                    <a16:creationId xmlns:a16="http://schemas.microsoft.com/office/drawing/2014/main" id="{DD82E102-0A0D-0346-8F3B-B698E520174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3" name="Group 956">
                <a:extLst>
                  <a:ext uri="{FF2B5EF4-FFF2-40B4-BE49-F238E27FC236}">
                    <a16:creationId xmlns:a16="http://schemas.microsoft.com/office/drawing/2014/main" id="{80F347B8-7A32-C349-B708-CA539685CF1F}"/>
                  </a:ext>
                </a:extLst>
              </p:cNvPr>
              <p:cNvGrpSpPr>
                <a:grpSpLocks/>
              </p:cNvGrpSpPr>
              <p:nvPr/>
            </p:nvGrpSpPr>
            <p:grpSpPr bwMode="auto">
              <a:xfrm>
                <a:off x="4749" y="668"/>
                <a:ext cx="581" cy="145"/>
                <a:chOff x="614" y="2568"/>
                <a:chExt cx="725" cy="139"/>
              </a:xfrm>
            </p:grpSpPr>
            <p:sp>
              <p:nvSpPr>
                <p:cNvPr id="212638" name="AutoShape 957">
                  <a:extLst>
                    <a:ext uri="{FF2B5EF4-FFF2-40B4-BE49-F238E27FC236}">
                      <a16:creationId xmlns:a16="http://schemas.microsoft.com/office/drawing/2014/main" id="{6EBE3CF4-E2AE-F04F-8673-94548E00661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9" name="AutoShape 958">
                  <a:extLst>
                    <a:ext uri="{FF2B5EF4-FFF2-40B4-BE49-F238E27FC236}">
                      <a16:creationId xmlns:a16="http://schemas.microsoft.com/office/drawing/2014/main" id="{C6074E49-AF32-2D40-A2B2-E8FFE4B0889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4" name="Rectangle 959">
                <a:extLst>
                  <a:ext uri="{FF2B5EF4-FFF2-40B4-BE49-F238E27FC236}">
                    <a16:creationId xmlns:a16="http://schemas.microsoft.com/office/drawing/2014/main" id="{8666B075-7D41-A948-B062-3213757512D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5" name="Group 960">
                <a:extLst>
                  <a:ext uri="{FF2B5EF4-FFF2-40B4-BE49-F238E27FC236}">
                    <a16:creationId xmlns:a16="http://schemas.microsoft.com/office/drawing/2014/main" id="{85FAAB2E-96E2-C24D-A075-A1108BD297D4}"/>
                  </a:ext>
                </a:extLst>
              </p:cNvPr>
              <p:cNvGrpSpPr>
                <a:grpSpLocks/>
              </p:cNvGrpSpPr>
              <p:nvPr/>
            </p:nvGrpSpPr>
            <p:grpSpPr bwMode="auto">
              <a:xfrm>
                <a:off x="4747" y="994"/>
                <a:ext cx="581" cy="134"/>
                <a:chOff x="614" y="2568"/>
                <a:chExt cx="725" cy="139"/>
              </a:xfrm>
            </p:grpSpPr>
            <p:sp>
              <p:nvSpPr>
                <p:cNvPr id="212636" name="AutoShape 961">
                  <a:extLst>
                    <a:ext uri="{FF2B5EF4-FFF2-40B4-BE49-F238E27FC236}">
                      <a16:creationId xmlns:a16="http://schemas.microsoft.com/office/drawing/2014/main" id="{CF9C08E5-68D5-1F42-B433-F7983B26136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7" name="AutoShape 962">
                  <a:extLst>
                    <a:ext uri="{FF2B5EF4-FFF2-40B4-BE49-F238E27FC236}">
                      <a16:creationId xmlns:a16="http://schemas.microsoft.com/office/drawing/2014/main" id="{F8BBFFC8-9C86-1A4E-8626-6114E9D618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6" name="Rectangle 963">
                <a:extLst>
                  <a:ext uri="{FF2B5EF4-FFF2-40B4-BE49-F238E27FC236}">
                    <a16:creationId xmlns:a16="http://schemas.microsoft.com/office/drawing/2014/main" id="{5E1DE06F-7558-B246-BCD0-52A050D1400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17" name="Rectangle 964">
                <a:extLst>
                  <a:ext uri="{FF2B5EF4-FFF2-40B4-BE49-F238E27FC236}">
                    <a16:creationId xmlns:a16="http://schemas.microsoft.com/office/drawing/2014/main" id="{70D6CE1F-E113-5D41-9A3A-2842A6254A1C}"/>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18" name="Group 965">
                <a:extLst>
                  <a:ext uri="{FF2B5EF4-FFF2-40B4-BE49-F238E27FC236}">
                    <a16:creationId xmlns:a16="http://schemas.microsoft.com/office/drawing/2014/main" id="{B90C6F47-1D9F-4348-84E4-01F62A019CE4}"/>
                  </a:ext>
                </a:extLst>
              </p:cNvPr>
              <p:cNvGrpSpPr>
                <a:grpSpLocks/>
              </p:cNvGrpSpPr>
              <p:nvPr/>
            </p:nvGrpSpPr>
            <p:grpSpPr bwMode="auto">
              <a:xfrm>
                <a:off x="4735" y="1627"/>
                <a:ext cx="582" cy="151"/>
                <a:chOff x="614" y="2568"/>
                <a:chExt cx="725" cy="139"/>
              </a:xfrm>
            </p:grpSpPr>
            <p:sp>
              <p:nvSpPr>
                <p:cNvPr id="212634" name="AutoShape 966">
                  <a:extLst>
                    <a:ext uri="{FF2B5EF4-FFF2-40B4-BE49-F238E27FC236}">
                      <a16:creationId xmlns:a16="http://schemas.microsoft.com/office/drawing/2014/main" id="{CB10DABD-7546-744C-A06D-EA9FF9EC1BD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5" name="AutoShape 967">
                  <a:extLst>
                    <a:ext uri="{FF2B5EF4-FFF2-40B4-BE49-F238E27FC236}">
                      <a16:creationId xmlns:a16="http://schemas.microsoft.com/office/drawing/2014/main" id="{ADB1BD53-ABF1-5942-A55A-B9B4B99243D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19" name="Freeform 968">
                <a:extLst>
                  <a:ext uri="{FF2B5EF4-FFF2-40B4-BE49-F238E27FC236}">
                    <a16:creationId xmlns:a16="http://schemas.microsoft.com/office/drawing/2014/main" id="{07D342AA-4A74-8945-B203-9C7B6738157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620" name="Group 969">
                <a:extLst>
                  <a:ext uri="{FF2B5EF4-FFF2-40B4-BE49-F238E27FC236}">
                    <a16:creationId xmlns:a16="http://schemas.microsoft.com/office/drawing/2014/main" id="{955A2A18-772E-8E43-8ACE-484F7BC123B2}"/>
                  </a:ext>
                </a:extLst>
              </p:cNvPr>
              <p:cNvGrpSpPr>
                <a:grpSpLocks/>
              </p:cNvGrpSpPr>
              <p:nvPr/>
            </p:nvGrpSpPr>
            <p:grpSpPr bwMode="auto">
              <a:xfrm>
                <a:off x="4739" y="1327"/>
                <a:ext cx="582" cy="139"/>
                <a:chOff x="614" y="2568"/>
                <a:chExt cx="725" cy="139"/>
              </a:xfrm>
            </p:grpSpPr>
            <p:sp>
              <p:nvSpPr>
                <p:cNvPr id="212632" name="AutoShape 970">
                  <a:extLst>
                    <a:ext uri="{FF2B5EF4-FFF2-40B4-BE49-F238E27FC236}">
                      <a16:creationId xmlns:a16="http://schemas.microsoft.com/office/drawing/2014/main" id="{C7944BB8-BC67-7C4A-9AB3-D92740B9D8E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3" name="AutoShape 971">
                  <a:extLst>
                    <a:ext uri="{FF2B5EF4-FFF2-40B4-BE49-F238E27FC236}">
                      <a16:creationId xmlns:a16="http://schemas.microsoft.com/office/drawing/2014/main" id="{BE6BAF4F-AD6E-AE4A-B3D9-D9F40D477A6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21" name="Rectangle 972">
                <a:extLst>
                  <a:ext uri="{FF2B5EF4-FFF2-40B4-BE49-F238E27FC236}">
                    <a16:creationId xmlns:a16="http://schemas.microsoft.com/office/drawing/2014/main" id="{8DAB0AD2-2D0C-3148-8CDF-1DFB5C045D8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2" name="Freeform 973">
                <a:extLst>
                  <a:ext uri="{FF2B5EF4-FFF2-40B4-BE49-F238E27FC236}">
                    <a16:creationId xmlns:a16="http://schemas.microsoft.com/office/drawing/2014/main" id="{C6389979-2F5F-0E4F-89BF-9B568B356C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3" name="Freeform 974">
                <a:extLst>
                  <a:ext uri="{FF2B5EF4-FFF2-40B4-BE49-F238E27FC236}">
                    <a16:creationId xmlns:a16="http://schemas.microsoft.com/office/drawing/2014/main" id="{A9138F55-45C7-8F49-A5F3-2980321727C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4" name="Oval 975">
                <a:extLst>
                  <a:ext uri="{FF2B5EF4-FFF2-40B4-BE49-F238E27FC236}">
                    <a16:creationId xmlns:a16="http://schemas.microsoft.com/office/drawing/2014/main" id="{C60910A5-106D-AF44-BC6D-021AA9E6EDE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5" name="Freeform 976">
                <a:extLst>
                  <a:ext uri="{FF2B5EF4-FFF2-40B4-BE49-F238E27FC236}">
                    <a16:creationId xmlns:a16="http://schemas.microsoft.com/office/drawing/2014/main" id="{59E65F19-263A-0640-A0A4-99E16179E9D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6" name="AutoShape 977">
                <a:extLst>
                  <a:ext uri="{FF2B5EF4-FFF2-40B4-BE49-F238E27FC236}">
                    <a16:creationId xmlns:a16="http://schemas.microsoft.com/office/drawing/2014/main" id="{B4E70DA1-717F-6346-B36E-32B32E690E8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7" name="AutoShape 978">
                <a:extLst>
                  <a:ext uri="{FF2B5EF4-FFF2-40B4-BE49-F238E27FC236}">
                    <a16:creationId xmlns:a16="http://schemas.microsoft.com/office/drawing/2014/main" id="{3C9B3FC7-307A-C04C-8110-86E6D54B78B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8" name="Oval 979">
                <a:extLst>
                  <a:ext uri="{FF2B5EF4-FFF2-40B4-BE49-F238E27FC236}">
                    <a16:creationId xmlns:a16="http://schemas.microsoft.com/office/drawing/2014/main" id="{D4E099B1-3CFA-E643-AEA7-8E5FA2C22A1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29" name="Oval 980">
                <a:extLst>
                  <a:ext uri="{FF2B5EF4-FFF2-40B4-BE49-F238E27FC236}">
                    <a16:creationId xmlns:a16="http://schemas.microsoft.com/office/drawing/2014/main" id="{DEFBEEB8-6061-8B44-B42A-26E9E262F6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630" name="Oval 981">
                <a:extLst>
                  <a:ext uri="{FF2B5EF4-FFF2-40B4-BE49-F238E27FC236}">
                    <a16:creationId xmlns:a16="http://schemas.microsoft.com/office/drawing/2014/main" id="{181687A3-7F73-B845-B099-940B8BF5E3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31" name="Rectangle 982">
                <a:extLst>
                  <a:ext uri="{FF2B5EF4-FFF2-40B4-BE49-F238E27FC236}">
                    <a16:creationId xmlns:a16="http://schemas.microsoft.com/office/drawing/2014/main" id="{4172238F-B7EC-A349-8B4B-54B820A7C2D3}"/>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72" name="Group 485">
            <a:extLst>
              <a:ext uri="{FF2B5EF4-FFF2-40B4-BE49-F238E27FC236}">
                <a16:creationId xmlns:a16="http://schemas.microsoft.com/office/drawing/2014/main" id="{7FD56F01-D99A-C54E-BADA-142C8FA4142A}"/>
              </a:ext>
            </a:extLst>
          </p:cNvPr>
          <p:cNvGrpSpPr>
            <a:grpSpLocks/>
          </p:cNvGrpSpPr>
          <p:nvPr/>
        </p:nvGrpSpPr>
        <p:grpSpPr bwMode="auto">
          <a:xfrm>
            <a:off x="2644455" y="3773226"/>
            <a:ext cx="7044059" cy="2764362"/>
            <a:chOff x="399121" y="1433583"/>
            <a:chExt cx="8437850" cy="5258268"/>
          </a:xfrm>
        </p:grpSpPr>
        <p:sp>
          <p:nvSpPr>
            <p:cNvPr id="212306" name="Freeform 84">
              <a:extLst>
                <a:ext uri="{FF2B5EF4-FFF2-40B4-BE49-F238E27FC236}">
                  <a16:creationId xmlns:a16="http://schemas.microsoft.com/office/drawing/2014/main" id="{5B25B412-8CCF-6E45-90E6-042E5028473B}"/>
                </a:ext>
              </a:extLst>
            </p:cNvPr>
            <p:cNvSpPr>
              <a:spLocks/>
            </p:cNvSpPr>
            <p:nvPr/>
          </p:nvSpPr>
          <p:spPr bwMode="auto">
            <a:xfrm>
              <a:off x="1825539" y="224138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7" name="Freeform 84">
              <a:extLst>
                <a:ext uri="{FF2B5EF4-FFF2-40B4-BE49-F238E27FC236}">
                  <a16:creationId xmlns:a16="http://schemas.microsoft.com/office/drawing/2014/main" id="{6C24F7A6-9392-1A46-841F-34C36E8A2984}"/>
                </a:ext>
              </a:extLst>
            </p:cNvPr>
            <p:cNvSpPr>
              <a:spLocks/>
            </p:cNvSpPr>
            <p:nvPr/>
          </p:nvSpPr>
          <p:spPr bwMode="auto">
            <a:xfrm>
              <a:off x="669683" y="304142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8" name="Freeform 84">
              <a:extLst>
                <a:ext uri="{FF2B5EF4-FFF2-40B4-BE49-F238E27FC236}">
                  <a16:creationId xmlns:a16="http://schemas.microsoft.com/office/drawing/2014/main" id="{21137469-6038-DB4E-A0AA-0241DA206DD6}"/>
                </a:ext>
              </a:extLst>
            </p:cNvPr>
            <p:cNvSpPr>
              <a:spLocks/>
            </p:cNvSpPr>
            <p:nvPr/>
          </p:nvSpPr>
          <p:spPr bwMode="auto">
            <a:xfrm>
              <a:off x="6334646" y="249536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9" name="Freeform 84">
              <a:extLst>
                <a:ext uri="{FF2B5EF4-FFF2-40B4-BE49-F238E27FC236}">
                  <a16:creationId xmlns:a16="http://schemas.microsoft.com/office/drawing/2014/main" id="{95144D54-2789-AA43-A3BF-D8E54A59DD90}"/>
                </a:ext>
              </a:extLst>
            </p:cNvPr>
            <p:cNvSpPr>
              <a:spLocks/>
            </p:cNvSpPr>
            <p:nvPr/>
          </p:nvSpPr>
          <p:spPr bwMode="auto">
            <a:xfrm>
              <a:off x="1241260" y="535264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0" name="Freeform 84">
              <a:extLst>
                <a:ext uri="{FF2B5EF4-FFF2-40B4-BE49-F238E27FC236}">
                  <a16:creationId xmlns:a16="http://schemas.microsoft.com/office/drawing/2014/main" id="{7712001E-BBEF-5F4C-B5A1-80E20C76BE61}"/>
                </a:ext>
              </a:extLst>
            </p:cNvPr>
            <p:cNvSpPr>
              <a:spLocks/>
            </p:cNvSpPr>
            <p:nvPr/>
          </p:nvSpPr>
          <p:spPr bwMode="auto">
            <a:xfrm>
              <a:off x="822104" y="473039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1" name="Freeform 84">
              <a:extLst>
                <a:ext uri="{FF2B5EF4-FFF2-40B4-BE49-F238E27FC236}">
                  <a16:creationId xmlns:a16="http://schemas.microsoft.com/office/drawing/2014/main" id="{5A658EE5-8AEE-1244-AEC6-E8A90304AC62}"/>
                </a:ext>
              </a:extLst>
            </p:cNvPr>
            <p:cNvSpPr>
              <a:spLocks/>
            </p:cNvSpPr>
            <p:nvPr/>
          </p:nvSpPr>
          <p:spPr bwMode="auto">
            <a:xfrm>
              <a:off x="593473" y="407004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2" name="Freeform 84">
              <a:extLst>
                <a:ext uri="{FF2B5EF4-FFF2-40B4-BE49-F238E27FC236}">
                  <a16:creationId xmlns:a16="http://schemas.microsoft.com/office/drawing/2014/main" id="{AE82A2B8-7FBA-7544-8664-9B76854030E4}"/>
                </a:ext>
              </a:extLst>
            </p:cNvPr>
            <p:cNvSpPr>
              <a:spLocks/>
            </p:cNvSpPr>
            <p:nvPr/>
          </p:nvSpPr>
          <p:spPr bwMode="auto">
            <a:xfrm>
              <a:off x="7084047" y="2927129"/>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3" name="Freeform 84">
              <a:extLst>
                <a:ext uri="{FF2B5EF4-FFF2-40B4-BE49-F238E27FC236}">
                  <a16:creationId xmlns:a16="http://schemas.microsoft.com/office/drawing/2014/main" id="{51E69F33-32F0-A141-89E8-3BB975856107}"/>
                </a:ext>
              </a:extLst>
            </p:cNvPr>
            <p:cNvSpPr>
              <a:spLocks/>
            </p:cNvSpPr>
            <p:nvPr/>
          </p:nvSpPr>
          <p:spPr bwMode="auto">
            <a:xfrm>
              <a:off x="3425955" y="2000100"/>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4" name="Freeform 84">
              <a:extLst>
                <a:ext uri="{FF2B5EF4-FFF2-40B4-BE49-F238E27FC236}">
                  <a16:creationId xmlns:a16="http://schemas.microsoft.com/office/drawing/2014/main" id="{A1B980C1-30C9-3D46-AD9F-F49314DC052C}"/>
                </a:ext>
              </a:extLst>
            </p:cNvPr>
            <p:cNvSpPr>
              <a:spLocks/>
            </p:cNvSpPr>
            <p:nvPr/>
          </p:nvSpPr>
          <p:spPr bwMode="auto">
            <a:xfrm>
              <a:off x="1050735" y="2647751"/>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5" name="Freeform 84">
              <a:extLst>
                <a:ext uri="{FF2B5EF4-FFF2-40B4-BE49-F238E27FC236}">
                  <a16:creationId xmlns:a16="http://schemas.microsoft.com/office/drawing/2014/main" id="{64ADF263-5177-6243-8427-FD946E4F7A79}"/>
                </a:ext>
              </a:extLst>
            </p:cNvPr>
            <p:cNvSpPr>
              <a:spLocks/>
            </p:cNvSpPr>
            <p:nvPr/>
          </p:nvSpPr>
          <p:spPr bwMode="auto">
            <a:xfrm>
              <a:off x="4340478" y="1974702"/>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6" name="Freeform 84">
              <a:extLst>
                <a:ext uri="{FF2B5EF4-FFF2-40B4-BE49-F238E27FC236}">
                  <a16:creationId xmlns:a16="http://schemas.microsoft.com/office/drawing/2014/main" id="{8DAEAF03-797C-6A49-A948-2C18D04B0B20}"/>
                </a:ext>
              </a:extLst>
            </p:cNvPr>
            <p:cNvSpPr>
              <a:spLocks/>
            </p:cNvSpPr>
            <p:nvPr/>
          </p:nvSpPr>
          <p:spPr bwMode="auto">
            <a:xfrm>
              <a:off x="7401590" y="560662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7" name="Freeform 84">
              <a:extLst>
                <a:ext uri="{FF2B5EF4-FFF2-40B4-BE49-F238E27FC236}">
                  <a16:creationId xmlns:a16="http://schemas.microsoft.com/office/drawing/2014/main" id="{3F2175B4-EBB0-BD4A-8B5D-6585D56B331C}"/>
                </a:ext>
              </a:extLst>
            </p:cNvPr>
            <p:cNvSpPr>
              <a:spLocks/>
            </p:cNvSpPr>
            <p:nvPr/>
          </p:nvSpPr>
          <p:spPr bwMode="auto">
            <a:xfrm>
              <a:off x="8239903" y="495897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8" name="Freeform 84">
              <a:extLst>
                <a:ext uri="{FF2B5EF4-FFF2-40B4-BE49-F238E27FC236}">
                  <a16:creationId xmlns:a16="http://schemas.microsoft.com/office/drawing/2014/main" id="{421ACAA6-05EC-7E46-A062-4CB9911C41E2}"/>
                </a:ext>
              </a:extLst>
            </p:cNvPr>
            <p:cNvSpPr>
              <a:spLocks/>
            </p:cNvSpPr>
            <p:nvPr/>
          </p:nvSpPr>
          <p:spPr bwMode="auto">
            <a:xfrm>
              <a:off x="8011272" y="404464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19" name="Freeform 84">
              <a:extLst>
                <a:ext uri="{FF2B5EF4-FFF2-40B4-BE49-F238E27FC236}">
                  <a16:creationId xmlns:a16="http://schemas.microsoft.com/office/drawing/2014/main" id="{A5F0FAE4-AE20-7745-984A-C9A2F19C8622}"/>
                </a:ext>
              </a:extLst>
            </p:cNvPr>
            <p:cNvSpPr>
              <a:spLocks/>
            </p:cNvSpPr>
            <p:nvPr/>
          </p:nvSpPr>
          <p:spPr bwMode="auto">
            <a:xfrm>
              <a:off x="5166089" y="5847904"/>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0" name="Freeform 84">
              <a:extLst>
                <a:ext uri="{FF2B5EF4-FFF2-40B4-BE49-F238E27FC236}">
                  <a16:creationId xmlns:a16="http://schemas.microsoft.com/office/drawing/2014/main" id="{F1306984-B2C0-634F-B53A-1F62E1A8EC0B}"/>
                </a:ext>
              </a:extLst>
            </p:cNvPr>
            <p:cNvSpPr>
              <a:spLocks/>
            </p:cNvSpPr>
            <p:nvPr/>
          </p:nvSpPr>
          <p:spPr bwMode="auto">
            <a:xfrm>
              <a:off x="4251566" y="5987593"/>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1" name="Freeform 84">
              <a:extLst>
                <a:ext uri="{FF2B5EF4-FFF2-40B4-BE49-F238E27FC236}">
                  <a16:creationId xmlns:a16="http://schemas.microsoft.com/office/drawing/2014/main" id="{06334E65-5FB7-8645-84B2-14655241B2C4}"/>
                </a:ext>
              </a:extLst>
            </p:cNvPr>
            <p:cNvSpPr>
              <a:spLocks/>
            </p:cNvSpPr>
            <p:nvPr/>
          </p:nvSpPr>
          <p:spPr bwMode="auto">
            <a:xfrm>
              <a:off x="3032202" y="5835205"/>
              <a:ext cx="597068" cy="418221"/>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22" name="TextBox 4">
              <a:extLst>
                <a:ext uri="{FF2B5EF4-FFF2-40B4-BE49-F238E27FC236}">
                  <a16:creationId xmlns:a16="http://schemas.microsoft.com/office/drawing/2014/main" id="{68F6A953-C774-D140-BF5F-03B7AE56691E}"/>
                </a:ext>
              </a:extLst>
            </p:cNvPr>
            <p:cNvSpPr txBox="1">
              <a:spLocks noChangeArrowheads="1"/>
            </p:cNvSpPr>
            <p:nvPr/>
          </p:nvSpPr>
          <p:spPr bwMode="auto">
            <a:xfrm rot="307360">
              <a:off x="5241475" y="1433583"/>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3" name="TextBox 179">
              <a:extLst>
                <a:ext uri="{FF2B5EF4-FFF2-40B4-BE49-F238E27FC236}">
                  <a16:creationId xmlns:a16="http://schemas.microsoft.com/office/drawing/2014/main" id="{67D4903A-9B4E-E042-88F2-C9DCB59FA17B}"/>
                </a:ext>
              </a:extLst>
            </p:cNvPr>
            <p:cNvSpPr txBox="1">
              <a:spLocks noChangeArrowheads="1"/>
            </p:cNvSpPr>
            <p:nvPr/>
          </p:nvSpPr>
          <p:spPr bwMode="auto">
            <a:xfrm rot="2829263">
              <a:off x="7390643" y="3033433"/>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4" name="TextBox 180">
              <a:extLst>
                <a:ext uri="{FF2B5EF4-FFF2-40B4-BE49-F238E27FC236}">
                  <a16:creationId xmlns:a16="http://schemas.microsoft.com/office/drawing/2014/main" id="{2CE764A2-A3E7-4F41-B73B-A36B8CE5E865}"/>
                </a:ext>
              </a:extLst>
            </p:cNvPr>
            <p:cNvSpPr txBox="1">
              <a:spLocks noChangeArrowheads="1"/>
            </p:cNvSpPr>
            <p:nvPr/>
          </p:nvSpPr>
          <p:spPr bwMode="auto">
            <a:xfrm rot="9845918">
              <a:off x="6341242" y="5649524"/>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5" name="TextBox 181">
              <a:extLst>
                <a:ext uri="{FF2B5EF4-FFF2-40B4-BE49-F238E27FC236}">
                  <a16:creationId xmlns:a16="http://schemas.microsoft.com/office/drawing/2014/main" id="{5D6F55F3-40F8-0C4B-B878-9FE147792220}"/>
                </a:ext>
              </a:extLst>
            </p:cNvPr>
            <p:cNvSpPr txBox="1">
              <a:spLocks noChangeArrowheads="1"/>
            </p:cNvSpPr>
            <p:nvPr/>
          </p:nvSpPr>
          <p:spPr bwMode="auto">
            <a:xfrm rot="11651262">
              <a:off x="2063761" y="5696601"/>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6" name="TextBox 182">
              <a:extLst>
                <a:ext uri="{FF2B5EF4-FFF2-40B4-BE49-F238E27FC236}">
                  <a16:creationId xmlns:a16="http://schemas.microsoft.com/office/drawing/2014/main" id="{69EE839B-5668-7040-A29F-4F42B05CBC41}"/>
                </a:ext>
              </a:extLst>
            </p:cNvPr>
            <p:cNvSpPr txBox="1">
              <a:spLocks noChangeArrowheads="1"/>
            </p:cNvSpPr>
            <p:nvPr/>
          </p:nvSpPr>
          <p:spPr bwMode="auto">
            <a:xfrm rot="16607303">
              <a:off x="195355" y="3660810"/>
              <a:ext cx="1034280"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sp>
          <p:nvSpPr>
            <p:cNvPr id="212327" name="TextBox 183">
              <a:extLst>
                <a:ext uri="{FF2B5EF4-FFF2-40B4-BE49-F238E27FC236}">
                  <a16:creationId xmlns:a16="http://schemas.microsoft.com/office/drawing/2014/main" id="{911FE559-513C-B14A-B4DD-3A3063186823}"/>
                </a:ext>
              </a:extLst>
            </p:cNvPr>
            <p:cNvSpPr txBox="1">
              <a:spLocks noChangeArrowheads="1"/>
            </p:cNvSpPr>
            <p:nvPr/>
          </p:nvSpPr>
          <p:spPr bwMode="auto">
            <a:xfrm rot="21079349">
              <a:off x="2482309" y="1498435"/>
              <a:ext cx="651327" cy="99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Arial"/>
                </a:rPr>
                <a:t>…</a:t>
              </a:r>
            </a:p>
          </p:txBody>
        </p:sp>
        <p:grpSp>
          <p:nvGrpSpPr>
            <p:cNvPr id="212328" name="Group 8">
              <a:extLst>
                <a:ext uri="{FF2B5EF4-FFF2-40B4-BE49-F238E27FC236}">
                  <a16:creationId xmlns:a16="http://schemas.microsoft.com/office/drawing/2014/main" id="{AF6A6FCC-5EED-C043-95CA-8F6767B5ED60}"/>
                </a:ext>
              </a:extLst>
            </p:cNvPr>
            <p:cNvGrpSpPr>
              <a:grpSpLocks/>
            </p:cNvGrpSpPr>
            <p:nvPr/>
          </p:nvGrpSpPr>
          <p:grpSpPr bwMode="auto">
            <a:xfrm>
              <a:off x="4546600" y="3746500"/>
              <a:ext cx="3225800" cy="1117600"/>
              <a:chOff x="7848600" y="2044700"/>
              <a:chExt cx="3200399" cy="1371600"/>
            </a:xfrm>
          </p:grpSpPr>
          <p:sp>
            <p:nvSpPr>
              <p:cNvPr id="212524" name="Oval 3">
                <a:extLst>
                  <a:ext uri="{FF2B5EF4-FFF2-40B4-BE49-F238E27FC236}">
                    <a16:creationId xmlns:a16="http://schemas.microsoft.com/office/drawing/2014/main" id="{DF5AE295-89EC-864E-B878-506BA61F7787}"/>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525" name="Group 133">
                <a:extLst>
                  <a:ext uri="{FF2B5EF4-FFF2-40B4-BE49-F238E27FC236}">
                    <a16:creationId xmlns:a16="http://schemas.microsoft.com/office/drawing/2014/main" id="{A3AF6952-D0EF-1B43-A48E-CA9F58CEC439}"/>
                  </a:ext>
                </a:extLst>
              </p:cNvPr>
              <p:cNvGrpSpPr>
                <a:grpSpLocks/>
              </p:cNvGrpSpPr>
              <p:nvPr/>
            </p:nvGrpSpPr>
            <p:grpSpPr bwMode="auto">
              <a:xfrm>
                <a:off x="8526482" y="2160804"/>
                <a:ext cx="532759" cy="184809"/>
                <a:chOff x="2356" y="1300"/>
                <a:chExt cx="555" cy="194"/>
              </a:xfrm>
            </p:grpSpPr>
            <p:sp>
              <p:nvSpPr>
                <p:cNvPr id="212598" name="Oval 407">
                  <a:extLst>
                    <a:ext uri="{FF2B5EF4-FFF2-40B4-BE49-F238E27FC236}">
                      <a16:creationId xmlns:a16="http://schemas.microsoft.com/office/drawing/2014/main" id="{ACDC49F7-2E63-6B46-9419-745D44E639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9" name="Rectangle 410">
                  <a:extLst>
                    <a:ext uri="{FF2B5EF4-FFF2-40B4-BE49-F238E27FC236}">
                      <a16:creationId xmlns:a16="http://schemas.microsoft.com/office/drawing/2014/main" id="{D59600F9-BA01-C64E-B0D7-5D9D49BE01F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600" name="Oval 411">
                  <a:extLst>
                    <a:ext uri="{FF2B5EF4-FFF2-40B4-BE49-F238E27FC236}">
                      <a16:creationId xmlns:a16="http://schemas.microsoft.com/office/drawing/2014/main" id="{AF12B2E2-7F1A-1F43-9981-4519A60C05C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601" name="Group 137">
                  <a:extLst>
                    <a:ext uri="{FF2B5EF4-FFF2-40B4-BE49-F238E27FC236}">
                      <a16:creationId xmlns:a16="http://schemas.microsoft.com/office/drawing/2014/main" id="{E25BFB8E-9DBA-5743-838B-1F06ACAB3762}"/>
                    </a:ext>
                  </a:extLst>
                </p:cNvPr>
                <p:cNvGrpSpPr>
                  <a:grpSpLocks/>
                </p:cNvGrpSpPr>
                <p:nvPr/>
              </p:nvGrpSpPr>
              <p:grpSpPr bwMode="auto">
                <a:xfrm>
                  <a:off x="2468" y="1332"/>
                  <a:ext cx="310" cy="60"/>
                  <a:chOff x="2468" y="1332"/>
                  <a:chExt cx="310" cy="60"/>
                </a:xfrm>
              </p:grpSpPr>
              <p:sp>
                <p:nvSpPr>
                  <p:cNvPr id="212604" name="Freeform 138">
                    <a:extLst>
                      <a:ext uri="{FF2B5EF4-FFF2-40B4-BE49-F238E27FC236}">
                        <a16:creationId xmlns:a16="http://schemas.microsoft.com/office/drawing/2014/main" id="{C25BC153-5A6E-BD49-83E0-31E13830364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5" name="Freeform 139">
                    <a:extLst>
                      <a:ext uri="{FF2B5EF4-FFF2-40B4-BE49-F238E27FC236}">
                        <a16:creationId xmlns:a16="http://schemas.microsoft.com/office/drawing/2014/main" id="{290799BD-DADC-2A4E-BD8C-1D118F8287C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602" name="Line 140">
                  <a:extLst>
                    <a:ext uri="{FF2B5EF4-FFF2-40B4-BE49-F238E27FC236}">
                      <a16:creationId xmlns:a16="http://schemas.microsoft.com/office/drawing/2014/main" id="{FD13B86F-2921-594E-AD36-848F408FBA2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603" name="Line 141">
                  <a:extLst>
                    <a:ext uri="{FF2B5EF4-FFF2-40B4-BE49-F238E27FC236}">
                      <a16:creationId xmlns:a16="http://schemas.microsoft.com/office/drawing/2014/main" id="{D80A2786-6279-7E46-BDDD-DB268884B0E4}"/>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526" name="Straight Connector 10">
                <a:extLst>
                  <a:ext uri="{FF2B5EF4-FFF2-40B4-BE49-F238E27FC236}">
                    <a16:creationId xmlns:a16="http://schemas.microsoft.com/office/drawing/2014/main" id="{8DE621D9-FC57-2047-BF3A-E8F05DF4E2CC}"/>
                  </a:ext>
                </a:extLst>
              </p:cNvPr>
              <p:cNvCxnSpPr>
                <a:cxnSpLocks noChangeShapeType="1"/>
                <a:stCxn id="212603"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7" name="Straight Connector 297">
                <a:extLst>
                  <a:ext uri="{FF2B5EF4-FFF2-40B4-BE49-F238E27FC236}">
                    <a16:creationId xmlns:a16="http://schemas.microsoft.com/office/drawing/2014/main" id="{17ECA681-7ABE-4842-BF98-602882E49753}"/>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8" name="Straight Connector 298">
                <a:extLst>
                  <a:ext uri="{FF2B5EF4-FFF2-40B4-BE49-F238E27FC236}">
                    <a16:creationId xmlns:a16="http://schemas.microsoft.com/office/drawing/2014/main" id="{544DAD35-B12D-6246-B6BC-2AFBE2EE8B0E}"/>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29" name="Straight Connector 299">
                <a:extLst>
                  <a:ext uri="{FF2B5EF4-FFF2-40B4-BE49-F238E27FC236}">
                    <a16:creationId xmlns:a16="http://schemas.microsoft.com/office/drawing/2014/main" id="{59CEAB92-2C50-4748-B256-26691227024E}"/>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0" name="Straight Connector 300">
                <a:extLst>
                  <a:ext uri="{FF2B5EF4-FFF2-40B4-BE49-F238E27FC236}">
                    <a16:creationId xmlns:a16="http://schemas.microsoft.com/office/drawing/2014/main" id="{CD05C096-BD08-CC42-ACA7-457D83C60607}"/>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1" name="Straight Connector 301">
                <a:extLst>
                  <a:ext uri="{FF2B5EF4-FFF2-40B4-BE49-F238E27FC236}">
                    <a16:creationId xmlns:a16="http://schemas.microsoft.com/office/drawing/2014/main" id="{C75463DA-468C-1940-B81E-5241B8808CE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2" name="Straight Connector 302">
                <a:extLst>
                  <a:ext uri="{FF2B5EF4-FFF2-40B4-BE49-F238E27FC236}">
                    <a16:creationId xmlns:a16="http://schemas.microsoft.com/office/drawing/2014/main" id="{277E7771-6083-3B4A-B2F3-D844311A0A2B}"/>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3" name="Straight Connector 303">
                <a:extLst>
                  <a:ext uri="{FF2B5EF4-FFF2-40B4-BE49-F238E27FC236}">
                    <a16:creationId xmlns:a16="http://schemas.microsoft.com/office/drawing/2014/main" id="{5BF1A0FB-9675-FB47-B9FD-109D77184D5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534" name="Straight Connector 304">
                <a:extLst>
                  <a:ext uri="{FF2B5EF4-FFF2-40B4-BE49-F238E27FC236}">
                    <a16:creationId xmlns:a16="http://schemas.microsoft.com/office/drawing/2014/main" id="{438C778A-CC87-5141-9B8F-C9F408B48093}"/>
                  </a:ext>
                </a:extLst>
              </p:cNvPr>
              <p:cNvCxnSpPr>
                <a:cxnSpLocks noChangeShapeType="1"/>
                <a:endCxn id="212598"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535" name="Group 133">
                <a:extLst>
                  <a:ext uri="{FF2B5EF4-FFF2-40B4-BE49-F238E27FC236}">
                    <a16:creationId xmlns:a16="http://schemas.microsoft.com/office/drawing/2014/main" id="{0FBD653F-2A68-184A-BD9D-6C9311B9A196}"/>
                  </a:ext>
                </a:extLst>
              </p:cNvPr>
              <p:cNvGrpSpPr>
                <a:grpSpLocks/>
              </p:cNvGrpSpPr>
              <p:nvPr/>
            </p:nvGrpSpPr>
            <p:grpSpPr bwMode="auto">
              <a:xfrm>
                <a:off x="9555206" y="2650627"/>
                <a:ext cx="532759" cy="184809"/>
                <a:chOff x="2356" y="1300"/>
                <a:chExt cx="555" cy="194"/>
              </a:xfrm>
            </p:grpSpPr>
            <p:sp>
              <p:nvSpPr>
                <p:cNvPr id="212590" name="Oval 407">
                  <a:extLst>
                    <a:ext uri="{FF2B5EF4-FFF2-40B4-BE49-F238E27FC236}">
                      <a16:creationId xmlns:a16="http://schemas.microsoft.com/office/drawing/2014/main" id="{010C7E74-805A-2A40-95A0-6C4DDB5C69A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1" name="Rectangle 410">
                  <a:extLst>
                    <a:ext uri="{FF2B5EF4-FFF2-40B4-BE49-F238E27FC236}">
                      <a16:creationId xmlns:a16="http://schemas.microsoft.com/office/drawing/2014/main" id="{D0A20A6D-4238-8F4A-89C0-F42A421E134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92" name="Oval 411">
                  <a:extLst>
                    <a:ext uri="{FF2B5EF4-FFF2-40B4-BE49-F238E27FC236}">
                      <a16:creationId xmlns:a16="http://schemas.microsoft.com/office/drawing/2014/main" id="{20209D8C-A441-D643-9E6E-6D6BF7AE2CC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93" name="Group 137">
                  <a:extLst>
                    <a:ext uri="{FF2B5EF4-FFF2-40B4-BE49-F238E27FC236}">
                      <a16:creationId xmlns:a16="http://schemas.microsoft.com/office/drawing/2014/main" id="{97BF3F1D-BFFD-CE46-AA4F-1EF96C3537F8}"/>
                    </a:ext>
                  </a:extLst>
                </p:cNvPr>
                <p:cNvGrpSpPr>
                  <a:grpSpLocks/>
                </p:cNvGrpSpPr>
                <p:nvPr/>
              </p:nvGrpSpPr>
              <p:grpSpPr bwMode="auto">
                <a:xfrm>
                  <a:off x="2468" y="1332"/>
                  <a:ext cx="310" cy="60"/>
                  <a:chOff x="2468" y="1332"/>
                  <a:chExt cx="310" cy="60"/>
                </a:xfrm>
              </p:grpSpPr>
              <p:sp>
                <p:nvSpPr>
                  <p:cNvPr id="212596" name="Freeform 138">
                    <a:extLst>
                      <a:ext uri="{FF2B5EF4-FFF2-40B4-BE49-F238E27FC236}">
                        <a16:creationId xmlns:a16="http://schemas.microsoft.com/office/drawing/2014/main" id="{CB5EAAD6-36AD-5940-8E93-CCDF5F657EE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7" name="Freeform 139">
                    <a:extLst>
                      <a:ext uri="{FF2B5EF4-FFF2-40B4-BE49-F238E27FC236}">
                        <a16:creationId xmlns:a16="http://schemas.microsoft.com/office/drawing/2014/main" id="{D2783AA8-98DB-2742-9633-D1DB298BE1C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94" name="Line 140">
                  <a:extLst>
                    <a:ext uri="{FF2B5EF4-FFF2-40B4-BE49-F238E27FC236}">
                      <a16:creationId xmlns:a16="http://schemas.microsoft.com/office/drawing/2014/main" id="{9A3A7A14-3CDE-3343-9E31-B79200B6CF09}"/>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95" name="Line 141">
                  <a:extLst>
                    <a:ext uri="{FF2B5EF4-FFF2-40B4-BE49-F238E27FC236}">
                      <a16:creationId xmlns:a16="http://schemas.microsoft.com/office/drawing/2014/main" id="{568B98BA-26D9-5648-9525-DB9872C35BC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6" name="Group 133">
                <a:extLst>
                  <a:ext uri="{FF2B5EF4-FFF2-40B4-BE49-F238E27FC236}">
                    <a16:creationId xmlns:a16="http://schemas.microsoft.com/office/drawing/2014/main" id="{0E17A66D-7D8B-5F41-BCE3-E570B636835A}"/>
                  </a:ext>
                </a:extLst>
              </p:cNvPr>
              <p:cNvGrpSpPr>
                <a:grpSpLocks/>
              </p:cNvGrpSpPr>
              <p:nvPr/>
            </p:nvGrpSpPr>
            <p:grpSpPr bwMode="auto">
              <a:xfrm>
                <a:off x="8772607" y="2725609"/>
                <a:ext cx="532759" cy="184809"/>
                <a:chOff x="2356" y="1300"/>
                <a:chExt cx="555" cy="194"/>
              </a:xfrm>
            </p:grpSpPr>
            <p:sp>
              <p:nvSpPr>
                <p:cNvPr id="212582" name="Oval 407">
                  <a:extLst>
                    <a:ext uri="{FF2B5EF4-FFF2-40B4-BE49-F238E27FC236}">
                      <a16:creationId xmlns:a16="http://schemas.microsoft.com/office/drawing/2014/main" id="{08C4B1E3-E7B8-6643-8D79-369103CE73E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3" name="Rectangle 410">
                  <a:extLst>
                    <a:ext uri="{FF2B5EF4-FFF2-40B4-BE49-F238E27FC236}">
                      <a16:creationId xmlns:a16="http://schemas.microsoft.com/office/drawing/2014/main" id="{5A2BCCD6-1805-C846-B54E-B2051A89B7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84" name="Oval 411">
                  <a:extLst>
                    <a:ext uri="{FF2B5EF4-FFF2-40B4-BE49-F238E27FC236}">
                      <a16:creationId xmlns:a16="http://schemas.microsoft.com/office/drawing/2014/main" id="{88589E86-04E3-9B43-B338-1546C6A51EE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85" name="Group 137">
                  <a:extLst>
                    <a:ext uri="{FF2B5EF4-FFF2-40B4-BE49-F238E27FC236}">
                      <a16:creationId xmlns:a16="http://schemas.microsoft.com/office/drawing/2014/main" id="{826A4B0A-B788-E54A-9EA4-9D6261146308}"/>
                    </a:ext>
                  </a:extLst>
                </p:cNvPr>
                <p:cNvGrpSpPr>
                  <a:grpSpLocks/>
                </p:cNvGrpSpPr>
                <p:nvPr/>
              </p:nvGrpSpPr>
              <p:grpSpPr bwMode="auto">
                <a:xfrm>
                  <a:off x="2468" y="1332"/>
                  <a:ext cx="310" cy="60"/>
                  <a:chOff x="2468" y="1332"/>
                  <a:chExt cx="310" cy="60"/>
                </a:xfrm>
              </p:grpSpPr>
              <p:sp>
                <p:nvSpPr>
                  <p:cNvPr id="212588" name="Freeform 138">
                    <a:extLst>
                      <a:ext uri="{FF2B5EF4-FFF2-40B4-BE49-F238E27FC236}">
                        <a16:creationId xmlns:a16="http://schemas.microsoft.com/office/drawing/2014/main" id="{99939D3A-6B28-054A-B71F-0E4E67D9D83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9" name="Freeform 139">
                    <a:extLst>
                      <a:ext uri="{FF2B5EF4-FFF2-40B4-BE49-F238E27FC236}">
                        <a16:creationId xmlns:a16="http://schemas.microsoft.com/office/drawing/2014/main" id="{71DD795F-B2F0-1743-8A24-D230657115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86" name="Line 140">
                  <a:extLst>
                    <a:ext uri="{FF2B5EF4-FFF2-40B4-BE49-F238E27FC236}">
                      <a16:creationId xmlns:a16="http://schemas.microsoft.com/office/drawing/2014/main" id="{C1A81B6B-0397-BD4C-A09F-6752DBD88710}"/>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7" name="Line 141">
                  <a:extLst>
                    <a:ext uri="{FF2B5EF4-FFF2-40B4-BE49-F238E27FC236}">
                      <a16:creationId xmlns:a16="http://schemas.microsoft.com/office/drawing/2014/main" id="{D95D2676-448B-2E41-A61F-1B226AD35642}"/>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7" name="Group 133">
                <a:extLst>
                  <a:ext uri="{FF2B5EF4-FFF2-40B4-BE49-F238E27FC236}">
                    <a16:creationId xmlns:a16="http://schemas.microsoft.com/office/drawing/2014/main" id="{793837A4-55FA-2541-B594-F0C51D445F9F}"/>
                  </a:ext>
                </a:extLst>
              </p:cNvPr>
              <p:cNvGrpSpPr>
                <a:grpSpLocks/>
              </p:cNvGrpSpPr>
              <p:nvPr/>
            </p:nvGrpSpPr>
            <p:grpSpPr bwMode="auto">
              <a:xfrm>
                <a:off x="9060908" y="2428111"/>
                <a:ext cx="532759" cy="184809"/>
                <a:chOff x="2356" y="1300"/>
                <a:chExt cx="555" cy="194"/>
              </a:xfrm>
            </p:grpSpPr>
            <p:sp>
              <p:nvSpPr>
                <p:cNvPr id="212574" name="Oval 407">
                  <a:extLst>
                    <a:ext uri="{FF2B5EF4-FFF2-40B4-BE49-F238E27FC236}">
                      <a16:creationId xmlns:a16="http://schemas.microsoft.com/office/drawing/2014/main" id="{196B9A26-7308-8C4D-9336-8222537B5B1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5" name="Rectangle 410">
                  <a:extLst>
                    <a:ext uri="{FF2B5EF4-FFF2-40B4-BE49-F238E27FC236}">
                      <a16:creationId xmlns:a16="http://schemas.microsoft.com/office/drawing/2014/main" id="{6645480F-8545-4F46-A661-8A40B381A15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76" name="Oval 411">
                  <a:extLst>
                    <a:ext uri="{FF2B5EF4-FFF2-40B4-BE49-F238E27FC236}">
                      <a16:creationId xmlns:a16="http://schemas.microsoft.com/office/drawing/2014/main" id="{155A4888-4551-1846-BBFA-61604C9B504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77" name="Group 137">
                  <a:extLst>
                    <a:ext uri="{FF2B5EF4-FFF2-40B4-BE49-F238E27FC236}">
                      <a16:creationId xmlns:a16="http://schemas.microsoft.com/office/drawing/2014/main" id="{15C82C35-1614-6D42-9C7F-35F402D84B1A}"/>
                    </a:ext>
                  </a:extLst>
                </p:cNvPr>
                <p:cNvGrpSpPr>
                  <a:grpSpLocks/>
                </p:cNvGrpSpPr>
                <p:nvPr/>
              </p:nvGrpSpPr>
              <p:grpSpPr bwMode="auto">
                <a:xfrm>
                  <a:off x="2468" y="1332"/>
                  <a:ext cx="310" cy="60"/>
                  <a:chOff x="2468" y="1332"/>
                  <a:chExt cx="310" cy="60"/>
                </a:xfrm>
              </p:grpSpPr>
              <p:sp>
                <p:nvSpPr>
                  <p:cNvPr id="212580" name="Freeform 138">
                    <a:extLst>
                      <a:ext uri="{FF2B5EF4-FFF2-40B4-BE49-F238E27FC236}">
                        <a16:creationId xmlns:a16="http://schemas.microsoft.com/office/drawing/2014/main" id="{43D75FD7-B2AE-6D4E-ACD0-3A2E5FA326D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81" name="Freeform 139">
                    <a:extLst>
                      <a:ext uri="{FF2B5EF4-FFF2-40B4-BE49-F238E27FC236}">
                        <a16:creationId xmlns:a16="http://schemas.microsoft.com/office/drawing/2014/main" id="{948C0056-D7B2-0F4E-82C0-6EE9185E964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8" name="Line 140">
                  <a:extLst>
                    <a:ext uri="{FF2B5EF4-FFF2-40B4-BE49-F238E27FC236}">
                      <a16:creationId xmlns:a16="http://schemas.microsoft.com/office/drawing/2014/main" id="{B6099386-2953-A24D-9C2F-183267CE1CE3}"/>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9" name="Line 141">
                  <a:extLst>
                    <a:ext uri="{FF2B5EF4-FFF2-40B4-BE49-F238E27FC236}">
                      <a16:creationId xmlns:a16="http://schemas.microsoft.com/office/drawing/2014/main" id="{47280217-6588-2442-88B2-2C978D2DBF0D}"/>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8" name="Group 133">
                <a:extLst>
                  <a:ext uri="{FF2B5EF4-FFF2-40B4-BE49-F238E27FC236}">
                    <a16:creationId xmlns:a16="http://schemas.microsoft.com/office/drawing/2014/main" id="{A06444CC-9092-1545-8DB8-6E8FDA47D29B}"/>
                  </a:ext>
                </a:extLst>
              </p:cNvPr>
              <p:cNvGrpSpPr>
                <a:grpSpLocks/>
              </p:cNvGrpSpPr>
              <p:nvPr/>
            </p:nvGrpSpPr>
            <p:grpSpPr bwMode="auto">
              <a:xfrm>
                <a:off x="10005281" y="2289952"/>
                <a:ext cx="532759" cy="184809"/>
                <a:chOff x="2356" y="1300"/>
                <a:chExt cx="555" cy="194"/>
              </a:xfrm>
            </p:grpSpPr>
            <p:sp>
              <p:nvSpPr>
                <p:cNvPr id="212566" name="Oval 407">
                  <a:extLst>
                    <a:ext uri="{FF2B5EF4-FFF2-40B4-BE49-F238E27FC236}">
                      <a16:creationId xmlns:a16="http://schemas.microsoft.com/office/drawing/2014/main" id="{98F0B009-EAE9-4D45-ADBF-90E4C8514AA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7" name="Rectangle 410">
                  <a:extLst>
                    <a:ext uri="{FF2B5EF4-FFF2-40B4-BE49-F238E27FC236}">
                      <a16:creationId xmlns:a16="http://schemas.microsoft.com/office/drawing/2014/main" id="{69CB880D-4159-314B-8589-398633740F1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8" name="Oval 411">
                  <a:extLst>
                    <a:ext uri="{FF2B5EF4-FFF2-40B4-BE49-F238E27FC236}">
                      <a16:creationId xmlns:a16="http://schemas.microsoft.com/office/drawing/2014/main" id="{6B73AC4A-06D5-BD46-BC62-FAF54C96B23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9" name="Group 137">
                  <a:extLst>
                    <a:ext uri="{FF2B5EF4-FFF2-40B4-BE49-F238E27FC236}">
                      <a16:creationId xmlns:a16="http://schemas.microsoft.com/office/drawing/2014/main" id="{6A495CD8-F8C0-9D42-9061-64D1E60810A3}"/>
                    </a:ext>
                  </a:extLst>
                </p:cNvPr>
                <p:cNvGrpSpPr>
                  <a:grpSpLocks/>
                </p:cNvGrpSpPr>
                <p:nvPr/>
              </p:nvGrpSpPr>
              <p:grpSpPr bwMode="auto">
                <a:xfrm>
                  <a:off x="2468" y="1332"/>
                  <a:ext cx="310" cy="60"/>
                  <a:chOff x="2468" y="1332"/>
                  <a:chExt cx="310" cy="60"/>
                </a:xfrm>
              </p:grpSpPr>
              <p:sp>
                <p:nvSpPr>
                  <p:cNvPr id="212572" name="Freeform 138">
                    <a:extLst>
                      <a:ext uri="{FF2B5EF4-FFF2-40B4-BE49-F238E27FC236}">
                        <a16:creationId xmlns:a16="http://schemas.microsoft.com/office/drawing/2014/main" id="{88F3B665-197B-4F49-8C43-447D1016AC1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3" name="Freeform 139">
                    <a:extLst>
                      <a:ext uri="{FF2B5EF4-FFF2-40B4-BE49-F238E27FC236}">
                        <a16:creationId xmlns:a16="http://schemas.microsoft.com/office/drawing/2014/main" id="{252B1589-DFED-0B42-BE9A-3315ED37723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70" name="Line 140">
                  <a:extLst>
                    <a:ext uri="{FF2B5EF4-FFF2-40B4-BE49-F238E27FC236}">
                      <a16:creationId xmlns:a16="http://schemas.microsoft.com/office/drawing/2014/main" id="{FA2EF4E0-3B3F-CE46-8105-EE6EAFA7466C}"/>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71" name="Line 141">
                  <a:extLst>
                    <a:ext uri="{FF2B5EF4-FFF2-40B4-BE49-F238E27FC236}">
                      <a16:creationId xmlns:a16="http://schemas.microsoft.com/office/drawing/2014/main" id="{54F135E8-4A3E-7042-A857-E505A16F351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39" name="Group 133">
                <a:extLst>
                  <a:ext uri="{FF2B5EF4-FFF2-40B4-BE49-F238E27FC236}">
                    <a16:creationId xmlns:a16="http://schemas.microsoft.com/office/drawing/2014/main" id="{C56D0DB6-C8C2-BD46-A61F-B87FCB32424B}"/>
                  </a:ext>
                </a:extLst>
              </p:cNvPr>
              <p:cNvGrpSpPr>
                <a:grpSpLocks/>
              </p:cNvGrpSpPr>
              <p:nvPr/>
            </p:nvGrpSpPr>
            <p:grpSpPr bwMode="auto">
              <a:xfrm>
                <a:off x="10232661" y="2882876"/>
                <a:ext cx="532759" cy="184809"/>
                <a:chOff x="2356" y="1300"/>
                <a:chExt cx="555" cy="194"/>
              </a:xfrm>
            </p:grpSpPr>
            <p:sp>
              <p:nvSpPr>
                <p:cNvPr id="212558" name="Oval 407">
                  <a:extLst>
                    <a:ext uri="{FF2B5EF4-FFF2-40B4-BE49-F238E27FC236}">
                      <a16:creationId xmlns:a16="http://schemas.microsoft.com/office/drawing/2014/main" id="{8DD481CE-4625-5444-84F8-C4FDB156576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9" name="Rectangle 410">
                  <a:extLst>
                    <a:ext uri="{FF2B5EF4-FFF2-40B4-BE49-F238E27FC236}">
                      <a16:creationId xmlns:a16="http://schemas.microsoft.com/office/drawing/2014/main" id="{DE30FE06-38AD-6649-B253-DAA50CC45C2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60" name="Oval 411">
                  <a:extLst>
                    <a:ext uri="{FF2B5EF4-FFF2-40B4-BE49-F238E27FC236}">
                      <a16:creationId xmlns:a16="http://schemas.microsoft.com/office/drawing/2014/main" id="{6209655C-FC5E-E44B-9975-53EE035307D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61" name="Group 137">
                  <a:extLst>
                    <a:ext uri="{FF2B5EF4-FFF2-40B4-BE49-F238E27FC236}">
                      <a16:creationId xmlns:a16="http://schemas.microsoft.com/office/drawing/2014/main" id="{42D22DF6-EB02-344F-BA0F-82D271D19B85}"/>
                    </a:ext>
                  </a:extLst>
                </p:cNvPr>
                <p:cNvGrpSpPr>
                  <a:grpSpLocks/>
                </p:cNvGrpSpPr>
                <p:nvPr/>
              </p:nvGrpSpPr>
              <p:grpSpPr bwMode="auto">
                <a:xfrm>
                  <a:off x="2468" y="1332"/>
                  <a:ext cx="310" cy="60"/>
                  <a:chOff x="2468" y="1332"/>
                  <a:chExt cx="310" cy="60"/>
                </a:xfrm>
              </p:grpSpPr>
              <p:sp>
                <p:nvSpPr>
                  <p:cNvPr id="212564" name="Freeform 138">
                    <a:extLst>
                      <a:ext uri="{FF2B5EF4-FFF2-40B4-BE49-F238E27FC236}">
                        <a16:creationId xmlns:a16="http://schemas.microsoft.com/office/drawing/2014/main" id="{D1FD082C-1EE9-A840-9BBB-D573C2BAE21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5" name="Freeform 139">
                    <a:extLst>
                      <a:ext uri="{FF2B5EF4-FFF2-40B4-BE49-F238E27FC236}">
                        <a16:creationId xmlns:a16="http://schemas.microsoft.com/office/drawing/2014/main" id="{120A354C-EEB2-4349-805D-D662937E8F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62" name="Line 140">
                  <a:extLst>
                    <a:ext uri="{FF2B5EF4-FFF2-40B4-BE49-F238E27FC236}">
                      <a16:creationId xmlns:a16="http://schemas.microsoft.com/office/drawing/2014/main" id="{735E47BC-2B85-9A40-AD5E-92DCDE8453BA}"/>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63" name="Line 141">
                  <a:extLst>
                    <a:ext uri="{FF2B5EF4-FFF2-40B4-BE49-F238E27FC236}">
                      <a16:creationId xmlns:a16="http://schemas.microsoft.com/office/drawing/2014/main" id="{DA8F5B97-1A95-DD40-9510-949A180093A4}"/>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0" name="Group 133">
                <a:extLst>
                  <a:ext uri="{FF2B5EF4-FFF2-40B4-BE49-F238E27FC236}">
                    <a16:creationId xmlns:a16="http://schemas.microsoft.com/office/drawing/2014/main" id="{62F71D57-BD92-A645-AED5-AD0F00C983A6}"/>
                  </a:ext>
                </a:extLst>
              </p:cNvPr>
              <p:cNvGrpSpPr>
                <a:grpSpLocks/>
              </p:cNvGrpSpPr>
              <p:nvPr/>
            </p:nvGrpSpPr>
            <p:grpSpPr bwMode="auto">
              <a:xfrm>
                <a:off x="9330660" y="3072767"/>
                <a:ext cx="532759" cy="184809"/>
                <a:chOff x="2356" y="1300"/>
                <a:chExt cx="555" cy="194"/>
              </a:xfrm>
            </p:grpSpPr>
            <p:sp>
              <p:nvSpPr>
                <p:cNvPr id="212550" name="Oval 407">
                  <a:extLst>
                    <a:ext uri="{FF2B5EF4-FFF2-40B4-BE49-F238E27FC236}">
                      <a16:creationId xmlns:a16="http://schemas.microsoft.com/office/drawing/2014/main" id="{E3F7C915-A486-E444-98C1-779B890F7C2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1" name="Rectangle 410">
                  <a:extLst>
                    <a:ext uri="{FF2B5EF4-FFF2-40B4-BE49-F238E27FC236}">
                      <a16:creationId xmlns:a16="http://schemas.microsoft.com/office/drawing/2014/main" id="{6E2EBA92-BAAC-8A4E-B9EE-659B6D50F9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52" name="Oval 411">
                  <a:extLst>
                    <a:ext uri="{FF2B5EF4-FFF2-40B4-BE49-F238E27FC236}">
                      <a16:creationId xmlns:a16="http://schemas.microsoft.com/office/drawing/2014/main" id="{811CC388-E88F-794C-B93B-4BD0E270E83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53" name="Group 137">
                  <a:extLst>
                    <a:ext uri="{FF2B5EF4-FFF2-40B4-BE49-F238E27FC236}">
                      <a16:creationId xmlns:a16="http://schemas.microsoft.com/office/drawing/2014/main" id="{08071467-A7D7-4544-B96A-92880380E80B}"/>
                    </a:ext>
                  </a:extLst>
                </p:cNvPr>
                <p:cNvGrpSpPr>
                  <a:grpSpLocks/>
                </p:cNvGrpSpPr>
                <p:nvPr/>
              </p:nvGrpSpPr>
              <p:grpSpPr bwMode="auto">
                <a:xfrm>
                  <a:off x="2468" y="1332"/>
                  <a:ext cx="310" cy="60"/>
                  <a:chOff x="2468" y="1332"/>
                  <a:chExt cx="310" cy="60"/>
                </a:xfrm>
              </p:grpSpPr>
              <p:sp>
                <p:nvSpPr>
                  <p:cNvPr id="212556" name="Freeform 138">
                    <a:extLst>
                      <a:ext uri="{FF2B5EF4-FFF2-40B4-BE49-F238E27FC236}">
                        <a16:creationId xmlns:a16="http://schemas.microsoft.com/office/drawing/2014/main" id="{DFFC3363-8E4F-4246-A933-E3CDB2A9173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7" name="Freeform 139">
                    <a:extLst>
                      <a:ext uri="{FF2B5EF4-FFF2-40B4-BE49-F238E27FC236}">
                        <a16:creationId xmlns:a16="http://schemas.microsoft.com/office/drawing/2014/main" id="{FA89DEB4-2D16-5340-9560-4C1F194F967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54" name="Line 140">
                  <a:extLst>
                    <a:ext uri="{FF2B5EF4-FFF2-40B4-BE49-F238E27FC236}">
                      <a16:creationId xmlns:a16="http://schemas.microsoft.com/office/drawing/2014/main" id="{C80F42E7-1527-D145-8D68-DB063A0343F7}"/>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55" name="Line 141">
                  <a:extLst>
                    <a:ext uri="{FF2B5EF4-FFF2-40B4-BE49-F238E27FC236}">
                      <a16:creationId xmlns:a16="http://schemas.microsoft.com/office/drawing/2014/main" id="{419CAED2-2FDF-AD45-BCC9-3051C70FAA71}"/>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541" name="Group 133">
                <a:extLst>
                  <a:ext uri="{FF2B5EF4-FFF2-40B4-BE49-F238E27FC236}">
                    <a16:creationId xmlns:a16="http://schemas.microsoft.com/office/drawing/2014/main" id="{FB922976-2E5B-5D49-807B-C93B68F18A12}"/>
                  </a:ext>
                </a:extLst>
              </p:cNvPr>
              <p:cNvGrpSpPr>
                <a:grpSpLocks/>
              </p:cNvGrpSpPr>
              <p:nvPr/>
            </p:nvGrpSpPr>
            <p:grpSpPr bwMode="auto">
              <a:xfrm>
                <a:off x="8438032" y="3018963"/>
                <a:ext cx="532759" cy="184809"/>
                <a:chOff x="2356" y="1300"/>
                <a:chExt cx="555" cy="194"/>
              </a:xfrm>
            </p:grpSpPr>
            <p:sp>
              <p:nvSpPr>
                <p:cNvPr id="212542" name="Oval 407">
                  <a:extLst>
                    <a:ext uri="{FF2B5EF4-FFF2-40B4-BE49-F238E27FC236}">
                      <a16:creationId xmlns:a16="http://schemas.microsoft.com/office/drawing/2014/main" id="{0CA521A0-0563-A445-99FF-4E670AB03E46}"/>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3" name="Rectangle 410">
                  <a:extLst>
                    <a:ext uri="{FF2B5EF4-FFF2-40B4-BE49-F238E27FC236}">
                      <a16:creationId xmlns:a16="http://schemas.microsoft.com/office/drawing/2014/main" id="{53B08889-B6A0-304D-B4AF-255569F733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44" name="Oval 411">
                  <a:extLst>
                    <a:ext uri="{FF2B5EF4-FFF2-40B4-BE49-F238E27FC236}">
                      <a16:creationId xmlns:a16="http://schemas.microsoft.com/office/drawing/2014/main" id="{1D769F62-F343-3A40-8620-384E7CA0FEF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45" name="Group 137">
                  <a:extLst>
                    <a:ext uri="{FF2B5EF4-FFF2-40B4-BE49-F238E27FC236}">
                      <a16:creationId xmlns:a16="http://schemas.microsoft.com/office/drawing/2014/main" id="{738937E8-A4B3-3349-AD95-112B3D9B6019}"/>
                    </a:ext>
                  </a:extLst>
                </p:cNvPr>
                <p:cNvGrpSpPr>
                  <a:grpSpLocks/>
                </p:cNvGrpSpPr>
                <p:nvPr/>
              </p:nvGrpSpPr>
              <p:grpSpPr bwMode="auto">
                <a:xfrm>
                  <a:off x="2468" y="1332"/>
                  <a:ext cx="310" cy="60"/>
                  <a:chOff x="2468" y="1332"/>
                  <a:chExt cx="310" cy="60"/>
                </a:xfrm>
              </p:grpSpPr>
              <p:sp>
                <p:nvSpPr>
                  <p:cNvPr id="212548" name="Freeform 138">
                    <a:extLst>
                      <a:ext uri="{FF2B5EF4-FFF2-40B4-BE49-F238E27FC236}">
                        <a16:creationId xmlns:a16="http://schemas.microsoft.com/office/drawing/2014/main" id="{DC32E303-AE74-1446-98DB-33DD542D13F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9" name="Freeform 139">
                    <a:extLst>
                      <a:ext uri="{FF2B5EF4-FFF2-40B4-BE49-F238E27FC236}">
                        <a16:creationId xmlns:a16="http://schemas.microsoft.com/office/drawing/2014/main" id="{534040FD-A850-1546-AE7B-911B7D8E7FF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46" name="Line 140">
                  <a:extLst>
                    <a:ext uri="{FF2B5EF4-FFF2-40B4-BE49-F238E27FC236}">
                      <a16:creationId xmlns:a16="http://schemas.microsoft.com/office/drawing/2014/main" id="{8414AFD1-A6AE-0C43-87E8-330C24F518E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47" name="Line 141">
                  <a:extLst>
                    <a:ext uri="{FF2B5EF4-FFF2-40B4-BE49-F238E27FC236}">
                      <a16:creationId xmlns:a16="http://schemas.microsoft.com/office/drawing/2014/main" id="{BC404CA4-DE57-A546-B3C0-F6DCD43DB027}"/>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2329" name="Group 331">
              <a:extLst>
                <a:ext uri="{FF2B5EF4-FFF2-40B4-BE49-F238E27FC236}">
                  <a16:creationId xmlns:a16="http://schemas.microsoft.com/office/drawing/2014/main" id="{2357F483-56DC-0D4E-ACFF-9C01DC6B9871}"/>
                </a:ext>
              </a:extLst>
            </p:cNvPr>
            <p:cNvGrpSpPr>
              <a:grpSpLocks/>
            </p:cNvGrpSpPr>
            <p:nvPr/>
          </p:nvGrpSpPr>
          <p:grpSpPr bwMode="auto">
            <a:xfrm>
              <a:off x="1803400" y="2755900"/>
              <a:ext cx="3467100" cy="1193800"/>
              <a:chOff x="7848600" y="2044700"/>
              <a:chExt cx="3200399" cy="1371600"/>
            </a:xfrm>
          </p:grpSpPr>
          <p:sp>
            <p:nvSpPr>
              <p:cNvPr id="212442" name="Oval 332">
                <a:extLst>
                  <a:ext uri="{FF2B5EF4-FFF2-40B4-BE49-F238E27FC236}">
                    <a16:creationId xmlns:a16="http://schemas.microsoft.com/office/drawing/2014/main" id="{9120DEBC-2FEF-534C-A5EF-75BF98FBA766}"/>
                  </a:ext>
                </a:extLst>
              </p:cNvPr>
              <p:cNvSpPr>
                <a:spLocks noChangeArrowheads="1"/>
              </p:cNvSpPr>
              <p:nvPr/>
            </p:nvSpPr>
            <p:spPr bwMode="auto">
              <a:xfrm>
                <a:off x="7848600" y="2044700"/>
                <a:ext cx="3200399" cy="13716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443" name="Group 133">
                <a:extLst>
                  <a:ext uri="{FF2B5EF4-FFF2-40B4-BE49-F238E27FC236}">
                    <a16:creationId xmlns:a16="http://schemas.microsoft.com/office/drawing/2014/main" id="{13FD973C-A8EE-5048-B348-4293B6AA6493}"/>
                  </a:ext>
                </a:extLst>
              </p:cNvPr>
              <p:cNvGrpSpPr>
                <a:grpSpLocks/>
              </p:cNvGrpSpPr>
              <p:nvPr/>
            </p:nvGrpSpPr>
            <p:grpSpPr bwMode="auto">
              <a:xfrm>
                <a:off x="8526482" y="2160804"/>
                <a:ext cx="532759" cy="184809"/>
                <a:chOff x="2356" y="1300"/>
                <a:chExt cx="555" cy="194"/>
              </a:xfrm>
            </p:grpSpPr>
            <p:sp>
              <p:nvSpPr>
                <p:cNvPr id="212516" name="Oval 407">
                  <a:extLst>
                    <a:ext uri="{FF2B5EF4-FFF2-40B4-BE49-F238E27FC236}">
                      <a16:creationId xmlns:a16="http://schemas.microsoft.com/office/drawing/2014/main" id="{4CFD793E-DF31-1B46-B912-7925AAC6D7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7" name="Rectangle 410">
                  <a:extLst>
                    <a:ext uri="{FF2B5EF4-FFF2-40B4-BE49-F238E27FC236}">
                      <a16:creationId xmlns:a16="http://schemas.microsoft.com/office/drawing/2014/main" id="{0BDCE3CD-0E06-3546-8D33-A3951ACB2523}"/>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8" name="Oval 411">
                  <a:extLst>
                    <a:ext uri="{FF2B5EF4-FFF2-40B4-BE49-F238E27FC236}">
                      <a16:creationId xmlns:a16="http://schemas.microsoft.com/office/drawing/2014/main" id="{58812803-3BD2-E145-84D5-3459DE9599B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9" name="Group 137">
                  <a:extLst>
                    <a:ext uri="{FF2B5EF4-FFF2-40B4-BE49-F238E27FC236}">
                      <a16:creationId xmlns:a16="http://schemas.microsoft.com/office/drawing/2014/main" id="{A84ACE82-842B-3D47-B02C-B87E3EA372D5}"/>
                    </a:ext>
                  </a:extLst>
                </p:cNvPr>
                <p:cNvGrpSpPr>
                  <a:grpSpLocks/>
                </p:cNvGrpSpPr>
                <p:nvPr/>
              </p:nvGrpSpPr>
              <p:grpSpPr bwMode="auto">
                <a:xfrm>
                  <a:off x="2468" y="1332"/>
                  <a:ext cx="310" cy="60"/>
                  <a:chOff x="2468" y="1332"/>
                  <a:chExt cx="310" cy="60"/>
                </a:xfrm>
              </p:grpSpPr>
              <p:sp>
                <p:nvSpPr>
                  <p:cNvPr id="212522" name="Freeform 138">
                    <a:extLst>
                      <a:ext uri="{FF2B5EF4-FFF2-40B4-BE49-F238E27FC236}">
                        <a16:creationId xmlns:a16="http://schemas.microsoft.com/office/drawing/2014/main" id="{2F4FE782-0E61-A24A-86F5-53C4280FC4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3" name="Freeform 139">
                    <a:extLst>
                      <a:ext uri="{FF2B5EF4-FFF2-40B4-BE49-F238E27FC236}">
                        <a16:creationId xmlns:a16="http://schemas.microsoft.com/office/drawing/2014/main" id="{20798D08-C275-C345-BDB5-ED6DA439F5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20" name="Line 140">
                  <a:extLst>
                    <a:ext uri="{FF2B5EF4-FFF2-40B4-BE49-F238E27FC236}">
                      <a16:creationId xmlns:a16="http://schemas.microsoft.com/office/drawing/2014/main" id="{9B8805E2-537D-484E-86AA-2288A84B6EDF}"/>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21" name="Line 141">
                  <a:extLst>
                    <a:ext uri="{FF2B5EF4-FFF2-40B4-BE49-F238E27FC236}">
                      <a16:creationId xmlns:a16="http://schemas.microsoft.com/office/drawing/2014/main" id="{A0649348-534F-1641-9713-81019EA8E2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444" name="Straight Connector 334">
                <a:extLst>
                  <a:ext uri="{FF2B5EF4-FFF2-40B4-BE49-F238E27FC236}">
                    <a16:creationId xmlns:a16="http://schemas.microsoft.com/office/drawing/2014/main" id="{4BABEB20-7AB6-0B49-9A50-DFA6EEAE4B48}"/>
                  </a:ext>
                </a:extLst>
              </p:cNvPr>
              <p:cNvCxnSpPr>
                <a:cxnSpLocks noChangeShapeType="1"/>
                <a:stCxn id="212521"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5" name="Straight Connector 335">
                <a:extLst>
                  <a:ext uri="{FF2B5EF4-FFF2-40B4-BE49-F238E27FC236}">
                    <a16:creationId xmlns:a16="http://schemas.microsoft.com/office/drawing/2014/main" id="{29F32A41-5B1D-6A44-B6A6-8806F19EE8AB}"/>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6" name="Straight Connector 336">
                <a:extLst>
                  <a:ext uri="{FF2B5EF4-FFF2-40B4-BE49-F238E27FC236}">
                    <a16:creationId xmlns:a16="http://schemas.microsoft.com/office/drawing/2014/main" id="{E5B1E4A8-B1E8-4248-92B3-B50F21C2AFB7}"/>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7" name="Straight Connector 337">
                <a:extLst>
                  <a:ext uri="{FF2B5EF4-FFF2-40B4-BE49-F238E27FC236}">
                    <a16:creationId xmlns:a16="http://schemas.microsoft.com/office/drawing/2014/main" id="{7E071437-3F53-F24B-AA41-AC92CD067A9D}"/>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8" name="Straight Connector 338">
                <a:extLst>
                  <a:ext uri="{FF2B5EF4-FFF2-40B4-BE49-F238E27FC236}">
                    <a16:creationId xmlns:a16="http://schemas.microsoft.com/office/drawing/2014/main" id="{270D89F3-A5CD-0D42-9664-1CBD48D3C3FB}"/>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49" name="Straight Connector 339">
                <a:extLst>
                  <a:ext uri="{FF2B5EF4-FFF2-40B4-BE49-F238E27FC236}">
                    <a16:creationId xmlns:a16="http://schemas.microsoft.com/office/drawing/2014/main" id="{8E0B0208-44DB-7F44-B1B8-BE249EE486BD}"/>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0" name="Straight Connector 340">
                <a:extLst>
                  <a:ext uri="{FF2B5EF4-FFF2-40B4-BE49-F238E27FC236}">
                    <a16:creationId xmlns:a16="http://schemas.microsoft.com/office/drawing/2014/main" id="{E96A89C9-2D97-5641-9D11-075A3C7111C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1" name="Straight Connector 341">
                <a:extLst>
                  <a:ext uri="{FF2B5EF4-FFF2-40B4-BE49-F238E27FC236}">
                    <a16:creationId xmlns:a16="http://schemas.microsoft.com/office/drawing/2014/main" id="{505210E4-C184-2840-8C6D-90AF6551CA18}"/>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452" name="Straight Connector 342">
                <a:extLst>
                  <a:ext uri="{FF2B5EF4-FFF2-40B4-BE49-F238E27FC236}">
                    <a16:creationId xmlns:a16="http://schemas.microsoft.com/office/drawing/2014/main" id="{21C8FA11-4B83-174D-8F02-BD67AB5C5AA8}"/>
                  </a:ext>
                </a:extLst>
              </p:cNvPr>
              <p:cNvCxnSpPr>
                <a:cxnSpLocks noChangeShapeType="1"/>
                <a:endCxn id="212516"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453" name="Group 133">
                <a:extLst>
                  <a:ext uri="{FF2B5EF4-FFF2-40B4-BE49-F238E27FC236}">
                    <a16:creationId xmlns:a16="http://schemas.microsoft.com/office/drawing/2014/main" id="{7561C78A-6F59-DF42-ACCB-01A5CC6657F2}"/>
                  </a:ext>
                </a:extLst>
              </p:cNvPr>
              <p:cNvGrpSpPr>
                <a:grpSpLocks/>
              </p:cNvGrpSpPr>
              <p:nvPr/>
            </p:nvGrpSpPr>
            <p:grpSpPr bwMode="auto">
              <a:xfrm>
                <a:off x="9555206" y="2650627"/>
                <a:ext cx="532759" cy="184809"/>
                <a:chOff x="2356" y="1300"/>
                <a:chExt cx="555" cy="194"/>
              </a:xfrm>
            </p:grpSpPr>
            <p:sp>
              <p:nvSpPr>
                <p:cNvPr id="212508" name="Oval 407">
                  <a:extLst>
                    <a:ext uri="{FF2B5EF4-FFF2-40B4-BE49-F238E27FC236}">
                      <a16:creationId xmlns:a16="http://schemas.microsoft.com/office/drawing/2014/main" id="{DAB1A0A2-2479-434F-BC8F-D8D60A6E7F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9" name="Rectangle 410">
                  <a:extLst>
                    <a:ext uri="{FF2B5EF4-FFF2-40B4-BE49-F238E27FC236}">
                      <a16:creationId xmlns:a16="http://schemas.microsoft.com/office/drawing/2014/main" id="{ED06BFFA-C85C-E145-B80B-C4E40F4EB24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10" name="Oval 411">
                  <a:extLst>
                    <a:ext uri="{FF2B5EF4-FFF2-40B4-BE49-F238E27FC236}">
                      <a16:creationId xmlns:a16="http://schemas.microsoft.com/office/drawing/2014/main" id="{0455DC68-96EA-7441-8A88-D21D991C80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11" name="Group 137">
                  <a:extLst>
                    <a:ext uri="{FF2B5EF4-FFF2-40B4-BE49-F238E27FC236}">
                      <a16:creationId xmlns:a16="http://schemas.microsoft.com/office/drawing/2014/main" id="{A70E3948-269D-1043-981F-069B6B94660E}"/>
                    </a:ext>
                  </a:extLst>
                </p:cNvPr>
                <p:cNvGrpSpPr>
                  <a:grpSpLocks/>
                </p:cNvGrpSpPr>
                <p:nvPr/>
              </p:nvGrpSpPr>
              <p:grpSpPr bwMode="auto">
                <a:xfrm>
                  <a:off x="2468" y="1332"/>
                  <a:ext cx="310" cy="60"/>
                  <a:chOff x="2468" y="1332"/>
                  <a:chExt cx="310" cy="60"/>
                </a:xfrm>
              </p:grpSpPr>
              <p:sp>
                <p:nvSpPr>
                  <p:cNvPr id="212514" name="Freeform 138">
                    <a:extLst>
                      <a:ext uri="{FF2B5EF4-FFF2-40B4-BE49-F238E27FC236}">
                        <a16:creationId xmlns:a16="http://schemas.microsoft.com/office/drawing/2014/main" id="{4D2E9F7C-6625-1D46-B345-89632F2091F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5" name="Freeform 139">
                    <a:extLst>
                      <a:ext uri="{FF2B5EF4-FFF2-40B4-BE49-F238E27FC236}">
                        <a16:creationId xmlns:a16="http://schemas.microsoft.com/office/drawing/2014/main" id="{38702A10-8A63-4041-A2E6-19D0700CDE2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12" name="Line 140">
                  <a:extLst>
                    <a:ext uri="{FF2B5EF4-FFF2-40B4-BE49-F238E27FC236}">
                      <a16:creationId xmlns:a16="http://schemas.microsoft.com/office/drawing/2014/main" id="{DB3D42B8-1E0B-2141-AC34-40F5DB74823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13" name="Line 141">
                  <a:extLst>
                    <a:ext uri="{FF2B5EF4-FFF2-40B4-BE49-F238E27FC236}">
                      <a16:creationId xmlns:a16="http://schemas.microsoft.com/office/drawing/2014/main" id="{ACF706A7-798D-A346-9CF3-ABA839EB339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4" name="Group 133">
                <a:extLst>
                  <a:ext uri="{FF2B5EF4-FFF2-40B4-BE49-F238E27FC236}">
                    <a16:creationId xmlns:a16="http://schemas.microsoft.com/office/drawing/2014/main" id="{06A6101F-46E0-3B4D-AECC-DD3071E6246F}"/>
                  </a:ext>
                </a:extLst>
              </p:cNvPr>
              <p:cNvGrpSpPr>
                <a:grpSpLocks/>
              </p:cNvGrpSpPr>
              <p:nvPr/>
            </p:nvGrpSpPr>
            <p:grpSpPr bwMode="auto">
              <a:xfrm>
                <a:off x="8772607" y="2725609"/>
                <a:ext cx="532759" cy="184809"/>
                <a:chOff x="2356" y="1300"/>
                <a:chExt cx="555" cy="194"/>
              </a:xfrm>
            </p:grpSpPr>
            <p:sp>
              <p:nvSpPr>
                <p:cNvPr id="212500" name="Oval 407">
                  <a:extLst>
                    <a:ext uri="{FF2B5EF4-FFF2-40B4-BE49-F238E27FC236}">
                      <a16:creationId xmlns:a16="http://schemas.microsoft.com/office/drawing/2014/main" id="{3C6918EF-EA4A-BB45-BB58-B11A1CBCCAF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1" name="Rectangle 410">
                  <a:extLst>
                    <a:ext uri="{FF2B5EF4-FFF2-40B4-BE49-F238E27FC236}">
                      <a16:creationId xmlns:a16="http://schemas.microsoft.com/office/drawing/2014/main" id="{1E018DCB-4971-CE48-A256-AA43629130B6}"/>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502" name="Oval 411">
                  <a:extLst>
                    <a:ext uri="{FF2B5EF4-FFF2-40B4-BE49-F238E27FC236}">
                      <a16:creationId xmlns:a16="http://schemas.microsoft.com/office/drawing/2014/main" id="{F09DC61A-8AB3-E645-AB67-B820BC5A88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503" name="Group 137">
                  <a:extLst>
                    <a:ext uri="{FF2B5EF4-FFF2-40B4-BE49-F238E27FC236}">
                      <a16:creationId xmlns:a16="http://schemas.microsoft.com/office/drawing/2014/main" id="{079DAECD-11B3-AF46-83BC-DC7102A4C931}"/>
                    </a:ext>
                  </a:extLst>
                </p:cNvPr>
                <p:cNvGrpSpPr>
                  <a:grpSpLocks/>
                </p:cNvGrpSpPr>
                <p:nvPr/>
              </p:nvGrpSpPr>
              <p:grpSpPr bwMode="auto">
                <a:xfrm>
                  <a:off x="2468" y="1332"/>
                  <a:ext cx="310" cy="60"/>
                  <a:chOff x="2468" y="1332"/>
                  <a:chExt cx="310" cy="60"/>
                </a:xfrm>
              </p:grpSpPr>
              <p:sp>
                <p:nvSpPr>
                  <p:cNvPr id="212506" name="Freeform 138">
                    <a:extLst>
                      <a:ext uri="{FF2B5EF4-FFF2-40B4-BE49-F238E27FC236}">
                        <a16:creationId xmlns:a16="http://schemas.microsoft.com/office/drawing/2014/main" id="{6CF13D1B-9091-9C49-A731-C3B1BD2994A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7" name="Freeform 139">
                    <a:extLst>
                      <a:ext uri="{FF2B5EF4-FFF2-40B4-BE49-F238E27FC236}">
                        <a16:creationId xmlns:a16="http://schemas.microsoft.com/office/drawing/2014/main" id="{1112B24D-A91B-6345-8904-3311A6EF377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504" name="Line 140">
                  <a:extLst>
                    <a:ext uri="{FF2B5EF4-FFF2-40B4-BE49-F238E27FC236}">
                      <a16:creationId xmlns:a16="http://schemas.microsoft.com/office/drawing/2014/main" id="{F4E2AE18-3DFD-6F4A-9AAD-78CC47F25FA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505" name="Line 141">
                  <a:extLst>
                    <a:ext uri="{FF2B5EF4-FFF2-40B4-BE49-F238E27FC236}">
                      <a16:creationId xmlns:a16="http://schemas.microsoft.com/office/drawing/2014/main" id="{A102C4D1-EDAF-0C49-BE0C-0530A350DC10}"/>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5" name="Group 133">
                <a:extLst>
                  <a:ext uri="{FF2B5EF4-FFF2-40B4-BE49-F238E27FC236}">
                    <a16:creationId xmlns:a16="http://schemas.microsoft.com/office/drawing/2014/main" id="{4C3582DA-B6CF-0D48-AAC3-41E294C93301}"/>
                  </a:ext>
                </a:extLst>
              </p:cNvPr>
              <p:cNvGrpSpPr>
                <a:grpSpLocks/>
              </p:cNvGrpSpPr>
              <p:nvPr/>
            </p:nvGrpSpPr>
            <p:grpSpPr bwMode="auto">
              <a:xfrm>
                <a:off x="9060908" y="2428111"/>
                <a:ext cx="532759" cy="184809"/>
                <a:chOff x="2356" y="1300"/>
                <a:chExt cx="555" cy="194"/>
              </a:xfrm>
            </p:grpSpPr>
            <p:sp>
              <p:nvSpPr>
                <p:cNvPr id="212492" name="Oval 407">
                  <a:extLst>
                    <a:ext uri="{FF2B5EF4-FFF2-40B4-BE49-F238E27FC236}">
                      <a16:creationId xmlns:a16="http://schemas.microsoft.com/office/drawing/2014/main" id="{6E059628-B008-424D-8E3C-9AAA3EF6C9D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3" name="Rectangle 410">
                  <a:extLst>
                    <a:ext uri="{FF2B5EF4-FFF2-40B4-BE49-F238E27FC236}">
                      <a16:creationId xmlns:a16="http://schemas.microsoft.com/office/drawing/2014/main" id="{9B0DAB25-8759-7C4C-ACC2-288100B5B15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94" name="Oval 411">
                  <a:extLst>
                    <a:ext uri="{FF2B5EF4-FFF2-40B4-BE49-F238E27FC236}">
                      <a16:creationId xmlns:a16="http://schemas.microsoft.com/office/drawing/2014/main" id="{BD574B09-1737-2942-BEA1-07433C4F3431}"/>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95" name="Group 137">
                  <a:extLst>
                    <a:ext uri="{FF2B5EF4-FFF2-40B4-BE49-F238E27FC236}">
                      <a16:creationId xmlns:a16="http://schemas.microsoft.com/office/drawing/2014/main" id="{40226B75-332A-6C49-AD5D-F7B0F900E133}"/>
                    </a:ext>
                  </a:extLst>
                </p:cNvPr>
                <p:cNvGrpSpPr>
                  <a:grpSpLocks/>
                </p:cNvGrpSpPr>
                <p:nvPr/>
              </p:nvGrpSpPr>
              <p:grpSpPr bwMode="auto">
                <a:xfrm>
                  <a:off x="2468" y="1332"/>
                  <a:ext cx="310" cy="60"/>
                  <a:chOff x="2468" y="1332"/>
                  <a:chExt cx="310" cy="60"/>
                </a:xfrm>
              </p:grpSpPr>
              <p:sp>
                <p:nvSpPr>
                  <p:cNvPr id="212498" name="Freeform 138">
                    <a:extLst>
                      <a:ext uri="{FF2B5EF4-FFF2-40B4-BE49-F238E27FC236}">
                        <a16:creationId xmlns:a16="http://schemas.microsoft.com/office/drawing/2014/main" id="{D4734774-D18E-F44F-A5B6-A70189E1EF7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9" name="Freeform 139">
                    <a:extLst>
                      <a:ext uri="{FF2B5EF4-FFF2-40B4-BE49-F238E27FC236}">
                        <a16:creationId xmlns:a16="http://schemas.microsoft.com/office/drawing/2014/main" id="{949C6A4F-BB8B-7C49-9178-2224D4F76E0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96" name="Line 140">
                  <a:extLst>
                    <a:ext uri="{FF2B5EF4-FFF2-40B4-BE49-F238E27FC236}">
                      <a16:creationId xmlns:a16="http://schemas.microsoft.com/office/drawing/2014/main" id="{5026986B-2A1D-1A4B-AA0E-09376B1A5AA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7" name="Line 141">
                  <a:extLst>
                    <a:ext uri="{FF2B5EF4-FFF2-40B4-BE49-F238E27FC236}">
                      <a16:creationId xmlns:a16="http://schemas.microsoft.com/office/drawing/2014/main" id="{FAB277D9-41F4-B347-A4EB-B251DFAA6C54}"/>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6" name="Group 133">
                <a:extLst>
                  <a:ext uri="{FF2B5EF4-FFF2-40B4-BE49-F238E27FC236}">
                    <a16:creationId xmlns:a16="http://schemas.microsoft.com/office/drawing/2014/main" id="{78F96BC6-C625-FB44-A46C-A50621DE7061}"/>
                  </a:ext>
                </a:extLst>
              </p:cNvPr>
              <p:cNvGrpSpPr>
                <a:grpSpLocks/>
              </p:cNvGrpSpPr>
              <p:nvPr/>
            </p:nvGrpSpPr>
            <p:grpSpPr bwMode="auto">
              <a:xfrm>
                <a:off x="10005281" y="2289952"/>
                <a:ext cx="532759" cy="184809"/>
                <a:chOff x="2356" y="1300"/>
                <a:chExt cx="555" cy="194"/>
              </a:xfrm>
            </p:grpSpPr>
            <p:sp>
              <p:nvSpPr>
                <p:cNvPr id="212484" name="Oval 407">
                  <a:extLst>
                    <a:ext uri="{FF2B5EF4-FFF2-40B4-BE49-F238E27FC236}">
                      <a16:creationId xmlns:a16="http://schemas.microsoft.com/office/drawing/2014/main" id="{3BCF7842-1314-FB40-87A2-521057A8485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5" name="Rectangle 410">
                  <a:extLst>
                    <a:ext uri="{FF2B5EF4-FFF2-40B4-BE49-F238E27FC236}">
                      <a16:creationId xmlns:a16="http://schemas.microsoft.com/office/drawing/2014/main" id="{E1FF86B2-59E7-AC4E-A526-C279FB716C5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86" name="Oval 411">
                  <a:extLst>
                    <a:ext uri="{FF2B5EF4-FFF2-40B4-BE49-F238E27FC236}">
                      <a16:creationId xmlns:a16="http://schemas.microsoft.com/office/drawing/2014/main" id="{9F8413E9-C48E-264A-8591-2C0B204D1C2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87" name="Group 137">
                  <a:extLst>
                    <a:ext uri="{FF2B5EF4-FFF2-40B4-BE49-F238E27FC236}">
                      <a16:creationId xmlns:a16="http://schemas.microsoft.com/office/drawing/2014/main" id="{99B838FA-6F6C-CE46-BA53-7674D71F9733}"/>
                    </a:ext>
                  </a:extLst>
                </p:cNvPr>
                <p:cNvGrpSpPr>
                  <a:grpSpLocks/>
                </p:cNvGrpSpPr>
                <p:nvPr/>
              </p:nvGrpSpPr>
              <p:grpSpPr bwMode="auto">
                <a:xfrm>
                  <a:off x="2468" y="1332"/>
                  <a:ext cx="310" cy="60"/>
                  <a:chOff x="2468" y="1332"/>
                  <a:chExt cx="310" cy="60"/>
                </a:xfrm>
              </p:grpSpPr>
              <p:sp>
                <p:nvSpPr>
                  <p:cNvPr id="212490" name="Freeform 138">
                    <a:extLst>
                      <a:ext uri="{FF2B5EF4-FFF2-40B4-BE49-F238E27FC236}">
                        <a16:creationId xmlns:a16="http://schemas.microsoft.com/office/drawing/2014/main" id="{6638E85E-FA8E-E44D-8090-88DD58519A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91" name="Freeform 139">
                    <a:extLst>
                      <a:ext uri="{FF2B5EF4-FFF2-40B4-BE49-F238E27FC236}">
                        <a16:creationId xmlns:a16="http://schemas.microsoft.com/office/drawing/2014/main" id="{CC4C1859-B092-FF46-A11F-4532415ACF7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8" name="Line 140">
                  <a:extLst>
                    <a:ext uri="{FF2B5EF4-FFF2-40B4-BE49-F238E27FC236}">
                      <a16:creationId xmlns:a16="http://schemas.microsoft.com/office/drawing/2014/main" id="{2706917F-DCBC-6648-B7E0-2EF70D084878}"/>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9" name="Line 141">
                  <a:extLst>
                    <a:ext uri="{FF2B5EF4-FFF2-40B4-BE49-F238E27FC236}">
                      <a16:creationId xmlns:a16="http://schemas.microsoft.com/office/drawing/2014/main" id="{EA36D1C6-AAAC-7642-862E-993275FFE2E7}"/>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7" name="Group 133">
                <a:extLst>
                  <a:ext uri="{FF2B5EF4-FFF2-40B4-BE49-F238E27FC236}">
                    <a16:creationId xmlns:a16="http://schemas.microsoft.com/office/drawing/2014/main" id="{6F71D3B3-5368-9F47-9279-5F4EC716AA2B}"/>
                  </a:ext>
                </a:extLst>
              </p:cNvPr>
              <p:cNvGrpSpPr>
                <a:grpSpLocks/>
              </p:cNvGrpSpPr>
              <p:nvPr/>
            </p:nvGrpSpPr>
            <p:grpSpPr bwMode="auto">
              <a:xfrm>
                <a:off x="10232661" y="2882876"/>
                <a:ext cx="532759" cy="184809"/>
                <a:chOff x="2356" y="1300"/>
                <a:chExt cx="555" cy="194"/>
              </a:xfrm>
            </p:grpSpPr>
            <p:sp>
              <p:nvSpPr>
                <p:cNvPr id="212476" name="Oval 407">
                  <a:extLst>
                    <a:ext uri="{FF2B5EF4-FFF2-40B4-BE49-F238E27FC236}">
                      <a16:creationId xmlns:a16="http://schemas.microsoft.com/office/drawing/2014/main" id="{03EBCB07-3B8C-F04D-87C2-120934D0415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7" name="Rectangle 410">
                  <a:extLst>
                    <a:ext uri="{FF2B5EF4-FFF2-40B4-BE49-F238E27FC236}">
                      <a16:creationId xmlns:a16="http://schemas.microsoft.com/office/drawing/2014/main" id="{F054508A-5C7E-0F43-B114-28281D90606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8" name="Oval 411">
                  <a:extLst>
                    <a:ext uri="{FF2B5EF4-FFF2-40B4-BE49-F238E27FC236}">
                      <a16:creationId xmlns:a16="http://schemas.microsoft.com/office/drawing/2014/main" id="{DD0AC63F-E6BE-C442-9820-042A46C0462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9" name="Group 137">
                  <a:extLst>
                    <a:ext uri="{FF2B5EF4-FFF2-40B4-BE49-F238E27FC236}">
                      <a16:creationId xmlns:a16="http://schemas.microsoft.com/office/drawing/2014/main" id="{99E9D08B-F159-E345-A669-BEB0E58C7E53}"/>
                    </a:ext>
                  </a:extLst>
                </p:cNvPr>
                <p:cNvGrpSpPr>
                  <a:grpSpLocks/>
                </p:cNvGrpSpPr>
                <p:nvPr/>
              </p:nvGrpSpPr>
              <p:grpSpPr bwMode="auto">
                <a:xfrm>
                  <a:off x="2468" y="1332"/>
                  <a:ext cx="310" cy="60"/>
                  <a:chOff x="2468" y="1332"/>
                  <a:chExt cx="310" cy="60"/>
                </a:xfrm>
              </p:grpSpPr>
              <p:sp>
                <p:nvSpPr>
                  <p:cNvPr id="212482" name="Freeform 138">
                    <a:extLst>
                      <a:ext uri="{FF2B5EF4-FFF2-40B4-BE49-F238E27FC236}">
                        <a16:creationId xmlns:a16="http://schemas.microsoft.com/office/drawing/2014/main" id="{A4A63597-6D29-6B49-84DD-2CC90577A55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3" name="Freeform 139">
                    <a:extLst>
                      <a:ext uri="{FF2B5EF4-FFF2-40B4-BE49-F238E27FC236}">
                        <a16:creationId xmlns:a16="http://schemas.microsoft.com/office/drawing/2014/main" id="{E9B40649-7213-5A4C-85C3-4E5D2E0D05B9}"/>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80" name="Line 140">
                  <a:extLst>
                    <a:ext uri="{FF2B5EF4-FFF2-40B4-BE49-F238E27FC236}">
                      <a16:creationId xmlns:a16="http://schemas.microsoft.com/office/drawing/2014/main" id="{6A2D1502-F648-694C-B2A3-2DCA8217C74D}"/>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81" name="Line 141">
                  <a:extLst>
                    <a:ext uri="{FF2B5EF4-FFF2-40B4-BE49-F238E27FC236}">
                      <a16:creationId xmlns:a16="http://schemas.microsoft.com/office/drawing/2014/main" id="{69384DF4-2CEC-D343-B40D-82762449761C}"/>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8" name="Group 133">
                <a:extLst>
                  <a:ext uri="{FF2B5EF4-FFF2-40B4-BE49-F238E27FC236}">
                    <a16:creationId xmlns:a16="http://schemas.microsoft.com/office/drawing/2014/main" id="{C11F5225-9372-7245-B837-0402FFE85CF9}"/>
                  </a:ext>
                </a:extLst>
              </p:cNvPr>
              <p:cNvGrpSpPr>
                <a:grpSpLocks/>
              </p:cNvGrpSpPr>
              <p:nvPr/>
            </p:nvGrpSpPr>
            <p:grpSpPr bwMode="auto">
              <a:xfrm>
                <a:off x="9330660" y="3072767"/>
                <a:ext cx="532759" cy="184809"/>
                <a:chOff x="2356" y="1300"/>
                <a:chExt cx="555" cy="194"/>
              </a:xfrm>
            </p:grpSpPr>
            <p:sp>
              <p:nvSpPr>
                <p:cNvPr id="212468" name="Oval 407">
                  <a:extLst>
                    <a:ext uri="{FF2B5EF4-FFF2-40B4-BE49-F238E27FC236}">
                      <a16:creationId xmlns:a16="http://schemas.microsoft.com/office/drawing/2014/main" id="{AC8D4647-F840-2C47-90A4-1E045B3D3C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9" name="Rectangle 410">
                  <a:extLst>
                    <a:ext uri="{FF2B5EF4-FFF2-40B4-BE49-F238E27FC236}">
                      <a16:creationId xmlns:a16="http://schemas.microsoft.com/office/drawing/2014/main" id="{B1A62944-EAE7-7E43-8999-85E502468ED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70" name="Oval 411">
                  <a:extLst>
                    <a:ext uri="{FF2B5EF4-FFF2-40B4-BE49-F238E27FC236}">
                      <a16:creationId xmlns:a16="http://schemas.microsoft.com/office/drawing/2014/main" id="{B55CEF74-BD0A-E14F-8F62-E62882EFC52A}"/>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71" name="Group 137">
                  <a:extLst>
                    <a:ext uri="{FF2B5EF4-FFF2-40B4-BE49-F238E27FC236}">
                      <a16:creationId xmlns:a16="http://schemas.microsoft.com/office/drawing/2014/main" id="{86BE8552-DE6E-1441-8E62-8C5E44AF1431}"/>
                    </a:ext>
                  </a:extLst>
                </p:cNvPr>
                <p:cNvGrpSpPr>
                  <a:grpSpLocks/>
                </p:cNvGrpSpPr>
                <p:nvPr/>
              </p:nvGrpSpPr>
              <p:grpSpPr bwMode="auto">
                <a:xfrm>
                  <a:off x="2468" y="1332"/>
                  <a:ext cx="310" cy="60"/>
                  <a:chOff x="2468" y="1332"/>
                  <a:chExt cx="310" cy="60"/>
                </a:xfrm>
              </p:grpSpPr>
              <p:sp>
                <p:nvSpPr>
                  <p:cNvPr id="212474" name="Freeform 138">
                    <a:extLst>
                      <a:ext uri="{FF2B5EF4-FFF2-40B4-BE49-F238E27FC236}">
                        <a16:creationId xmlns:a16="http://schemas.microsoft.com/office/drawing/2014/main" id="{011886F2-634D-7A43-9E3F-B0D5E4B082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5" name="Freeform 139">
                    <a:extLst>
                      <a:ext uri="{FF2B5EF4-FFF2-40B4-BE49-F238E27FC236}">
                        <a16:creationId xmlns:a16="http://schemas.microsoft.com/office/drawing/2014/main" id="{745E875F-3D57-B149-AE3A-24D67211D72D}"/>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72" name="Line 140">
                  <a:extLst>
                    <a:ext uri="{FF2B5EF4-FFF2-40B4-BE49-F238E27FC236}">
                      <a16:creationId xmlns:a16="http://schemas.microsoft.com/office/drawing/2014/main" id="{6C7DCEF3-5492-9E41-98F4-1D0E7669B468}"/>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73" name="Line 141">
                  <a:extLst>
                    <a:ext uri="{FF2B5EF4-FFF2-40B4-BE49-F238E27FC236}">
                      <a16:creationId xmlns:a16="http://schemas.microsoft.com/office/drawing/2014/main" id="{C1E95F02-6F0C-AD4B-940D-EE552827D84C}"/>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459" name="Group 133">
                <a:extLst>
                  <a:ext uri="{FF2B5EF4-FFF2-40B4-BE49-F238E27FC236}">
                    <a16:creationId xmlns:a16="http://schemas.microsoft.com/office/drawing/2014/main" id="{116A8522-2EEF-994E-BBD0-5F4D5716BFBC}"/>
                  </a:ext>
                </a:extLst>
              </p:cNvPr>
              <p:cNvGrpSpPr>
                <a:grpSpLocks/>
              </p:cNvGrpSpPr>
              <p:nvPr/>
            </p:nvGrpSpPr>
            <p:grpSpPr bwMode="auto">
              <a:xfrm>
                <a:off x="8438032" y="3018963"/>
                <a:ext cx="532759" cy="184809"/>
                <a:chOff x="2356" y="1300"/>
                <a:chExt cx="555" cy="194"/>
              </a:xfrm>
            </p:grpSpPr>
            <p:sp>
              <p:nvSpPr>
                <p:cNvPr id="212460" name="Oval 407">
                  <a:extLst>
                    <a:ext uri="{FF2B5EF4-FFF2-40B4-BE49-F238E27FC236}">
                      <a16:creationId xmlns:a16="http://schemas.microsoft.com/office/drawing/2014/main" id="{26DE0F20-7688-3E47-81FC-67B64A0C34B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1" name="Rectangle 410">
                  <a:extLst>
                    <a:ext uri="{FF2B5EF4-FFF2-40B4-BE49-F238E27FC236}">
                      <a16:creationId xmlns:a16="http://schemas.microsoft.com/office/drawing/2014/main" id="{87617361-E2F8-5441-947A-836C2D4716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62" name="Oval 411">
                  <a:extLst>
                    <a:ext uri="{FF2B5EF4-FFF2-40B4-BE49-F238E27FC236}">
                      <a16:creationId xmlns:a16="http://schemas.microsoft.com/office/drawing/2014/main" id="{55B9E919-C891-114A-9F2B-91C55602F44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63" name="Group 137">
                  <a:extLst>
                    <a:ext uri="{FF2B5EF4-FFF2-40B4-BE49-F238E27FC236}">
                      <a16:creationId xmlns:a16="http://schemas.microsoft.com/office/drawing/2014/main" id="{2FAEA4A7-AF75-7A42-B3A6-CA73C06FE0BE}"/>
                    </a:ext>
                  </a:extLst>
                </p:cNvPr>
                <p:cNvGrpSpPr>
                  <a:grpSpLocks/>
                </p:cNvGrpSpPr>
                <p:nvPr/>
              </p:nvGrpSpPr>
              <p:grpSpPr bwMode="auto">
                <a:xfrm>
                  <a:off x="2468" y="1332"/>
                  <a:ext cx="310" cy="60"/>
                  <a:chOff x="2468" y="1332"/>
                  <a:chExt cx="310" cy="60"/>
                </a:xfrm>
              </p:grpSpPr>
              <p:sp>
                <p:nvSpPr>
                  <p:cNvPr id="212466" name="Freeform 138">
                    <a:extLst>
                      <a:ext uri="{FF2B5EF4-FFF2-40B4-BE49-F238E27FC236}">
                        <a16:creationId xmlns:a16="http://schemas.microsoft.com/office/drawing/2014/main" id="{8F8C2317-F654-1644-8A93-893FD07168D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7" name="Freeform 139">
                    <a:extLst>
                      <a:ext uri="{FF2B5EF4-FFF2-40B4-BE49-F238E27FC236}">
                        <a16:creationId xmlns:a16="http://schemas.microsoft.com/office/drawing/2014/main" id="{FCC37B34-91F2-B84D-9A8D-F842612E4E2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64" name="Line 140">
                  <a:extLst>
                    <a:ext uri="{FF2B5EF4-FFF2-40B4-BE49-F238E27FC236}">
                      <a16:creationId xmlns:a16="http://schemas.microsoft.com/office/drawing/2014/main" id="{22D337FE-9DD1-3246-8616-2EA35C66807E}"/>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65" name="Line 141">
                  <a:extLst>
                    <a:ext uri="{FF2B5EF4-FFF2-40B4-BE49-F238E27FC236}">
                      <a16:creationId xmlns:a16="http://schemas.microsoft.com/office/drawing/2014/main" id="{CC422D8F-3988-784B-BEBA-5F1200A73ED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sp>
          <p:nvSpPr>
            <p:cNvPr id="212330" name="Oval 417">
              <a:extLst>
                <a:ext uri="{FF2B5EF4-FFF2-40B4-BE49-F238E27FC236}">
                  <a16:creationId xmlns:a16="http://schemas.microsoft.com/office/drawing/2014/main" id="{F3EB77C2-B4A7-E04E-86B3-4302FFACEC95}"/>
                </a:ext>
              </a:extLst>
            </p:cNvPr>
            <p:cNvSpPr>
              <a:spLocks noChangeArrowheads="1"/>
            </p:cNvSpPr>
            <p:nvPr/>
          </p:nvSpPr>
          <p:spPr bwMode="auto">
            <a:xfrm>
              <a:off x="1498600" y="4165600"/>
              <a:ext cx="3086100" cy="1168400"/>
            </a:xfrm>
            <a:prstGeom prst="ellipse">
              <a:avLst/>
            </a:prstGeom>
            <a:solidFill>
              <a:srgbClr val="3C6CD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331" name="Group 133">
              <a:extLst>
                <a:ext uri="{FF2B5EF4-FFF2-40B4-BE49-F238E27FC236}">
                  <a16:creationId xmlns:a16="http://schemas.microsoft.com/office/drawing/2014/main" id="{E7351890-CEBA-A646-89FA-AF22BBF321A9}"/>
                </a:ext>
              </a:extLst>
            </p:cNvPr>
            <p:cNvGrpSpPr>
              <a:grpSpLocks/>
            </p:cNvGrpSpPr>
            <p:nvPr/>
          </p:nvGrpSpPr>
          <p:grpSpPr bwMode="auto">
            <a:xfrm>
              <a:off x="2152272" y="4264503"/>
              <a:ext cx="513732" cy="157430"/>
              <a:chOff x="2356" y="1300"/>
              <a:chExt cx="555" cy="194"/>
            </a:xfrm>
          </p:grpSpPr>
          <p:sp>
            <p:nvSpPr>
              <p:cNvPr id="212434" name="Oval 492">
                <a:extLst>
                  <a:ext uri="{FF2B5EF4-FFF2-40B4-BE49-F238E27FC236}">
                    <a16:creationId xmlns:a16="http://schemas.microsoft.com/office/drawing/2014/main" id="{EEBD2308-D2A0-AC49-9242-53715D1863B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5" name="Rectangle 410">
                <a:extLst>
                  <a:ext uri="{FF2B5EF4-FFF2-40B4-BE49-F238E27FC236}">
                    <a16:creationId xmlns:a16="http://schemas.microsoft.com/office/drawing/2014/main" id="{532FA6EB-1ED3-8B41-9477-C8FD35FEEC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36" name="Oval 411">
                <a:extLst>
                  <a:ext uri="{FF2B5EF4-FFF2-40B4-BE49-F238E27FC236}">
                    <a16:creationId xmlns:a16="http://schemas.microsoft.com/office/drawing/2014/main" id="{7B459852-FD3F-344F-B1D8-5499EFA31A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37" name="Group 137">
                <a:extLst>
                  <a:ext uri="{FF2B5EF4-FFF2-40B4-BE49-F238E27FC236}">
                    <a16:creationId xmlns:a16="http://schemas.microsoft.com/office/drawing/2014/main" id="{ED6A6714-077A-F745-B1C2-F48388EAF962}"/>
                  </a:ext>
                </a:extLst>
              </p:cNvPr>
              <p:cNvGrpSpPr>
                <a:grpSpLocks/>
              </p:cNvGrpSpPr>
              <p:nvPr/>
            </p:nvGrpSpPr>
            <p:grpSpPr bwMode="auto">
              <a:xfrm>
                <a:off x="2468" y="1332"/>
                <a:ext cx="310" cy="60"/>
                <a:chOff x="2468" y="1332"/>
                <a:chExt cx="310" cy="60"/>
              </a:xfrm>
            </p:grpSpPr>
            <p:sp>
              <p:nvSpPr>
                <p:cNvPr id="212440" name="Freeform 138">
                  <a:extLst>
                    <a:ext uri="{FF2B5EF4-FFF2-40B4-BE49-F238E27FC236}">
                      <a16:creationId xmlns:a16="http://schemas.microsoft.com/office/drawing/2014/main" id="{FC08ABC9-D715-6C4C-B404-5FAE1905BD6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41" name="Freeform 139">
                  <a:extLst>
                    <a:ext uri="{FF2B5EF4-FFF2-40B4-BE49-F238E27FC236}">
                      <a16:creationId xmlns:a16="http://schemas.microsoft.com/office/drawing/2014/main" id="{67601DD4-804A-B34E-BDC9-E672FC8A461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8" name="Line 140">
                <a:extLst>
                  <a:ext uri="{FF2B5EF4-FFF2-40B4-BE49-F238E27FC236}">
                    <a16:creationId xmlns:a16="http://schemas.microsoft.com/office/drawing/2014/main" id="{41294936-6401-5640-9DE5-9B9F307CD1F2}"/>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9" name="Line 141">
                <a:extLst>
                  <a:ext uri="{FF2B5EF4-FFF2-40B4-BE49-F238E27FC236}">
                    <a16:creationId xmlns:a16="http://schemas.microsoft.com/office/drawing/2014/main" id="{FAB6011B-18DC-7041-93B1-5B583D1FF282}"/>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32" name="Straight Connector 419">
              <a:extLst>
                <a:ext uri="{FF2B5EF4-FFF2-40B4-BE49-F238E27FC236}">
                  <a16:creationId xmlns:a16="http://schemas.microsoft.com/office/drawing/2014/main" id="{092470B9-25E6-754D-8107-D52A201D7C5C}"/>
                </a:ext>
              </a:extLst>
            </p:cNvPr>
            <p:cNvCxnSpPr>
              <a:cxnSpLocks noChangeShapeType="1"/>
              <a:stCxn id="212439" idx="0"/>
            </p:cNvCxnSpPr>
            <p:nvPr/>
          </p:nvCxnSpPr>
          <p:spPr bwMode="auto">
            <a:xfrm>
              <a:off x="2662301" y="4315627"/>
              <a:ext cx="940542"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3" name="Straight Connector 420">
              <a:extLst>
                <a:ext uri="{FF2B5EF4-FFF2-40B4-BE49-F238E27FC236}">
                  <a16:creationId xmlns:a16="http://schemas.microsoft.com/office/drawing/2014/main" id="{1D46469C-FF4A-124C-9333-1C53B8874127}"/>
                </a:ext>
              </a:extLst>
            </p:cNvPr>
            <p:cNvCxnSpPr>
              <a:cxnSpLocks noChangeShapeType="1"/>
            </p:cNvCxnSpPr>
            <p:nvPr/>
          </p:nvCxnSpPr>
          <p:spPr bwMode="auto">
            <a:xfrm>
              <a:off x="3112420" y="4624312"/>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4" name="Straight Connector 421">
              <a:extLst>
                <a:ext uri="{FF2B5EF4-FFF2-40B4-BE49-F238E27FC236}">
                  <a16:creationId xmlns:a16="http://schemas.microsoft.com/office/drawing/2014/main" id="{DD95A713-4EED-B644-8C9C-300479A1AF69}"/>
                </a:ext>
              </a:extLst>
            </p:cNvPr>
            <p:cNvCxnSpPr>
              <a:cxnSpLocks noChangeShapeType="1"/>
            </p:cNvCxnSpPr>
            <p:nvPr/>
          </p:nvCxnSpPr>
          <p:spPr bwMode="auto">
            <a:xfrm flipV="1">
              <a:off x="2920421" y="4797923"/>
              <a:ext cx="234667" cy="3886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5" name="Straight Connector 422">
              <a:extLst>
                <a:ext uri="{FF2B5EF4-FFF2-40B4-BE49-F238E27FC236}">
                  <a16:creationId xmlns:a16="http://schemas.microsoft.com/office/drawing/2014/main" id="{9FD77C7D-708D-3B42-A3AD-E02039445C39}"/>
                </a:ext>
              </a:extLst>
            </p:cNvPr>
            <p:cNvCxnSpPr>
              <a:cxnSpLocks noChangeShapeType="1"/>
            </p:cNvCxnSpPr>
            <p:nvPr/>
          </p:nvCxnSpPr>
          <p:spPr bwMode="auto">
            <a:xfrm flipV="1">
              <a:off x="2636021" y="4648552"/>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6" name="Straight Connector 423">
              <a:extLst>
                <a:ext uri="{FF2B5EF4-FFF2-40B4-BE49-F238E27FC236}">
                  <a16:creationId xmlns:a16="http://schemas.microsoft.com/office/drawing/2014/main" id="{B22933AE-4816-BF44-845B-6E3CC3BA11BF}"/>
                </a:ext>
              </a:extLst>
            </p:cNvPr>
            <p:cNvCxnSpPr>
              <a:cxnSpLocks noChangeShapeType="1"/>
            </p:cNvCxnSpPr>
            <p:nvPr/>
          </p:nvCxnSpPr>
          <p:spPr bwMode="auto">
            <a:xfrm flipV="1">
              <a:off x="2348386" y="4902261"/>
              <a:ext cx="185893" cy="933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7" name="Straight Connector 424">
              <a:extLst>
                <a:ext uri="{FF2B5EF4-FFF2-40B4-BE49-F238E27FC236}">
                  <a16:creationId xmlns:a16="http://schemas.microsoft.com/office/drawing/2014/main" id="{BDBAB80A-A0DD-C949-AD2F-A30A123B17BB}"/>
                </a:ext>
              </a:extLst>
            </p:cNvPr>
            <p:cNvCxnSpPr>
              <a:cxnSpLocks noChangeShapeType="1"/>
            </p:cNvCxnSpPr>
            <p:nvPr/>
          </p:nvCxnSpPr>
          <p:spPr bwMode="auto">
            <a:xfrm flipV="1">
              <a:off x="3127556" y="4839861"/>
              <a:ext cx="243934" cy="21546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8" name="Straight Connector 425">
              <a:extLst>
                <a:ext uri="{FF2B5EF4-FFF2-40B4-BE49-F238E27FC236}">
                  <a16:creationId xmlns:a16="http://schemas.microsoft.com/office/drawing/2014/main" id="{E14B2FE8-04B9-424A-BCE8-28E93F1095BB}"/>
                </a:ext>
              </a:extLst>
            </p:cNvPr>
            <p:cNvCxnSpPr>
              <a:cxnSpLocks noChangeShapeType="1"/>
            </p:cNvCxnSpPr>
            <p:nvPr/>
          </p:nvCxnSpPr>
          <p:spPr bwMode="auto">
            <a:xfrm flipH="1" flipV="1">
              <a:off x="3601475" y="4827802"/>
              <a:ext cx="342282" cy="1059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39" name="Straight Connector 426">
              <a:extLst>
                <a:ext uri="{FF2B5EF4-FFF2-40B4-BE49-F238E27FC236}">
                  <a16:creationId xmlns:a16="http://schemas.microsoft.com/office/drawing/2014/main" id="{34E7F923-3A06-0F4D-9346-BAD76B407F68}"/>
                </a:ext>
              </a:extLst>
            </p:cNvPr>
            <p:cNvCxnSpPr>
              <a:cxnSpLocks noChangeShapeType="1"/>
            </p:cNvCxnSpPr>
            <p:nvPr/>
          </p:nvCxnSpPr>
          <p:spPr bwMode="auto">
            <a:xfrm flipV="1">
              <a:off x="3587812" y="4532358"/>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0" name="Straight Connector 427">
              <a:extLst>
                <a:ext uri="{FF2B5EF4-FFF2-40B4-BE49-F238E27FC236}">
                  <a16:creationId xmlns:a16="http://schemas.microsoft.com/office/drawing/2014/main" id="{BB80891E-C3E0-3D4D-BA0B-513467907B5F}"/>
                </a:ext>
              </a:extLst>
            </p:cNvPr>
            <p:cNvCxnSpPr>
              <a:cxnSpLocks noChangeShapeType="1"/>
              <a:endCxn id="212434" idx="4"/>
            </p:cNvCxnSpPr>
            <p:nvPr/>
          </p:nvCxnSpPr>
          <p:spPr bwMode="auto">
            <a:xfrm flipH="1" flipV="1">
              <a:off x="2408213" y="4421934"/>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2341" name="Group 133">
              <a:extLst>
                <a:ext uri="{FF2B5EF4-FFF2-40B4-BE49-F238E27FC236}">
                  <a16:creationId xmlns:a16="http://schemas.microsoft.com/office/drawing/2014/main" id="{3C9B9C79-44AB-9845-B93F-243C03D2B6BB}"/>
                </a:ext>
              </a:extLst>
            </p:cNvPr>
            <p:cNvGrpSpPr>
              <a:grpSpLocks/>
            </p:cNvGrpSpPr>
            <p:nvPr/>
          </p:nvGrpSpPr>
          <p:grpSpPr bwMode="auto">
            <a:xfrm>
              <a:off x="3144256" y="4681760"/>
              <a:ext cx="513732" cy="157430"/>
              <a:chOff x="2356" y="1300"/>
              <a:chExt cx="555" cy="194"/>
            </a:xfrm>
          </p:grpSpPr>
          <p:sp>
            <p:nvSpPr>
              <p:cNvPr id="212426" name="Oval 407">
                <a:extLst>
                  <a:ext uri="{FF2B5EF4-FFF2-40B4-BE49-F238E27FC236}">
                    <a16:creationId xmlns:a16="http://schemas.microsoft.com/office/drawing/2014/main" id="{5B9F3A69-ABCA-854D-9577-C62049D3FD74}"/>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7" name="Rectangle 410">
                <a:extLst>
                  <a:ext uri="{FF2B5EF4-FFF2-40B4-BE49-F238E27FC236}">
                    <a16:creationId xmlns:a16="http://schemas.microsoft.com/office/drawing/2014/main" id="{2639C9AF-BEE6-1E42-B232-4DD8FD7129D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8" name="Oval 411">
                <a:extLst>
                  <a:ext uri="{FF2B5EF4-FFF2-40B4-BE49-F238E27FC236}">
                    <a16:creationId xmlns:a16="http://schemas.microsoft.com/office/drawing/2014/main" id="{28499526-DF01-DB46-85E7-6C99CE6E7F0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9" name="Group 137">
                <a:extLst>
                  <a:ext uri="{FF2B5EF4-FFF2-40B4-BE49-F238E27FC236}">
                    <a16:creationId xmlns:a16="http://schemas.microsoft.com/office/drawing/2014/main" id="{40CB12FB-1915-6846-9842-91B6EE7C0A5D}"/>
                  </a:ext>
                </a:extLst>
              </p:cNvPr>
              <p:cNvGrpSpPr>
                <a:grpSpLocks/>
              </p:cNvGrpSpPr>
              <p:nvPr/>
            </p:nvGrpSpPr>
            <p:grpSpPr bwMode="auto">
              <a:xfrm>
                <a:off x="2468" y="1332"/>
                <a:ext cx="310" cy="60"/>
                <a:chOff x="2468" y="1332"/>
                <a:chExt cx="310" cy="60"/>
              </a:xfrm>
            </p:grpSpPr>
            <p:sp>
              <p:nvSpPr>
                <p:cNvPr id="212432" name="Freeform 138">
                  <a:extLst>
                    <a:ext uri="{FF2B5EF4-FFF2-40B4-BE49-F238E27FC236}">
                      <a16:creationId xmlns:a16="http://schemas.microsoft.com/office/drawing/2014/main" id="{847CB771-DA3E-AC42-B8DF-A1BF5BDEC0E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3" name="Freeform 139">
                  <a:extLst>
                    <a:ext uri="{FF2B5EF4-FFF2-40B4-BE49-F238E27FC236}">
                      <a16:creationId xmlns:a16="http://schemas.microsoft.com/office/drawing/2014/main" id="{E3E08C2B-917B-D346-AA4E-B5EBC713C3F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30" name="Line 140">
                <a:extLst>
                  <a:ext uri="{FF2B5EF4-FFF2-40B4-BE49-F238E27FC236}">
                    <a16:creationId xmlns:a16="http://schemas.microsoft.com/office/drawing/2014/main" id="{99A7E912-C929-E946-B023-45C8446B1566}"/>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31" name="Line 141">
                <a:extLst>
                  <a:ext uri="{FF2B5EF4-FFF2-40B4-BE49-F238E27FC236}">
                    <a16:creationId xmlns:a16="http://schemas.microsoft.com/office/drawing/2014/main" id="{832EA990-9C84-BB4E-879A-E24BB21279D5}"/>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2" name="Group 133">
              <a:extLst>
                <a:ext uri="{FF2B5EF4-FFF2-40B4-BE49-F238E27FC236}">
                  <a16:creationId xmlns:a16="http://schemas.microsoft.com/office/drawing/2014/main" id="{1FD19532-3C6A-6944-B7A0-491DBB859B94}"/>
                </a:ext>
              </a:extLst>
            </p:cNvPr>
            <p:cNvGrpSpPr>
              <a:grpSpLocks/>
            </p:cNvGrpSpPr>
            <p:nvPr/>
          </p:nvGrpSpPr>
          <p:grpSpPr bwMode="auto">
            <a:xfrm>
              <a:off x="2389607" y="4745634"/>
              <a:ext cx="513732" cy="157430"/>
              <a:chOff x="2356" y="1300"/>
              <a:chExt cx="555" cy="194"/>
            </a:xfrm>
          </p:grpSpPr>
          <p:sp>
            <p:nvSpPr>
              <p:cNvPr id="212418" name="Oval 407">
                <a:extLst>
                  <a:ext uri="{FF2B5EF4-FFF2-40B4-BE49-F238E27FC236}">
                    <a16:creationId xmlns:a16="http://schemas.microsoft.com/office/drawing/2014/main" id="{EF59029F-35B4-5849-B931-B02AC2AB14C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9" name="Rectangle 410">
                <a:extLst>
                  <a:ext uri="{FF2B5EF4-FFF2-40B4-BE49-F238E27FC236}">
                    <a16:creationId xmlns:a16="http://schemas.microsoft.com/office/drawing/2014/main" id="{08EBCE26-9B87-5E46-B45E-E25C0C68FD3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20" name="Oval 411">
                <a:extLst>
                  <a:ext uri="{FF2B5EF4-FFF2-40B4-BE49-F238E27FC236}">
                    <a16:creationId xmlns:a16="http://schemas.microsoft.com/office/drawing/2014/main" id="{0F10270F-362A-6542-AE2B-5ADF00F2B44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21" name="Group 137">
                <a:extLst>
                  <a:ext uri="{FF2B5EF4-FFF2-40B4-BE49-F238E27FC236}">
                    <a16:creationId xmlns:a16="http://schemas.microsoft.com/office/drawing/2014/main" id="{B2B95FB2-765D-8E40-8C40-F185E5E13DFC}"/>
                  </a:ext>
                </a:extLst>
              </p:cNvPr>
              <p:cNvGrpSpPr>
                <a:grpSpLocks/>
              </p:cNvGrpSpPr>
              <p:nvPr/>
            </p:nvGrpSpPr>
            <p:grpSpPr bwMode="auto">
              <a:xfrm>
                <a:off x="2468" y="1332"/>
                <a:ext cx="310" cy="60"/>
                <a:chOff x="2468" y="1332"/>
                <a:chExt cx="310" cy="60"/>
              </a:xfrm>
            </p:grpSpPr>
            <p:sp>
              <p:nvSpPr>
                <p:cNvPr id="212424" name="Freeform 138">
                  <a:extLst>
                    <a:ext uri="{FF2B5EF4-FFF2-40B4-BE49-F238E27FC236}">
                      <a16:creationId xmlns:a16="http://schemas.microsoft.com/office/drawing/2014/main" id="{CE942ADE-85A2-6D40-8786-3982111C0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5" name="Freeform 139">
                  <a:extLst>
                    <a:ext uri="{FF2B5EF4-FFF2-40B4-BE49-F238E27FC236}">
                      <a16:creationId xmlns:a16="http://schemas.microsoft.com/office/drawing/2014/main" id="{4709E040-8779-E148-8461-4E6DD6FF313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22" name="Line 140">
                <a:extLst>
                  <a:ext uri="{FF2B5EF4-FFF2-40B4-BE49-F238E27FC236}">
                    <a16:creationId xmlns:a16="http://schemas.microsoft.com/office/drawing/2014/main" id="{2EC5C348-D5F7-E848-916C-C461A6C48088}"/>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23" name="Line 141">
                <a:extLst>
                  <a:ext uri="{FF2B5EF4-FFF2-40B4-BE49-F238E27FC236}">
                    <a16:creationId xmlns:a16="http://schemas.microsoft.com/office/drawing/2014/main" id="{53C8DA15-629E-8D47-9DC4-63C6A069CF6A}"/>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3" name="Group 133">
              <a:extLst>
                <a:ext uri="{FF2B5EF4-FFF2-40B4-BE49-F238E27FC236}">
                  <a16:creationId xmlns:a16="http://schemas.microsoft.com/office/drawing/2014/main" id="{765B90C5-892F-0246-B0AA-9171237C36FB}"/>
                </a:ext>
              </a:extLst>
            </p:cNvPr>
            <p:cNvGrpSpPr>
              <a:grpSpLocks/>
            </p:cNvGrpSpPr>
            <p:nvPr/>
          </p:nvGrpSpPr>
          <p:grpSpPr bwMode="auto">
            <a:xfrm>
              <a:off x="2667612" y="4492209"/>
              <a:ext cx="513732" cy="157430"/>
              <a:chOff x="2356" y="1300"/>
              <a:chExt cx="555" cy="194"/>
            </a:xfrm>
          </p:grpSpPr>
          <p:sp>
            <p:nvSpPr>
              <p:cNvPr id="212410" name="Oval 407">
                <a:extLst>
                  <a:ext uri="{FF2B5EF4-FFF2-40B4-BE49-F238E27FC236}">
                    <a16:creationId xmlns:a16="http://schemas.microsoft.com/office/drawing/2014/main" id="{8450505A-D0E4-334D-A6D2-E56B9DCE28D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1" name="Rectangle 410">
                <a:extLst>
                  <a:ext uri="{FF2B5EF4-FFF2-40B4-BE49-F238E27FC236}">
                    <a16:creationId xmlns:a16="http://schemas.microsoft.com/office/drawing/2014/main" id="{ACCBA3C4-5E92-5D42-822C-E712FCFC3782}"/>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12" name="Oval 411">
                <a:extLst>
                  <a:ext uri="{FF2B5EF4-FFF2-40B4-BE49-F238E27FC236}">
                    <a16:creationId xmlns:a16="http://schemas.microsoft.com/office/drawing/2014/main" id="{A3386F0E-8B2D-5841-A6BD-B8C379AA993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13" name="Group 137">
                <a:extLst>
                  <a:ext uri="{FF2B5EF4-FFF2-40B4-BE49-F238E27FC236}">
                    <a16:creationId xmlns:a16="http://schemas.microsoft.com/office/drawing/2014/main" id="{26F2B019-E293-DC4E-9699-082AD56AFB3D}"/>
                  </a:ext>
                </a:extLst>
              </p:cNvPr>
              <p:cNvGrpSpPr>
                <a:grpSpLocks/>
              </p:cNvGrpSpPr>
              <p:nvPr/>
            </p:nvGrpSpPr>
            <p:grpSpPr bwMode="auto">
              <a:xfrm>
                <a:off x="2468" y="1332"/>
                <a:ext cx="310" cy="60"/>
                <a:chOff x="2468" y="1332"/>
                <a:chExt cx="310" cy="60"/>
              </a:xfrm>
            </p:grpSpPr>
            <p:sp>
              <p:nvSpPr>
                <p:cNvPr id="212416" name="Freeform 138">
                  <a:extLst>
                    <a:ext uri="{FF2B5EF4-FFF2-40B4-BE49-F238E27FC236}">
                      <a16:creationId xmlns:a16="http://schemas.microsoft.com/office/drawing/2014/main" id="{DB730DFB-10CF-834A-8A1F-8D99EAB4C9A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7" name="Freeform 139">
                  <a:extLst>
                    <a:ext uri="{FF2B5EF4-FFF2-40B4-BE49-F238E27FC236}">
                      <a16:creationId xmlns:a16="http://schemas.microsoft.com/office/drawing/2014/main" id="{294C6390-D20F-8D4E-92C7-D8D0368A016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14" name="Line 140">
                <a:extLst>
                  <a:ext uri="{FF2B5EF4-FFF2-40B4-BE49-F238E27FC236}">
                    <a16:creationId xmlns:a16="http://schemas.microsoft.com/office/drawing/2014/main" id="{0CC4C051-92D9-0C4A-BA08-6AA3F7B6C74B}"/>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15" name="Line 141">
                <a:extLst>
                  <a:ext uri="{FF2B5EF4-FFF2-40B4-BE49-F238E27FC236}">
                    <a16:creationId xmlns:a16="http://schemas.microsoft.com/office/drawing/2014/main" id="{DADFDC5E-543D-1A4F-9535-A63BAF4AD45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4" name="Group 133">
              <a:extLst>
                <a:ext uri="{FF2B5EF4-FFF2-40B4-BE49-F238E27FC236}">
                  <a16:creationId xmlns:a16="http://schemas.microsoft.com/office/drawing/2014/main" id="{AC489919-23DC-A74F-BC5E-03B0780A3DD8}"/>
                </a:ext>
              </a:extLst>
            </p:cNvPr>
            <p:cNvGrpSpPr>
              <a:grpSpLocks/>
            </p:cNvGrpSpPr>
            <p:nvPr/>
          </p:nvGrpSpPr>
          <p:grpSpPr bwMode="auto">
            <a:xfrm>
              <a:off x="3578257" y="4374518"/>
              <a:ext cx="513732" cy="157430"/>
              <a:chOff x="2356" y="1300"/>
              <a:chExt cx="555" cy="194"/>
            </a:xfrm>
          </p:grpSpPr>
          <p:sp>
            <p:nvSpPr>
              <p:cNvPr id="212402" name="Oval 407">
                <a:extLst>
                  <a:ext uri="{FF2B5EF4-FFF2-40B4-BE49-F238E27FC236}">
                    <a16:creationId xmlns:a16="http://schemas.microsoft.com/office/drawing/2014/main" id="{8F62846A-7ED3-0D41-893C-AA8ABCCEC10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3" name="Rectangle 410">
                <a:extLst>
                  <a:ext uri="{FF2B5EF4-FFF2-40B4-BE49-F238E27FC236}">
                    <a16:creationId xmlns:a16="http://schemas.microsoft.com/office/drawing/2014/main" id="{1A61DF7E-4CE5-2E4D-87F9-D1A9222CA53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404" name="Oval 411">
                <a:extLst>
                  <a:ext uri="{FF2B5EF4-FFF2-40B4-BE49-F238E27FC236}">
                    <a16:creationId xmlns:a16="http://schemas.microsoft.com/office/drawing/2014/main" id="{AF3C5BB6-1980-E74F-937E-401D386C545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405" name="Group 137">
                <a:extLst>
                  <a:ext uri="{FF2B5EF4-FFF2-40B4-BE49-F238E27FC236}">
                    <a16:creationId xmlns:a16="http://schemas.microsoft.com/office/drawing/2014/main" id="{E7951780-FF12-1D42-AE17-FA840E6A5C4C}"/>
                  </a:ext>
                </a:extLst>
              </p:cNvPr>
              <p:cNvGrpSpPr>
                <a:grpSpLocks/>
              </p:cNvGrpSpPr>
              <p:nvPr/>
            </p:nvGrpSpPr>
            <p:grpSpPr bwMode="auto">
              <a:xfrm>
                <a:off x="2468" y="1332"/>
                <a:ext cx="310" cy="60"/>
                <a:chOff x="2468" y="1332"/>
                <a:chExt cx="310" cy="60"/>
              </a:xfrm>
            </p:grpSpPr>
            <p:sp>
              <p:nvSpPr>
                <p:cNvPr id="212408" name="Freeform 138">
                  <a:extLst>
                    <a:ext uri="{FF2B5EF4-FFF2-40B4-BE49-F238E27FC236}">
                      <a16:creationId xmlns:a16="http://schemas.microsoft.com/office/drawing/2014/main" id="{C3EB81B5-31D1-674A-8C3D-F4835472A8C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9" name="Freeform 139">
                  <a:extLst>
                    <a:ext uri="{FF2B5EF4-FFF2-40B4-BE49-F238E27FC236}">
                      <a16:creationId xmlns:a16="http://schemas.microsoft.com/office/drawing/2014/main" id="{AFA1D2D9-AC22-6C46-9804-C3A0F0221654}"/>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406" name="Line 140">
                <a:extLst>
                  <a:ext uri="{FF2B5EF4-FFF2-40B4-BE49-F238E27FC236}">
                    <a16:creationId xmlns:a16="http://schemas.microsoft.com/office/drawing/2014/main" id="{3BE3CB23-B550-B24A-961B-B7696B26571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7" name="Line 141">
                <a:extLst>
                  <a:ext uri="{FF2B5EF4-FFF2-40B4-BE49-F238E27FC236}">
                    <a16:creationId xmlns:a16="http://schemas.microsoft.com/office/drawing/2014/main" id="{056EB8FE-8CB2-3D4C-A84C-9CF5FF1D0297}"/>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5" name="Group 133">
              <a:extLst>
                <a:ext uri="{FF2B5EF4-FFF2-40B4-BE49-F238E27FC236}">
                  <a16:creationId xmlns:a16="http://schemas.microsoft.com/office/drawing/2014/main" id="{9708FB44-81F0-8F46-A168-91749747EB09}"/>
                </a:ext>
              </a:extLst>
            </p:cNvPr>
            <p:cNvGrpSpPr>
              <a:grpSpLocks/>
            </p:cNvGrpSpPr>
            <p:nvPr/>
          </p:nvGrpSpPr>
          <p:grpSpPr bwMode="auto">
            <a:xfrm>
              <a:off x="3797517" y="4879602"/>
              <a:ext cx="513732" cy="157430"/>
              <a:chOff x="2356" y="1300"/>
              <a:chExt cx="555" cy="194"/>
            </a:xfrm>
          </p:grpSpPr>
          <p:sp>
            <p:nvSpPr>
              <p:cNvPr id="212394" name="Oval 407">
                <a:extLst>
                  <a:ext uri="{FF2B5EF4-FFF2-40B4-BE49-F238E27FC236}">
                    <a16:creationId xmlns:a16="http://schemas.microsoft.com/office/drawing/2014/main" id="{2F33FFD2-A75D-DD42-873F-D6099188347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5" name="Rectangle 410">
                <a:extLst>
                  <a:ext uri="{FF2B5EF4-FFF2-40B4-BE49-F238E27FC236}">
                    <a16:creationId xmlns:a16="http://schemas.microsoft.com/office/drawing/2014/main" id="{C19BA767-E55C-584A-A7CA-8D0E63010FA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96" name="Oval 411">
                <a:extLst>
                  <a:ext uri="{FF2B5EF4-FFF2-40B4-BE49-F238E27FC236}">
                    <a16:creationId xmlns:a16="http://schemas.microsoft.com/office/drawing/2014/main" id="{0AA72197-3A39-014C-AEC8-CA58E95ECC2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97" name="Group 137">
                <a:extLst>
                  <a:ext uri="{FF2B5EF4-FFF2-40B4-BE49-F238E27FC236}">
                    <a16:creationId xmlns:a16="http://schemas.microsoft.com/office/drawing/2014/main" id="{6C0714E0-0094-2940-B423-9E87F53FA058}"/>
                  </a:ext>
                </a:extLst>
              </p:cNvPr>
              <p:cNvGrpSpPr>
                <a:grpSpLocks/>
              </p:cNvGrpSpPr>
              <p:nvPr/>
            </p:nvGrpSpPr>
            <p:grpSpPr bwMode="auto">
              <a:xfrm>
                <a:off x="2468" y="1332"/>
                <a:ext cx="310" cy="60"/>
                <a:chOff x="2468" y="1332"/>
                <a:chExt cx="310" cy="60"/>
              </a:xfrm>
            </p:grpSpPr>
            <p:sp>
              <p:nvSpPr>
                <p:cNvPr id="212400" name="Freeform 138">
                  <a:extLst>
                    <a:ext uri="{FF2B5EF4-FFF2-40B4-BE49-F238E27FC236}">
                      <a16:creationId xmlns:a16="http://schemas.microsoft.com/office/drawing/2014/main" id="{1DEC0890-CFB3-D142-BDBA-01853CAC8BA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401" name="Freeform 139">
                  <a:extLst>
                    <a:ext uri="{FF2B5EF4-FFF2-40B4-BE49-F238E27FC236}">
                      <a16:creationId xmlns:a16="http://schemas.microsoft.com/office/drawing/2014/main" id="{55989B49-AAF6-3949-BAD4-D234242AC8E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8" name="Line 140">
                <a:extLst>
                  <a:ext uri="{FF2B5EF4-FFF2-40B4-BE49-F238E27FC236}">
                    <a16:creationId xmlns:a16="http://schemas.microsoft.com/office/drawing/2014/main" id="{1C513002-E3FB-3243-8B2D-E2410BA085F7}"/>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9" name="Line 141">
                <a:extLst>
                  <a:ext uri="{FF2B5EF4-FFF2-40B4-BE49-F238E27FC236}">
                    <a16:creationId xmlns:a16="http://schemas.microsoft.com/office/drawing/2014/main" id="{667FCE78-4768-944A-AC97-0F371A72C3DC}"/>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6" name="Group 133">
              <a:extLst>
                <a:ext uri="{FF2B5EF4-FFF2-40B4-BE49-F238E27FC236}">
                  <a16:creationId xmlns:a16="http://schemas.microsoft.com/office/drawing/2014/main" id="{BAC969A7-FBF2-7E4A-83B2-CEC18BF31689}"/>
                </a:ext>
              </a:extLst>
            </p:cNvPr>
            <p:cNvGrpSpPr>
              <a:grpSpLocks/>
            </p:cNvGrpSpPr>
            <p:nvPr/>
          </p:nvGrpSpPr>
          <p:grpSpPr bwMode="auto">
            <a:xfrm>
              <a:off x="2927730" y="5041361"/>
              <a:ext cx="513732" cy="157430"/>
              <a:chOff x="2356" y="1300"/>
              <a:chExt cx="555" cy="194"/>
            </a:xfrm>
          </p:grpSpPr>
          <p:sp>
            <p:nvSpPr>
              <p:cNvPr id="212386" name="Oval 407">
                <a:extLst>
                  <a:ext uri="{FF2B5EF4-FFF2-40B4-BE49-F238E27FC236}">
                    <a16:creationId xmlns:a16="http://schemas.microsoft.com/office/drawing/2014/main" id="{F9C686C5-20E3-4D4C-9476-74BB5092CE2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7" name="Rectangle 410">
                <a:extLst>
                  <a:ext uri="{FF2B5EF4-FFF2-40B4-BE49-F238E27FC236}">
                    <a16:creationId xmlns:a16="http://schemas.microsoft.com/office/drawing/2014/main" id="{303650D4-5E03-4C4E-A363-372D37C537C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8" name="Oval 411">
                <a:extLst>
                  <a:ext uri="{FF2B5EF4-FFF2-40B4-BE49-F238E27FC236}">
                    <a16:creationId xmlns:a16="http://schemas.microsoft.com/office/drawing/2014/main" id="{C3921D9A-BB10-C74A-9C49-2E9FFB4B558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9" name="Group 137">
                <a:extLst>
                  <a:ext uri="{FF2B5EF4-FFF2-40B4-BE49-F238E27FC236}">
                    <a16:creationId xmlns:a16="http://schemas.microsoft.com/office/drawing/2014/main" id="{1368B42A-E1D4-4E41-A535-6A0F08ED5C74}"/>
                  </a:ext>
                </a:extLst>
              </p:cNvPr>
              <p:cNvGrpSpPr>
                <a:grpSpLocks/>
              </p:cNvGrpSpPr>
              <p:nvPr/>
            </p:nvGrpSpPr>
            <p:grpSpPr bwMode="auto">
              <a:xfrm>
                <a:off x="2468" y="1332"/>
                <a:ext cx="310" cy="60"/>
                <a:chOff x="2468" y="1332"/>
                <a:chExt cx="310" cy="60"/>
              </a:xfrm>
            </p:grpSpPr>
            <p:sp>
              <p:nvSpPr>
                <p:cNvPr id="212392" name="Freeform 138">
                  <a:extLst>
                    <a:ext uri="{FF2B5EF4-FFF2-40B4-BE49-F238E27FC236}">
                      <a16:creationId xmlns:a16="http://schemas.microsoft.com/office/drawing/2014/main" id="{DC2B0CDE-E5F3-8B4D-AEBE-6210B39491D1}"/>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3" name="Freeform 139">
                  <a:extLst>
                    <a:ext uri="{FF2B5EF4-FFF2-40B4-BE49-F238E27FC236}">
                      <a16:creationId xmlns:a16="http://schemas.microsoft.com/office/drawing/2014/main" id="{AE410816-FCD6-7E45-A8F5-619164B609A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90" name="Line 140">
                <a:extLst>
                  <a:ext uri="{FF2B5EF4-FFF2-40B4-BE49-F238E27FC236}">
                    <a16:creationId xmlns:a16="http://schemas.microsoft.com/office/drawing/2014/main" id="{97701F79-D645-3040-823B-E562904B57B1}"/>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91" name="Line 141">
                <a:extLst>
                  <a:ext uri="{FF2B5EF4-FFF2-40B4-BE49-F238E27FC236}">
                    <a16:creationId xmlns:a16="http://schemas.microsoft.com/office/drawing/2014/main" id="{C2C3393C-A20E-2546-BA69-6E66D108EE2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nvGrpSpPr>
            <p:cNvPr id="212347" name="Group 133">
              <a:extLst>
                <a:ext uri="{FF2B5EF4-FFF2-40B4-BE49-F238E27FC236}">
                  <a16:creationId xmlns:a16="http://schemas.microsoft.com/office/drawing/2014/main" id="{52520BE8-E097-9D4A-90EB-4DB743A57D28}"/>
                </a:ext>
              </a:extLst>
            </p:cNvPr>
            <p:cNvGrpSpPr>
              <a:grpSpLocks/>
            </p:cNvGrpSpPr>
            <p:nvPr/>
          </p:nvGrpSpPr>
          <p:grpSpPr bwMode="auto">
            <a:xfrm>
              <a:off x="2066981" y="4995528"/>
              <a:ext cx="513732" cy="157430"/>
              <a:chOff x="2356" y="1300"/>
              <a:chExt cx="555" cy="194"/>
            </a:xfrm>
          </p:grpSpPr>
          <p:sp>
            <p:nvSpPr>
              <p:cNvPr id="212378" name="Oval 407">
                <a:extLst>
                  <a:ext uri="{FF2B5EF4-FFF2-40B4-BE49-F238E27FC236}">
                    <a16:creationId xmlns:a16="http://schemas.microsoft.com/office/drawing/2014/main" id="{17851E51-11FE-E54F-9828-F63F5240834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79" name="Rectangle 410">
                <a:extLst>
                  <a:ext uri="{FF2B5EF4-FFF2-40B4-BE49-F238E27FC236}">
                    <a16:creationId xmlns:a16="http://schemas.microsoft.com/office/drawing/2014/main" id="{652E2E03-B9B4-8844-A236-4B0AE646459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sp>
            <p:nvSpPr>
              <p:cNvPr id="212380" name="Oval 411">
                <a:extLst>
                  <a:ext uri="{FF2B5EF4-FFF2-40B4-BE49-F238E27FC236}">
                    <a16:creationId xmlns:a16="http://schemas.microsoft.com/office/drawing/2014/main" id="{7B869092-152F-8849-94DF-C2E8EEB818F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Arial"/>
                </a:endParaRPr>
              </a:p>
            </p:txBody>
          </p:sp>
          <p:grpSp>
            <p:nvGrpSpPr>
              <p:cNvPr id="212381" name="Group 137">
                <a:extLst>
                  <a:ext uri="{FF2B5EF4-FFF2-40B4-BE49-F238E27FC236}">
                    <a16:creationId xmlns:a16="http://schemas.microsoft.com/office/drawing/2014/main" id="{D7AB1565-C144-CF40-923D-62CBCCEB8071}"/>
                  </a:ext>
                </a:extLst>
              </p:cNvPr>
              <p:cNvGrpSpPr>
                <a:grpSpLocks/>
              </p:cNvGrpSpPr>
              <p:nvPr/>
            </p:nvGrpSpPr>
            <p:grpSpPr bwMode="auto">
              <a:xfrm>
                <a:off x="2468" y="1332"/>
                <a:ext cx="310" cy="60"/>
                <a:chOff x="2468" y="1332"/>
                <a:chExt cx="310" cy="60"/>
              </a:xfrm>
            </p:grpSpPr>
            <p:sp>
              <p:nvSpPr>
                <p:cNvPr id="212384" name="Freeform 138">
                  <a:extLst>
                    <a:ext uri="{FF2B5EF4-FFF2-40B4-BE49-F238E27FC236}">
                      <a16:creationId xmlns:a16="http://schemas.microsoft.com/office/drawing/2014/main" id="{79DCBDC9-25CB-D04A-B18F-49C0271ECB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5" name="Freeform 139">
                  <a:extLst>
                    <a:ext uri="{FF2B5EF4-FFF2-40B4-BE49-F238E27FC236}">
                      <a16:creationId xmlns:a16="http://schemas.microsoft.com/office/drawing/2014/main" id="{EE1506B3-91A9-8545-BF42-773A7261D06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382" name="Line 140">
                <a:extLst>
                  <a:ext uri="{FF2B5EF4-FFF2-40B4-BE49-F238E27FC236}">
                    <a16:creationId xmlns:a16="http://schemas.microsoft.com/office/drawing/2014/main" id="{6D758495-4525-1840-9108-433D7676F03D}"/>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83" name="Line 141">
                <a:extLst>
                  <a:ext uri="{FF2B5EF4-FFF2-40B4-BE49-F238E27FC236}">
                    <a16:creationId xmlns:a16="http://schemas.microsoft.com/office/drawing/2014/main" id="{F9EE4465-F2B1-6849-A118-0B1C30F339E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cxnSp>
          <p:nvCxnSpPr>
            <p:cNvPr id="212348" name="Straight Connector 12">
              <a:extLst>
                <a:ext uri="{FF2B5EF4-FFF2-40B4-BE49-F238E27FC236}">
                  <a16:creationId xmlns:a16="http://schemas.microsoft.com/office/drawing/2014/main" id="{B6714E0E-0D31-C84D-8D9E-9FCB38926A94}"/>
                </a:ext>
              </a:extLst>
            </p:cNvPr>
            <p:cNvCxnSpPr>
              <a:cxnSpLocks noChangeShapeType="1"/>
              <a:endCxn id="212518" idx="1"/>
            </p:cNvCxnSpPr>
            <p:nvPr/>
          </p:nvCxnSpPr>
          <p:spPr bwMode="auto">
            <a:xfrm>
              <a:off x="2382838" y="2609850"/>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49" name="Straight Connector 500">
              <a:extLst>
                <a:ext uri="{FF2B5EF4-FFF2-40B4-BE49-F238E27FC236}">
                  <a16:creationId xmlns:a16="http://schemas.microsoft.com/office/drawing/2014/main" id="{8155903A-B103-D14E-8CCC-1DFA8FB2545E}"/>
                </a:ext>
              </a:extLst>
            </p:cNvPr>
            <p:cNvCxnSpPr>
              <a:cxnSpLocks noChangeShapeType="1"/>
              <a:stCxn id="212314" idx="8"/>
              <a:endCxn id="212375" idx="2"/>
            </p:cNvCxnSpPr>
            <p:nvPr/>
          </p:nvCxnSpPr>
          <p:spPr bwMode="auto">
            <a:xfrm>
              <a:off x="1455738" y="2990850"/>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0" name="Straight Connector 501">
              <a:extLst>
                <a:ext uri="{FF2B5EF4-FFF2-40B4-BE49-F238E27FC236}">
                  <a16:creationId xmlns:a16="http://schemas.microsoft.com/office/drawing/2014/main" id="{7AC7E695-EA07-3046-99DC-F8FD9D67454A}"/>
                </a:ext>
              </a:extLst>
            </p:cNvPr>
            <p:cNvCxnSpPr>
              <a:cxnSpLocks noChangeShapeType="1"/>
              <a:endCxn id="212375" idx="3"/>
            </p:cNvCxnSpPr>
            <p:nvPr/>
          </p:nvCxnSpPr>
          <p:spPr bwMode="auto">
            <a:xfrm>
              <a:off x="1235075" y="3271838"/>
              <a:ext cx="123825" cy="2127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1" name="Straight Connector 502">
              <a:extLst>
                <a:ext uri="{FF2B5EF4-FFF2-40B4-BE49-F238E27FC236}">
                  <a16:creationId xmlns:a16="http://schemas.microsoft.com/office/drawing/2014/main" id="{FBEF241B-F253-EF47-B879-F39C832F0097}"/>
                </a:ext>
              </a:extLst>
            </p:cNvPr>
            <p:cNvCxnSpPr>
              <a:cxnSpLocks noChangeShapeType="1"/>
              <a:endCxn id="212486" idx="1"/>
            </p:cNvCxnSpPr>
            <p:nvPr/>
          </p:nvCxnSpPr>
          <p:spPr bwMode="auto">
            <a:xfrm>
              <a:off x="3916363" y="2411413"/>
              <a:ext cx="307975" cy="5730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2" name="Straight Connector 503">
              <a:extLst>
                <a:ext uri="{FF2B5EF4-FFF2-40B4-BE49-F238E27FC236}">
                  <a16:creationId xmlns:a16="http://schemas.microsoft.com/office/drawing/2014/main" id="{0A2E296A-C992-6B43-B5B6-1F149E2F6438}"/>
                </a:ext>
              </a:extLst>
            </p:cNvPr>
            <p:cNvCxnSpPr>
              <a:cxnSpLocks noChangeShapeType="1"/>
              <a:endCxn id="212486" idx="0"/>
            </p:cNvCxnSpPr>
            <p:nvPr/>
          </p:nvCxnSpPr>
          <p:spPr bwMode="auto">
            <a:xfrm flipH="1">
              <a:off x="4425950" y="2389188"/>
              <a:ext cx="384175" cy="5794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3" name="Straight Connector 504">
              <a:extLst>
                <a:ext uri="{FF2B5EF4-FFF2-40B4-BE49-F238E27FC236}">
                  <a16:creationId xmlns:a16="http://schemas.microsoft.com/office/drawing/2014/main" id="{0BB8E01C-35B8-5443-AA35-94FD0ED7D221}"/>
                </a:ext>
              </a:extLst>
            </p:cNvPr>
            <p:cNvCxnSpPr>
              <a:cxnSpLocks noChangeShapeType="1"/>
              <a:endCxn id="212568" idx="0"/>
            </p:cNvCxnSpPr>
            <p:nvPr/>
          </p:nvCxnSpPr>
          <p:spPr bwMode="auto">
            <a:xfrm>
              <a:off x="6770688" y="2900363"/>
              <a:ext cx="215900" cy="10461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4" name="Straight Connector 505">
              <a:extLst>
                <a:ext uri="{FF2B5EF4-FFF2-40B4-BE49-F238E27FC236}">
                  <a16:creationId xmlns:a16="http://schemas.microsoft.com/office/drawing/2014/main" id="{3F481430-2BCB-0248-A5BC-932728EDBEAB}"/>
                </a:ext>
              </a:extLst>
            </p:cNvPr>
            <p:cNvCxnSpPr>
              <a:cxnSpLocks noChangeShapeType="1"/>
            </p:cNvCxnSpPr>
            <p:nvPr/>
          </p:nvCxnSpPr>
          <p:spPr bwMode="auto">
            <a:xfrm flipH="1">
              <a:off x="7137400" y="3251200"/>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5" name="Straight Connector 506">
              <a:extLst>
                <a:ext uri="{FF2B5EF4-FFF2-40B4-BE49-F238E27FC236}">
                  <a16:creationId xmlns:a16="http://schemas.microsoft.com/office/drawing/2014/main" id="{DCE29518-A483-9A4A-8A10-D89316C48683}"/>
                </a:ext>
              </a:extLst>
            </p:cNvPr>
            <p:cNvCxnSpPr>
              <a:cxnSpLocks noChangeShapeType="1"/>
              <a:stCxn id="212318" idx="4"/>
              <a:endCxn id="212563" idx="0"/>
            </p:cNvCxnSpPr>
            <p:nvPr/>
          </p:nvCxnSpPr>
          <p:spPr bwMode="auto">
            <a:xfrm flipH="1">
              <a:off x="7483475" y="4229100"/>
              <a:ext cx="541338" cy="2492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6" name="Straight Connector 507">
              <a:extLst>
                <a:ext uri="{FF2B5EF4-FFF2-40B4-BE49-F238E27FC236}">
                  <a16:creationId xmlns:a16="http://schemas.microsoft.com/office/drawing/2014/main" id="{062098A9-49C1-FC4F-BB79-741CE6EB84D4}"/>
                </a:ext>
              </a:extLst>
            </p:cNvPr>
            <p:cNvCxnSpPr>
              <a:cxnSpLocks noChangeShapeType="1"/>
            </p:cNvCxnSpPr>
            <p:nvPr/>
          </p:nvCxnSpPr>
          <p:spPr bwMode="auto">
            <a:xfrm flipH="1" flipV="1">
              <a:off x="7454900" y="4573588"/>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7" name="Straight Connector 508">
              <a:extLst>
                <a:ext uri="{FF2B5EF4-FFF2-40B4-BE49-F238E27FC236}">
                  <a16:creationId xmlns:a16="http://schemas.microsoft.com/office/drawing/2014/main" id="{90054380-151A-B141-BDB3-3E4AA2C38869}"/>
                </a:ext>
              </a:extLst>
            </p:cNvPr>
            <p:cNvCxnSpPr>
              <a:cxnSpLocks noChangeShapeType="1"/>
              <a:endCxn id="212550" idx="5"/>
            </p:cNvCxnSpPr>
            <p:nvPr/>
          </p:nvCxnSpPr>
          <p:spPr bwMode="auto">
            <a:xfrm flipH="1" flipV="1">
              <a:off x="6496050" y="4722813"/>
              <a:ext cx="1047750" cy="96678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8" name="Straight Connector 509">
              <a:extLst>
                <a:ext uri="{FF2B5EF4-FFF2-40B4-BE49-F238E27FC236}">
                  <a16:creationId xmlns:a16="http://schemas.microsoft.com/office/drawing/2014/main" id="{21C0B679-0C15-6945-A3BB-B0ACE9DA5808}"/>
                </a:ext>
              </a:extLst>
            </p:cNvPr>
            <p:cNvCxnSpPr>
              <a:cxnSpLocks noChangeShapeType="1"/>
              <a:stCxn id="212319" idx="0"/>
              <a:endCxn id="212374" idx="5"/>
            </p:cNvCxnSpPr>
            <p:nvPr/>
          </p:nvCxnSpPr>
          <p:spPr bwMode="auto">
            <a:xfrm flipH="1" flipV="1">
              <a:off x="5084763" y="5684838"/>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59" name="Straight Connector 510">
              <a:extLst>
                <a:ext uri="{FF2B5EF4-FFF2-40B4-BE49-F238E27FC236}">
                  <a16:creationId xmlns:a16="http://schemas.microsoft.com/office/drawing/2014/main" id="{33131352-7320-7646-AD94-144B19056B36}"/>
                </a:ext>
              </a:extLst>
            </p:cNvPr>
            <p:cNvCxnSpPr>
              <a:cxnSpLocks noChangeShapeType="1"/>
            </p:cNvCxnSpPr>
            <p:nvPr/>
          </p:nvCxnSpPr>
          <p:spPr bwMode="auto">
            <a:xfrm flipH="1" flipV="1">
              <a:off x="4068763" y="5045075"/>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0" name="Straight Connector 511">
              <a:extLst>
                <a:ext uri="{FF2B5EF4-FFF2-40B4-BE49-F238E27FC236}">
                  <a16:creationId xmlns:a16="http://schemas.microsoft.com/office/drawing/2014/main" id="{519C1488-2E54-214C-8E4D-12B6C39EB890}"/>
                </a:ext>
              </a:extLst>
            </p:cNvPr>
            <p:cNvCxnSpPr>
              <a:cxnSpLocks noChangeShapeType="1"/>
            </p:cNvCxnSpPr>
            <p:nvPr/>
          </p:nvCxnSpPr>
          <p:spPr bwMode="auto">
            <a:xfrm flipV="1">
              <a:off x="3389313" y="5689600"/>
              <a:ext cx="306387" cy="16510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1" name="Straight Connector 512">
              <a:extLst>
                <a:ext uri="{FF2B5EF4-FFF2-40B4-BE49-F238E27FC236}">
                  <a16:creationId xmlns:a16="http://schemas.microsoft.com/office/drawing/2014/main" id="{20D11DEC-F7C3-0641-8F5E-C7D41BE01B35}"/>
                </a:ext>
              </a:extLst>
            </p:cNvPr>
            <p:cNvCxnSpPr>
              <a:cxnSpLocks noChangeShapeType="1"/>
            </p:cNvCxnSpPr>
            <p:nvPr/>
          </p:nvCxnSpPr>
          <p:spPr bwMode="auto">
            <a:xfrm flipV="1">
              <a:off x="1790700" y="5160963"/>
              <a:ext cx="401638" cy="2095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2" name="Straight Connector 513">
              <a:extLst>
                <a:ext uri="{FF2B5EF4-FFF2-40B4-BE49-F238E27FC236}">
                  <a16:creationId xmlns:a16="http://schemas.microsoft.com/office/drawing/2014/main" id="{88CCB251-E7F3-D446-8226-8B6A81795942}"/>
                </a:ext>
              </a:extLst>
            </p:cNvPr>
            <p:cNvCxnSpPr>
              <a:cxnSpLocks noChangeShapeType="1"/>
            </p:cNvCxnSpPr>
            <p:nvPr/>
          </p:nvCxnSpPr>
          <p:spPr bwMode="auto">
            <a:xfrm flipV="1">
              <a:off x="1179513" y="4467225"/>
              <a:ext cx="227012" cy="282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63" name="Straight Connector 514">
              <a:extLst>
                <a:ext uri="{FF2B5EF4-FFF2-40B4-BE49-F238E27FC236}">
                  <a16:creationId xmlns:a16="http://schemas.microsoft.com/office/drawing/2014/main" id="{8C9C682C-C537-0B4A-8C35-5EF72924B2CF}"/>
                </a:ext>
              </a:extLst>
            </p:cNvPr>
            <p:cNvCxnSpPr>
              <a:cxnSpLocks noChangeShapeType="1"/>
              <a:endCxn id="212375" idx="5"/>
            </p:cNvCxnSpPr>
            <p:nvPr/>
          </p:nvCxnSpPr>
          <p:spPr bwMode="auto">
            <a:xfrm flipV="1">
              <a:off x="1155700" y="4368800"/>
              <a:ext cx="203200" cy="7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2364" name="Oval 14">
              <a:extLst>
                <a:ext uri="{FF2B5EF4-FFF2-40B4-BE49-F238E27FC236}">
                  <a16:creationId xmlns:a16="http://schemas.microsoft.com/office/drawing/2014/main" id="{12CB2B5E-74D5-1247-86F8-7D424C4BD47E}"/>
                </a:ext>
              </a:extLst>
            </p:cNvPr>
            <p:cNvSpPr>
              <a:spLocks noChangeArrowheads="1"/>
            </p:cNvSpPr>
            <p:nvPr/>
          </p:nvSpPr>
          <p:spPr bwMode="auto">
            <a:xfrm>
              <a:off x="5677595" y="2896842"/>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65" name="Straight Connector 18">
              <a:extLst>
                <a:ext uri="{FF2B5EF4-FFF2-40B4-BE49-F238E27FC236}">
                  <a16:creationId xmlns:a16="http://schemas.microsoft.com/office/drawing/2014/main" id="{C9A493C6-7E3B-8F4B-9C35-7487DBD21BF3}"/>
                </a:ext>
              </a:extLst>
            </p:cNvPr>
            <p:cNvCxnSpPr>
              <a:cxnSpLocks noChangeShapeType="1"/>
            </p:cNvCxnSpPr>
            <p:nvPr/>
          </p:nvCxnSpPr>
          <p:spPr bwMode="auto">
            <a:xfrm>
              <a:off x="4713288" y="3051291"/>
              <a:ext cx="964307"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6" name="Straight Connector 516">
              <a:extLst>
                <a:ext uri="{FF2B5EF4-FFF2-40B4-BE49-F238E27FC236}">
                  <a16:creationId xmlns:a16="http://schemas.microsoft.com/office/drawing/2014/main" id="{EA165901-B4F4-9149-8D94-F5D1EF46D020}"/>
                </a:ext>
              </a:extLst>
            </p:cNvPr>
            <p:cNvCxnSpPr>
              <a:cxnSpLocks noChangeShapeType="1"/>
            </p:cNvCxnSpPr>
            <p:nvPr/>
          </p:nvCxnSpPr>
          <p:spPr bwMode="auto">
            <a:xfrm>
              <a:off x="6139457" y="3169615"/>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67" name="Straight Connector 515">
              <a:extLst>
                <a:ext uri="{FF2B5EF4-FFF2-40B4-BE49-F238E27FC236}">
                  <a16:creationId xmlns:a16="http://schemas.microsoft.com/office/drawing/2014/main" id="{8F5D51C1-226C-6041-A49C-77285E66A8F2}"/>
                </a:ext>
              </a:extLst>
            </p:cNvPr>
            <p:cNvCxnSpPr>
              <a:cxnSpLocks noChangeShapeType="1"/>
              <a:stCxn id="212404" idx="0"/>
            </p:cNvCxnSpPr>
            <p:nvPr/>
          </p:nvCxnSpPr>
          <p:spPr bwMode="auto">
            <a:xfrm flipV="1">
              <a:off x="3832888" y="4233720"/>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68" name="Oval 521">
              <a:extLst>
                <a:ext uri="{FF2B5EF4-FFF2-40B4-BE49-F238E27FC236}">
                  <a16:creationId xmlns:a16="http://schemas.microsoft.com/office/drawing/2014/main" id="{A11BC0A9-92CD-6445-B4EA-5AB7ECED0973}"/>
                </a:ext>
              </a:extLst>
            </p:cNvPr>
            <p:cNvSpPr>
              <a:spLocks noChangeArrowheads="1"/>
            </p:cNvSpPr>
            <p:nvPr/>
          </p:nvSpPr>
          <p:spPr bwMode="auto">
            <a:xfrm>
              <a:off x="3932543" y="3959560"/>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rPr>
                <a:t>   </a:t>
              </a:r>
            </a:p>
          </p:txBody>
        </p:sp>
        <p:cxnSp>
          <p:nvCxnSpPr>
            <p:cNvPr id="212369" name="Straight Connector 519">
              <a:extLst>
                <a:ext uri="{FF2B5EF4-FFF2-40B4-BE49-F238E27FC236}">
                  <a16:creationId xmlns:a16="http://schemas.microsoft.com/office/drawing/2014/main" id="{0D76712C-6BAC-0F4F-83BA-864634AFEA71}"/>
                </a:ext>
              </a:extLst>
            </p:cNvPr>
            <p:cNvCxnSpPr>
              <a:cxnSpLocks noChangeShapeType="1"/>
              <a:stCxn id="212368" idx="6"/>
              <a:endCxn id="212602" idx="1"/>
            </p:cNvCxnSpPr>
            <p:nvPr/>
          </p:nvCxnSpPr>
          <p:spPr bwMode="auto">
            <a:xfrm flipV="1">
              <a:off x="4460773" y="3953940"/>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0" name="Straight Connector 520">
              <a:extLst>
                <a:ext uri="{FF2B5EF4-FFF2-40B4-BE49-F238E27FC236}">
                  <a16:creationId xmlns:a16="http://schemas.microsoft.com/office/drawing/2014/main" id="{BF1055A1-7731-DD4B-9C17-14D79C2BE26A}"/>
                </a:ext>
              </a:extLst>
            </p:cNvPr>
            <p:cNvCxnSpPr>
              <a:cxnSpLocks noChangeShapeType="1"/>
            </p:cNvCxnSpPr>
            <p:nvPr/>
          </p:nvCxnSpPr>
          <p:spPr bwMode="auto">
            <a:xfrm>
              <a:off x="3692525" y="3789363"/>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1" name="Straight Connector 7">
              <a:extLst>
                <a:ext uri="{FF2B5EF4-FFF2-40B4-BE49-F238E27FC236}">
                  <a16:creationId xmlns:a16="http://schemas.microsoft.com/office/drawing/2014/main" id="{DD44BBBA-67CC-324B-82FA-1F06761240E6}"/>
                </a:ext>
              </a:extLst>
            </p:cNvPr>
            <p:cNvCxnSpPr>
              <a:cxnSpLocks noChangeShapeType="1"/>
              <a:stCxn id="212476" idx="5"/>
              <a:endCxn id="212600" idx="1"/>
            </p:cNvCxnSpPr>
            <p:nvPr/>
          </p:nvCxnSpPr>
          <p:spPr bwMode="auto">
            <a:xfrm>
              <a:off x="4876727" y="3633788"/>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2" name="Straight Connector 415">
              <a:extLst>
                <a:ext uri="{FF2B5EF4-FFF2-40B4-BE49-F238E27FC236}">
                  <a16:creationId xmlns:a16="http://schemas.microsoft.com/office/drawing/2014/main" id="{E5879C3B-C51B-F044-AB12-0AC49119D6A9}"/>
                </a:ext>
              </a:extLst>
            </p:cNvPr>
            <p:cNvCxnSpPr>
              <a:cxnSpLocks noChangeShapeType="1"/>
              <a:endCxn id="212436" idx="0"/>
            </p:cNvCxnSpPr>
            <p:nvPr/>
          </p:nvCxnSpPr>
          <p:spPr bwMode="auto">
            <a:xfrm flipH="1">
              <a:off x="2406650" y="3753813"/>
              <a:ext cx="282556"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2373" name="Straight Connector 523">
              <a:extLst>
                <a:ext uri="{FF2B5EF4-FFF2-40B4-BE49-F238E27FC236}">
                  <a16:creationId xmlns:a16="http://schemas.microsoft.com/office/drawing/2014/main" id="{38228BDF-4479-0A49-B534-DBFBE9AC9F97}"/>
                </a:ext>
              </a:extLst>
            </p:cNvPr>
            <p:cNvCxnSpPr>
              <a:cxnSpLocks noChangeShapeType="1"/>
              <a:stCxn id="212399" idx="0"/>
            </p:cNvCxnSpPr>
            <p:nvPr/>
          </p:nvCxnSpPr>
          <p:spPr bwMode="auto">
            <a:xfrm flipV="1">
              <a:off x="4307761" y="4626483"/>
              <a:ext cx="844015" cy="3042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2374" name="Oval 6">
              <a:extLst>
                <a:ext uri="{FF2B5EF4-FFF2-40B4-BE49-F238E27FC236}">
                  <a16:creationId xmlns:a16="http://schemas.microsoft.com/office/drawing/2014/main" id="{E8F4E564-B0C5-094F-B054-D95E2EB4DCEA}"/>
                </a:ext>
              </a:extLst>
            </p:cNvPr>
            <p:cNvSpPr>
              <a:spLocks noChangeArrowheads="1"/>
            </p:cNvSpPr>
            <p:nvPr/>
          </p:nvSpPr>
          <p:spPr bwMode="auto">
            <a:xfrm>
              <a:off x="3340100" y="5359400"/>
              <a:ext cx="2044700"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75" name="Oval 517">
              <a:extLst>
                <a:ext uri="{FF2B5EF4-FFF2-40B4-BE49-F238E27FC236}">
                  <a16:creationId xmlns:a16="http://schemas.microsoft.com/office/drawing/2014/main" id="{3E941375-17AE-A444-BC58-27E4F58BCBA4}"/>
                </a:ext>
              </a:extLst>
            </p:cNvPr>
            <p:cNvSpPr>
              <a:spLocks noChangeArrowheads="1"/>
            </p:cNvSpPr>
            <p:nvPr/>
          </p:nvSpPr>
          <p:spPr bwMode="auto">
            <a:xfrm rot="5400000">
              <a:off x="867569" y="3736182"/>
              <a:ext cx="1252537"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cxnSp>
          <p:nvCxnSpPr>
            <p:cNvPr id="212376" name="Straight Connector 39941">
              <a:extLst>
                <a:ext uri="{FF2B5EF4-FFF2-40B4-BE49-F238E27FC236}">
                  <a16:creationId xmlns:a16="http://schemas.microsoft.com/office/drawing/2014/main" id="{88CB59FF-B4E1-3045-B6B9-87E198A0A2F4}"/>
                </a:ext>
              </a:extLst>
            </p:cNvPr>
            <p:cNvCxnSpPr>
              <a:cxnSpLocks noChangeShapeType="1"/>
              <a:stCxn id="212375" idx="0"/>
              <a:endCxn id="212464" idx="0"/>
            </p:cNvCxnSpPr>
            <p:nvPr/>
          </p:nvCxnSpPr>
          <p:spPr bwMode="auto">
            <a:xfrm flipV="1">
              <a:off x="1684338" y="3654425"/>
              <a:ext cx="758825" cy="2730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2377" name="Straight Connector 524">
              <a:extLst>
                <a:ext uri="{FF2B5EF4-FFF2-40B4-BE49-F238E27FC236}">
                  <a16:creationId xmlns:a16="http://schemas.microsoft.com/office/drawing/2014/main" id="{54823C0A-DE8A-3A46-9135-EC29ADC3944E}"/>
                </a:ext>
              </a:extLst>
            </p:cNvPr>
            <p:cNvCxnSpPr>
              <a:cxnSpLocks noChangeShapeType="1"/>
              <a:endCxn id="212438" idx="1"/>
            </p:cNvCxnSpPr>
            <p:nvPr/>
          </p:nvCxnSpPr>
          <p:spPr bwMode="auto">
            <a:xfrm>
              <a:off x="1685925" y="4111625"/>
              <a:ext cx="466725" cy="2698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grpSp>
        <p:nvGrpSpPr>
          <p:cNvPr id="211973" name="Group 418">
            <a:extLst>
              <a:ext uri="{FF2B5EF4-FFF2-40B4-BE49-F238E27FC236}">
                <a16:creationId xmlns:a16="http://schemas.microsoft.com/office/drawing/2014/main" id="{64878C9C-88A7-1B45-89D7-909D79798F1A}"/>
              </a:ext>
            </a:extLst>
          </p:cNvPr>
          <p:cNvGrpSpPr>
            <a:grpSpLocks/>
          </p:cNvGrpSpPr>
          <p:nvPr/>
        </p:nvGrpSpPr>
        <p:grpSpPr bwMode="auto">
          <a:xfrm>
            <a:off x="1963738" y="4827588"/>
            <a:ext cx="874712" cy="506412"/>
            <a:chOff x="2889" y="1631"/>
            <a:chExt cx="980" cy="743"/>
          </a:xfrm>
        </p:grpSpPr>
        <p:sp>
          <p:nvSpPr>
            <p:cNvPr id="212304" name="Rectangle 419">
              <a:extLst>
                <a:ext uri="{FF2B5EF4-FFF2-40B4-BE49-F238E27FC236}">
                  <a16:creationId xmlns:a16="http://schemas.microsoft.com/office/drawing/2014/main" id="{33B94C50-17C9-004C-8B35-6F999C043F7D}"/>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35249" name="AutoShape 420">
              <a:extLst>
                <a:ext uri="{FF2B5EF4-FFF2-40B4-BE49-F238E27FC236}">
                  <a16:creationId xmlns:a16="http://schemas.microsoft.com/office/drawing/2014/main" id="{2546187A-576B-DE46-A64B-440FC4856904}"/>
                </a:ext>
              </a:extLst>
            </p:cNvPr>
            <p:cNvSpPr>
              <a:spLocks noChangeArrowheads="1"/>
            </p:cNvSpPr>
            <p:nvPr/>
          </p:nvSpPr>
          <p:spPr bwMode="auto">
            <a:xfrm>
              <a:off x="2889" y="1631"/>
              <a:ext cx="980"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sp>
        <p:nvSpPr>
          <p:cNvPr id="211974" name="Line 424">
            <a:extLst>
              <a:ext uri="{FF2B5EF4-FFF2-40B4-BE49-F238E27FC236}">
                <a16:creationId xmlns:a16="http://schemas.microsoft.com/office/drawing/2014/main" id="{2ADD125E-0DE3-4D46-882E-73961DE43159}"/>
              </a:ext>
            </a:extLst>
          </p:cNvPr>
          <p:cNvSpPr>
            <a:spLocks noChangeShapeType="1"/>
          </p:cNvSpPr>
          <p:nvPr/>
        </p:nvSpPr>
        <p:spPr bwMode="auto">
          <a:xfrm flipV="1">
            <a:off x="2686051" y="5280026"/>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 name="Content Placeholder 12">
            <a:extLst>
              <a:ext uri="{FF2B5EF4-FFF2-40B4-BE49-F238E27FC236}">
                <a16:creationId xmlns:a16="http://schemas.microsoft.com/office/drawing/2014/main" id="{7DAA6B4B-E4A2-4841-8AC1-82CFF7FBD6B5}"/>
              </a:ext>
            </a:extLst>
          </p:cNvPr>
          <p:cNvSpPr>
            <a:spLocks noGrp="1"/>
          </p:cNvSpPr>
          <p:nvPr>
            <p:ph idx="1"/>
          </p:nvPr>
        </p:nvSpPr>
        <p:spPr>
          <a:xfrm>
            <a:off x="991026" y="2033057"/>
            <a:ext cx="10535957" cy="1306512"/>
          </a:xfrm>
        </p:spPr>
        <p:txBody>
          <a:bodyPr/>
          <a:lstStyle/>
          <a:p>
            <a:pPr>
              <a:buSzPct val="100000"/>
              <a:buFont typeface="Wingdings" pitchFamily="2" charset="2"/>
              <a:buChar char="§"/>
            </a:pPr>
            <a:r>
              <a:rPr lang="en-US" altLang="en-US" dirty="0">
                <a:latin typeface="Calibri" panose="020F0502020204030204" pitchFamily="34" charset="0"/>
                <a:ea typeface="ＭＳ Ｐゴシック" panose="020B0600070205080204" pitchFamily="34" charset="-128"/>
                <a:cs typeface="Calibri" panose="020F0502020204030204" pitchFamily="34" charset="0"/>
              </a:rPr>
              <a:t>subscriber requests content, service provider returns manifest</a:t>
            </a:r>
          </a:p>
        </p:txBody>
      </p:sp>
      <p:sp>
        <p:nvSpPr>
          <p:cNvPr id="673" name="Title 1">
            <a:extLst>
              <a:ext uri="{FF2B5EF4-FFF2-40B4-BE49-F238E27FC236}">
                <a16:creationId xmlns:a16="http://schemas.microsoft.com/office/drawing/2014/main" id="{21721E23-9F57-904C-BFCA-C4CD4A1EA585}"/>
              </a:ext>
            </a:extLst>
          </p:cNvPr>
          <p:cNvSpPr>
            <a:spLocks noGrp="1"/>
          </p:cNvSpPr>
          <p:nvPr>
            <p:ph type="title"/>
          </p:nvPr>
        </p:nvSpPr>
        <p:spPr>
          <a:xfrm>
            <a:off x="509441" y="180762"/>
            <a:ext cx="10515600" cy="894622"/>
          </a:xfrm>
        </p:spPr>
        <p:txBody>
          <a:bodyPr>
            <a:normAutofit/>
          </a:bodyPr>
          <a:lstStyle/>
          <a:p>
            <a:r>
              <a:rPr lang="en-US" altLang="en-US" sz="4400" dirty="0">
                <a:ea typeface="ＭＳ Ｐゴシック" panose="020B0600070205080204" pitchFamily="34" charset="-128"/>
              </a:rPr>
              <a:t>How does Netflix work?</a:t>
            </a:r>
          </a:p>
        </p:txBody>
      </p:sp>
      <p:grpSp>
        <p:nvGrpSpPr>
          <p:cNvPr id="793" name="Group 792">
            <a:extLst>
              <a:ext uri="{FF2B5EF4-FFF2-40B4-BE49-F238E27FC236}">
                <a16:creationId xmlns:a16="http://schemas.microsoft.com/office/drawing/2014/main" id="{0F460B63-6ED8-F347-BBCA-6234C05E84AA}"/>
              </a:ext>
            </a:extLst>
          </p:cNvPr>
          <p:cNvGrpSpPr>
            <a:grpSpLocks/>
          </p:cNvGrpSpPr>
          <p:nvPr/>
        </p:nvGrpSpPr>
        <p:grpSpPr bwMode="auto">
          <a:xfrm>
            <a:off x="4745038" y="5776913"/>
            <a:ext cx="349250" cy="679450"/>
            <a:chOff x="7923189" y="2486664"/>
            <a:chExt cx="360377" cy="884585"/>
          </a:xfrm>
        </p:grpSpPr>
        <p:pic>
          <p:nvPicPr>
            <p:cNvPr id="212270" name="Picture 3">
              <a:extLst>
                <a:ext uri="{FF2B5EF4-FFF2-40B4-BE49-F238E27FC236}">
                  <a16:creationId xmlns:a16="http://schemas.microsoft.com/office/drawing/2014/main" id="{C6D635F6-BB30-AA4D-BE52-460EABB84F1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71" name="Group 950">
              <a:extLst>
                <a:ext uri="{FF2B5EF4-FFF2-40B4-BE49-F238E27FC236}">
                  <a16:creationId xmlns:a16="http://schemas.microsoft.com/office/drawing/2014/main" id="{59A02A58-675C-9B46-A67F-C1008EA98B68}"/>
                </a:ext>
              </a:extLst>
            </p:cNvPr>
            <p:cNvGrpSpPr>
              <a:grpSpLocks/>
            </p:cNvGrpSpPr>
            <p:nvPr/>
          </p:nvGrpSpPr>
          <p:grpSpPr bwMode="auto">
            <a:xfrm>
              <a:off x="7923189" y="2890236"/>
              <a:ext cx="227012" cy="481013"/>
              <a:chOff x="4140" y="429"/>
              <a:chExt cx="1425" cy="2396"/>
            </a:xfrm>
          </p:grpSpPr>
          <p:sp>
            <p:nvSpPr>
              <p:cNvPr id="212272" name="Freeform 951">
                <a:extLst>
                  <a:ext uri="{FF2B5EF4-FFF2-40B4-BE49-F238E27FC236}">
                    <a16:creationId xmlns:a16="http://schemas.microsoft.com/office/drawing/2014/main" id="{DB6BE476-FB59-564D-A7CD-F63CB4F0321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3" name="Rectangle 952">
                <a:extLst>
                  <a:ext uri="{FF2B5EF4-FFF2-40B4-BE49-F238E27FC236}">
                    <a16:creationId xmlns:a16="http://schemas.microsoft.com/office/drawing/2014/main" id="{97AAE496-AF52-7646-BE1B-C5175383BB1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4" name="Freeform 953">
                <a:extLst>
                  <a:ext uri="{FF2B5EF4-FFF2-40B4-BE49-F238E27FC236}">
                    <a16:creationId xmlns:a16="http://schemas.microsoft.com/office/drawing/2014/main" id="{78FEEF1E-CBB8-154D-9E0A-4C30741DF41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5" name="Freeform 954">
                <a:extLst>
                  <a:ext uri="{FF2B5EF4-FFF2-40B4-BE49-F238E27FC236}">
                    <a16:creationId xmlns:a16="http://schemas.microsoft.com/office/drawing/2014/main" id="{064546A9-BF2A-C14D-B11A-3FF7F8D608C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76" name="Rectangle 955">
                <a:extLst>
                  <a:ext uri="{FF2B5EF4-FFF2-40B4-BE49-F238E27FC236}">
                    <a16:creationId xmlns:a16="http://schemas.microsoft.com/office/drawing/2014/main" id="{A14329CB-23B1-7B4E-8E21-1EBE2CA83D7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7" name="Group 956">
                <a:extLst>
                  <a:ext uri="{FF2B5EF4-FFF2-40B4-BE49-F238E27FC236}">
                    <a16:creationId xmlns:a16="http://schemas.microsoft.com/office/drawing/2014/main" id="{ABBB6008-BA37-504A-BF1C-773E127FD125}"/>
                  </a:ext>
                </a:extLst>
              </p:cNvPr>
              <p:cNvGrpSpPr>
                <a:grpSpLocks/>
              </p:cNvGrpSpPr>
              <p:nvPr/>
            </p:nvGrpSpPr>
            <p:grpSpPr bwMode="auto">
              <a:xfrm>
                <a:off x="4749" y="668"/>
                <a:ext cx="581" cy="145"/>
                <a:chOff x="614" y="2568"/>
                <a:chExt cx="725" cy="139"/>
              </a:xfrm>
            </p:grpSpPr>
            <p:sp>
              <p:nvSpPr>
                <p:cNvPr id="212302" name="AutoShape 957">
                  <a:extLst>
                    <a:ext uri="{FF2B5EF4-FFF2-40B4-BE49-F238E27FC236}">
                      <a16:creationId xmlns:a16="http://schemas.microsoft.com/office/drawing/2014/main" id="{BBAE6B6F-A278-9C4B-9012-71D473E8439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3" name="AutoShape 958">
                  <a:extLst>
                    <a:ext uri="{FF2B5EF4-FFF2-40B4-BE49-F238E27FC236}">
                      <a16:creationId xmlns:a16="http://schemas.microsoft.com/office/drawing/2014/main" id="{D5A328A7-1DE3-2945-A17E-0EFC3C10CE8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78" name="Rectangle 959">
                <a:extLst>
                  <a:ext uri="{FF2B5EF4-FFF2-40B4-BE49-F238E27FC236}">
                    <a16:creationId xmlns:a16="http://schemas.microsoft.com/office/drawing/2014/main" id="{E94A5BB5-420E-DC4D-9F7A-0609BE927CE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79" name="Group 960">
                <a:extLst>
                  <a:ext uri="{FF2B5EF4-FFF2-40B4-BE49-F238E27FC236}">
                    <a16:creationId xmlns:a16="http://schemas.microsoft.com/office/drawing/2014/main" id="{3D4E0B35-7745-E646-B62C-A5C8F87D534B}"/>
                  </a:ext>
                </a:extLst>
              </p:cNvPr>
              <p:cNvGrpSpPr>
                <a:grpSpLocks/>
              </p:cNvGrpSpPr>
              <p:nvPr/>
            </p:nvGrpSpPr>
            <p:grpSpPr bwMode="auto">
              <a:xfrm>
                <a:off x="4747" y="994"/>
                <a:ext cx="581" cy="134"/>
                <a:chOff x="614" y="2568"/>
                <a:chExt cx="725" cy="139"/>
              </a:xfrm>
            </p:grpSpPr>
            <p:sp>
              <p:nvSpPr>
                <p:cNvPr id="212300" name="AutoShape 961">
                  <a:extLst>
                    <a:ext uri="{FF2B5EF4-FFF2-40B4-BE49-F238E27FC236}">
                      <a16:creationId xmlns:a16="http://schemas.microsoft.com/office/drawing/2014/main" id="{8FC74A8B-A6FF-B244-8B1B-563D2AB45C8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301" name="AutoShape 962">
                  <a:extLst>
                    <a:ext uri="{FF2B5EF4-FFF2-40B4-BE49-F238E27FC236}">
                      <a16:creationId xmlns:a16="http://schemas.microsoft.com/office/drawing/2014/main" id="{C7F8F30F-76CD-9F4D-89A1-5C6AA373A5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0" name="Rectangle 963">
                <a:extLst>
                  <a:ext uri="{FF2B5EF4-FFF2-40B4-BE49-F238E27FC236}">
                    <a16:creationId xmlns:a16="http://schemas.microsoft.com/office/drawing/2014/main" id="{54329010-4880-A040-AD13-FB0ED91202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1" name="Rectangle 964">
                <a:extLst>
                  <a:ext uri="{FF2B5EF4-FFF2-40B4-BE49-F238E27FC236}">
                    <a16:creationId xmlns:a16="http://schemas.microsoft.com/office/drawing/2014/main" id="{F146D8E2-272F-AD4F-9647-0F00A3C6CA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2" name="Group 965">
                <a:extLst>
                  <a:ext uri="{FF2B5EF4-FFF2-40B4-BE49-F238E27FC236}">
                    <a16:creationId xmlns:a16="http://schemas.microsoft.com/office/drawing/2014/main" id="{49F50C06-AA65-234D-A544-F6D40F37DAAC}"/>
                  </a:ext>
                </a:extLst>
              </p:cNvPr>
              <p:cNvGrpSpPr>
                <a:grpSpLocks/>
              </p:cNvGrpSpPr>
              <p:nvPr/>
            </p:nvGrpSpPr>
            <p:grpSpPr bwMode="auto">
              <a:xfrm>
                <a:off x="4735" y="1627"/>
                <a:ext cx="582" cy="151"/>
                <a:chOff x="614" y="2568"/>
                <a:chExt cx="725" cy="139"/>
              </a:xfrm>
            </p:grpSpPr>
            <p:sp>
              <p:nvSpPr>
                <p:cNvPr id="212298" name="AutoShape 966">
                  <a:extLst>
                    <a:ext uri="{FF2B5EF4-FFF2-40B4-BE49-F238E27FC236}">
                      <a16:creationId xmlns:a16="http://schemas.microsoft.com/office/drawing/2014/main" id="{34251BE9-6C6E-D04E-82DB-F51792556FA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9" name="AutoShape 967">
                  <a:extLst>
                    <a:ext uri="{FF2B5EF4-FFF2-40B4-BE49-F238E27FC236}">
                      <a16:creationId xmlns:a16="http://schemas.microsoft.com/office/drawing/2014/main" id="{9D9A0088-82D8-4746-A7D1-565EE50033B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3" name="Freeform 968">
                <a:extLst>
                  <a:ext uri="{FF2B5EF4-FFF2-40B4-BE49-F238E27FC236}">
                    <a16:creationId xmlns:a16="http://schemas.microsoft.com/office/drawing/2014/main" id="{03A5D088-1D4E-204F-A05A-E1A04117E56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84" name="Group 969">
                <a:extLst>
                  <a:ext uri="{FF2B5EF4-FFF2-40B4-BE49-F238E27FC236}">
                    <a16:creationId xmlns:a16="http://schemas.microsoft.com/office/drawing/2014/main" id="{45751AFB-3CB8-E54E-A420-3ACBD2CD821A}"/>
                  </a:ext>
                </a:extLst>
              </p:cNvPr>
              <p:cNvGrpSpPr>
                <a:grpSpLocks/>
              </p:cNvGrpSpPr>
              <p:nvPr/>
            </p:nvGrpSpPr>
            <p:grpSpPr bwMode="auto">
              <a:xfrm>
                <a:off x="4739" y="1327"/>
                <a:ext cx="582" cy="139"/>
                <a:chOff x="614" y="2568"/>
                <a:chExt cx="725" cy="139"/>
              </a:xfrm>
            </p:grpSpPr>
            <p:sp>
              <p:nvSpPr>
                <p:cNvPr id="212296" name="AutoShape 970">
                  <a:extLst>
                    <a:ext uri="{FF2B5EF4-FFF2-40B4-BE49-F238E27FC236}">
                      <a16:creationId xmlns:a16="http://schemas.microsoft.com/office/drawing/2014/main" id="{4879D096-1F5A-AB4B-8699-DC85555DF6D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7" name="AutoShape 971">
                  <a:extLst>
                    <a:ext uri="{FF2B5EF4-FFF2-40B4-BE49-F238E27FC236}">
                      <a16:creationId xmlns:a16="http://schemas.microsoft.com/office/drawing/2014/main" id="{2020F25C-85BE-E041-A122-B889A1FC75BC}"/>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85" name="Rectangle 972">
                <a:extLst>
                  <a:ext uri="{FF2B5EF4-FFF2-40B4-BE49-F238E27FC236}">
                    <a16:creationId xmlns:a16="http://schemas.microsoft.com/office/drawing/2014/main" id="{51EEB386-9A5D-8143-9E96-9E2A9E93CC9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6" name="Freeform 973">
                <a:extLst>
                  <a:ext uri="{FF2B5EF4-FFF2-40B4-BE49-F238E27FC236}">
                    <a16:creationId xmlns:a16="http://schemas.microsoft.com/office/drawing/2014/main" id="{0B1578A9-2AA4-BD43-968E-863FA89B713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7" name="Freeform 974">
                <a:extLst>
                  <a:ext uri="{FF2B5EF4-FFF2-40B4-BE49-F238E27FC236}">
                    <a16:creationId xmlns:a16="http://schemas.microsoft.com/office/drawing/2014/main" id="{0D66B690-4369-6843-AC31-6837F93D4F9B}"/>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8" name="Oval 975">
                <a:extLst>
                  <a:ext uri="{FF2B5EF4-FFF2-40B4-BE49-F238E27FC236}">
                    <a16:creationId xmlns:a16="http://schemas.microsoft.com/office/drawing/2014/main" id="{EA324AF1-34AF-944A-B93E-B7199E644A4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89" name="Freeform 976">
                <a:extLst>
                  <a:ext uri="{FF2B5EF4-FFF2-40B4-BE49-F238E27FC236}">
                    <a16:creationId xmlns:a16="http://schemas.microsoft.com/office/drawing/2014/main" id="{10570BA8-EB42-3F43-AEF6-B1A43EC3807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0" name="AutoShape 977">
                <a:extLst>
                  <a:ext uri="{FF2B5EF4-FFF2-40B4-BE49-F238E27FC236}">
                    <a16:creationId xmlns:a16="http://schemas.microsoft.com/office/drawing/2014/main" id="{A02D527D-524E-5148-9599-FEFBEDBBA4B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1" name="AutoShape 978">
                <a:extLst>
                  <a:ext uri="{FF2B5EF4-FFF2-40B4-BE49-F238E27FC236}">
                    <a16:creationId xmlns:a16="http://schemas.microsoft.com/office/drawing/2014/main" id="{62A7C374-701B-C84E-8D0A-330805A218C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2" name="Oval 979">
                <a:extLst>
                  <a:ext uri="{FF2B5EF4-FFF2-40B4-BE49-F238E27FC236}">
                    <a16:creationId xmlns:a16="http://schemas.microsoft.com/office/drawing/2014/main" id="{641B2959-5FF9-8242-8CA2-86E1B7EF1D2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3" name="Oval 980">
                <a:extLst>
                  <a:ext uri="{FF2B5EF4-FFF2-40B4-BE49-F238E27FC236}">
                    <a16:creationId xmlns:a16="http://schemas.microsoft.com/office/drawing/2014/main" id="{DF26E7E9-F21E-5042-88DE-2D51E4D2AE7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94" name="Oval 981">
                <a:extLst>
                  <a:ext uri="{FF2B5EF4-FFF2-40B4-BE49-F238E27FC236}">
                    <a16:creationId xmlns:a16="http://schemas.microsoft.com/office/drawing/2014/main" id="{E0268560-5AEC-064D-8B59-F87E954E8C8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95" name="Rectangle 982">
                <a:extLst>
                  <a:ext uri="{FF2B5EF4-FFF2-40B4-BE49-F238E27FC236}">
                    <a16:creationId xmlns:a16="http://schemas.microsoft.com/office/drawing/2014/main" id="{902ABD3D-7CF5-C146-88D3-3E605B61B04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28" name="Group 827">
            <a:extLst>
              <a:ext uri="{FF2B5EF4-FFF2-40B4-BE49-F238E27FC236}">
                <a16:creationId xmlns:a16="http://schemas.microsoft.com/office/drawing/2014/main" id="{FD173FB9-420D-9E49-8542-9E15A51B5B09}"/>
              </a:ext>
            </a:extLst>
          </p:cNvPr>
          <p:cNvGrpSpPr>
            <a:grpSpLocks/>
          </p:cNvGrpSpPr>
          <p:nvPr/>
        </p:nvGrpSpPr>
        <p:grpSpPr bwMode="auto">
          <a:xfrm>
            <a:off x="5911851" y="3556000"/>
            <a:ext cx="347663" cy="679450"/>
            <a:chOff x="7923189" y="2486664"/>
            <a:chExt cx="360377" cy="884585"/>
          </a:xfrm>
        </p:grpSpPr>
        <p:pic>
          <p:nvPicPr>
            <p:cNvPr id="212236" name="Picture 3">
              <a:extLst>
                <a:ext uri="{FF2B5EF4-FFF2-40B4-BE49-F238E27FC236}">
                  <a16:creationId xmlns:a16="http://schemas.microsoft.com/office/drawing/2014/main" id="{90425795-A848-3A47-92DB-4B71A439E4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37" name="Group 950">
              <a:extLst>
                <a:ext uri="{FF2B5EF4-FFF2-40B4-BE49-F238E27FC236}">
                  <a16:creationId xmlns:a16="http://schemas.microsoft.com/office/drawing/2014/main" id="{7B27B3BB-E951-9C4A-930D-20B82F341517}"/>
                </a:ext>
              </a:extLst>
            </p:cNvPr>
            <p:cNvGrpSpPr>
              <a:grpSpLocks/>
            </p:cNvGrpSpPr>
            <p:nvPr/>
          </p:nvGrpSpPr>
          <p:grpSpPr bwMode="auto">
            <a:xfrm>
              <a:off x="7923189" y="2890236"/>
              <a:ext cx="227012" cy="481013"/>
              <a:chOff x="4140" y="429"/>
              <a:chExt cx="1425" cy="2396"/>
            </a:xfrm>
          </p:grpSpPr>
          <p:sp>
            <p:nvSpPr>
              <p:cNvPr id="212238" name="Freeform 951">
                <a:extLst>
                  <a:ext uri="{FF2B5EF4-FFF2-40B4-BE49-F238E27FC236}">
                    <a16:creationId xmlns:a16="http://schemas.microsoft.com/office/drawing/2014/main" id="{5033C289-EBE7-F848-A6AE-24C3C3AB196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9" name="Rectangle 952">
                <a:extLst>
                  <a:ext uri="{FF2B5EF4-FFF2-40B4-BE49-F238E27FC236}">
                    <a16:creationId xmlns:a16="http://schemas.microsoft.com/office/drawing/2014/main" id="{77C6B579-50BF-3B4F-A9D7-6554742C249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0" name="Freeform 953">
                <a:extLst>
                  <a:ext uri="{FF2B5EF4-FFF2-40B4-BE49-F238E27FC236}">
                    <a16:creationId xmlns:a16="http://schemas.microsoft.com/office/drawing/2014/main" id="{FF2FDFD9-CD89-314D-B9A1-9F93F6EF045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1" name="Freeform 954">
                <a:extLst>
                  <a:ext uri="{FF2B5EF4-FFF2-40B4-BE49-F238E27FC236}">
                    <a16:creationId xmlns:a16="http://schemas.microsoft.com/office/drawing/2014/main" id="{2A85F77C-9CD7-1340-B6C7-E191256EF5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2" name="Rectangle 955">
                <a:extLst>
                  <a:ext uri="{FF2B5EF4-FFF2-40B4-BE49-F238E27FC236}">
                    <a16:creationId xmlns:a16="http://schemas.microsoft.com/office/drawing/2014/main" id="{B001DC54-DB13-4B42-8FE5-F8CB8979B9A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3" name="Group 956">
                <a:extLst>
                  <a:ext uri="{FF2B5EF4-FFF2-40B4-BE49-F238E27FC236}">
                    <a16:creationId xmlns:a16="http://schemas.microsoft.com/office/drawing/2014/main" id="{F307D979-FCCD-E64A-947D-6475D5D53190}"/>
                  </a:ext>
                </a:extLst>
              </p:cNvPr>
              <p:cNvGrpSpPr>
                <a:grpSpLocks/>
              </p:cNvGrpSpPr>
              <p:nvPr/>
            </p:nvGrpSpPr>
            <p:grpSpPr bwMode="auto">
              <a:xfrm>
                <a:off x="4749" y="668"/>
                <a:ext cx="581" cy="145"/>
                <a:chOff x="614" y="2568"/>
                <a:chExt cx="725" cy="139"/>
              </a:xfrm>
            </p:grpSpPr>
            <p:sp>
              <p:nvSpPr>
                <p:cNvPr id="212268" name="AutoShape 957">
                  <a:extLst>
                    <a:ext uri="{FF2B5EF4-FFF2-40B4-BE49-F238E27FC236}">
                      <a16:creationId xmlns:a16="http://schemas.microsoft.com/office/drawing/2014/main" id="{283264BF-AD70-D540-9407-216C36471C1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9" name="AutoShape 958">
                  <a:extLst>
                    <a:ext uri="{FF2B5EF4-FFF2-40B4-BE49-F238E27FC236}">
                      <a16:creationId xmlns:a16="http://schemas.microsoft.com/office/drawing/2014/main" id="{DCC2AABB-6D70-B348-A2EA-B6234E7A9FB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4" name="Rectangle 959">
                <a:extLst>
                  <a:ext uri="{FF2B5EF4-FFF2-40B4-BE49-F238E27FC236}">
                    <a16:creationId xmlns:a16="http://schemas.microsoft.com/office/drawing/2014/main" id="{07023E65-53C3-0540-B684-1268D0C0895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5" name="Group 960">
                <a:extLst>
                  <a:ext uri="{FF2B5EF4-FFF2-40B4-BE49-F238E27FC236}">
                    <a16:creationId xmlns:a16="http://schemas.microsoft.com/office/drawing/2014/main" id="{0122A50B-D2CA-7D4E-A10A-A1D62BC5F6DD}"/>
                  </a:ext>
                </a:extLst>
              </p:cNvPr>
              <p:cNvGrpSpPr>
                <a:grpSpLocks/>
              </p:cNvGrpSpPr>
              <p:nvPr/>
            </p:nvGrpSpPr>
            <p:grpSpPr bwMode="auto">
              <a:xfrm>
                <a:off x="4747" y="994"/>
                <a:ext cx="581" cy="134"/>
                <a:chOff x="614" y="2568"/>
                <a:chExt cx="725" cy="139"/>
              </a:xfrm>
            </p:grpSpPr>
            <p:sp>
              <p:nvSpPr>
                <p:cNvPr id="212266" name="AutoShape 961">
                  <a:extLst>
                    <a:ext uri="{FF2B5EF4-FFF2-40B4-BE49-F238E27FC236}">
                      <a16:creationId xmlns:a16="http://schemas.microsoft.com/office/drawing/2014/main" id="{B6781CF3-69CF-0F44-A5BE-A0BAE8C18FE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7" name="AutoShape 962">
                  <a:extLst>
                    <a:ext uri="{FF2B5EF4-FFF2-40B4-BE49-F238E27FC236}">
                      <a16:creationId xmlns:a16="http://schemas.microsoft.com/office/drawing/2014/main" id="{969E0336-AAFA-7A4F-BA7F-D3F8604DEA4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6" name="Rectangle 963">
                <a:extLst>
                  <a:ext uri="{FF2B5EF4-FFF2-40B4-BE49-F238E27FC236}">
                    <a16:creationId xmlns:a16="http://schemas.microsoft.com/office/drawing/2014/main" id="{4D89ED35-E659-664A-B10E-59BABA71A24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47" name="Rectangle 964">
                <a:extLst>
                  <a:ext uri="{FF2B5EF4-FFF2-40B4-BE49-F238E27FC236}">
                    <a16:creationId xmlns:a16="http://schemas.microsoft.com/office/drawing/2014/main" id="{5EF7E283-572F-1F46-9FE8-78C8353E0D78}"/>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48" name="Group 965">
                <a:extLst>
                  <a:ext uri="{FF2B5EF4-FFF2-40B4-BE49-F238E27FC236}">
                    <a16:creationId xmlns:a16="http://schemas.microsoft.com/office/drawing/2014/main" id="{E00FE29F-6519-8D48-A0C8-DD298702AE03}"/>
                  </a:ext>
                </a:extLst>
              </p:cNvPr>
              <p:cNvGrpSpPr>
                <a:grpSpLocks/>
              </p:cNvGrpSpPr>
              <p:nvPr/>
            </p:nvGrpSpPr>
            <p:grpSpPr bwMode="auto">
              <a:xfrm>
                <a:off x="4735" y="1627"/>
                <a:ext cx="582" cy="151"/>
                <a:chOff x="614" y="2568"/>
                <a:chExt cx="725" cy="139"/>
              </a:xfrm>
            </p:grpSpPr>
            <p:sp>
              <p:nvSpPr>
                <p:cNvPr id="212264" name="AutoShape 966">
                  <a:extLst>
                    <a:ext uri="{FF2B5EF4-FFF2-40B4-BE49-F238E27FC236}">
                      <a16:creationId xmlns:a16="http://schemas.microsoft.com/office/drawing/2014/main" id="{EA079B44-83A2-FA4D-9076-317C7FFEDEF5}"/>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5" name="AutoShape 967">
                  <a:extLst>
                    <a:ext uri="{FF2B5EF4-FFF2-40B4-BE49-F238E27FC236}">
                      <a16:creationId xmlns:a16="http://schemas.microsoft.com/office/drawing/2014/main" id="{8C117DA6-5F38-3041-B5DB-50F0F1014C4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49" name="Freeform 968">
                <a:extLst>
                  <a:ext uri="{FF2B5EF4-FFF2-40B4-BE49-F238E27FC236}">
                    <a16:creationId xmlns:a16="http://schemas.microsoft.com/office/drawing/2014/main" id="{0CC5EDB9-BF34-0249-A545-5721A8460135}"/>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50" name="Group 969">
                <a:extLst>
                  <a:ext uri="{FF2B5EF4-FFF2-40B4-BE49-F238E27FC236}">
                    <a16:creationId xmlns:a16="http://schemas.microsoft.com/office/drawing/2014/main" id="{6E1330CB-ECAA-1B49-ACA9-C508640CD4F0}"/>
                  </a:ext>
                </a:extLst>
              </p:cNvPr>
              <p:cNvGrpSpPr>
                <a:grpSpLocks/>
              </p:cNvGrpSpPr>
              <p:nvPr/>
            </p:nvGrpSpPr>
            <p:grpSpPr bwMode="auto">
              <a:xfrm>
                <a:off x="4739" y="1327"/>
                <a:ext cx="582" cy="139"/>
                <a:chOff x="614" y="2568"/>
                <a:chExt cx="725" cy="139"/>
              </a:xfrm>
            </p:grpSpPr>
            <p:sp>
              <p:nvSpPr>
                <p:cNvPr id="212262" name="AutoShape 970">
                  <a:extLst>
                    <a:ext uri="{FF2B5EF4-FFF2-40B4-BE49-F238E27FC236}">
                      <a16:creationId xmlns:a16="http://schemas.microsoft.com/office/drawing/2014/main" id="{C6558777-A4A1-C646-8E74-917A3274C4B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3" name="AutoShape 971">
                  <a:extLst>
                    <a:ext uri="{FF2B5EF4-FFF2-40B4-BE49-F238E27FC236}">
                      <a16:creationId xmlns:a16="http://schemas.microsoft.com/office/drawing/2014/main" id="{6DCCB63F-4676-FA47-B3AD-6CC1AEA10E2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51" name="Rectangle 972">
                <a:extLst>
                  <a:ext uri="{FF2B5EF4-FFF2-40B4-BE49-F238E27FC236}">
                    <a16:creationId xmlns:a16="http://schemas.microsoft.com/office/drawing/2014/main" id="{8C0E6A33-5A00-3140-A409-5527D44144A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2" name="Freeform 973">
                <a:extLst>
                  <a:ext uri="{FF2B5EF4-FFF2-40B4-BE49-F238E27FC236}">
                    <a16:creationId xmlns:a16="http://schemas.microsoft.com/office/drawing/2014/main" id="{55371F00-39A2-7C47-81C6-A2FE626C9A0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3" name="Freeform 974">
                <a:extLst>
                  <a:ext uri="{FF2B5EF4-FFF2-40B4-BE49-F238E27FC236}">
                    <a16:creationId xmlns:a16="http://schemas.microsoft.com/office/drawing/2014/main" id="{B7196671-27D9-0047-BDD1-2B6410E4041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4" name="Oval 975">
                <a:extLst>
                  <a:ext uri="{FF2B5EF4-FFF2-40B4-BE49-F238E27FC236}">
                    <a16:creationId xmlns:a16="http://schemas.microsoft.com/office/drawing/2014/main" id="{EFC22A25-5441-8F4F-BDA4-0DE691080F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5" name="Freeform 976">
                <a:extLst>
                  <a:ext uri="{FF2B5EF4-FFF2-40B4-BE49-F238E27FC236}">
                    <a16:creationId xmlns:a16="http://schemas.microsoft.com/office/drawing/2014/main" id="{4826D924-9056-EA4B-A7A3-D23BC1DEBCE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6" name="AutoShape 977">
                <a:extLst>
                  <a:ext uri="{FF2B5EF4-FFF2-40B4-BE49-F238E27FC236}">
                    <a16:creationId xmlns:a16="http://schemas.microsoft.com/office/drawing/2014/main" id="{520B3BCF-295E-094B-8D59-AFBB8842ADF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7" name="AutoShape 978">
                <a:extLst>
                  <a:ext uri="{FF2B5EF4-FFF2-40B4-BE49-F238E27FC236}">
                    <a16:creationId xmlns:a16="http://schemas.microsoft.com/office/drawing/2014/main" id="{6D12D94D-F27B-0E4A-9F7C-D6E95D960E7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8" name="Oval 979">
                <a:extLst>
                  <a:ext uri="{FF2B5EF4-FFF2-40B4-BE49-F238E27FC236}">
                    <a16:creationId xmlns:a16="http://schemas.microsoft.com/office/drawing/2014/main" id="{807B1B62-B16D-8D4B-8BD9-5DF1512A891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59" name="Oval 980">
                <a:extLst>
                  <a:ext uri="{FF2B5EF4-FFF2-40B4-BE49-F238E27FC236}">
                    <a16:creationId xmlns:a16="http://schemas.microsoft.com/office/drawing/2014/main" id="{ADE21467-D624-904E-838D-70813E94C2D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60" name="Oval 981">
                <a:extLst>
                  <a:ext uri="{FF2B5EF4-FFF2-40B4-BE49-F238E27FC236}">
                    <a16:creationId xmlns:a16="http://schemas.microsoft.com/office/drawing/2014/main" id="{BCA56903-72E4-7C4E-9D04-96A1C7CA795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61" name="Rectangle 982">
                <a:extLst>
                  <a:ext uri="{FF2B5EF4-FFF2-40B4-BE49-F238E27FC236}">
                    <a16:creationId xmlns:a16="http://schemas.microsoft.com/office/drawing/2014/main" id="{BC789B8C-4E82-B640-9321-FB2652EB299A}"/>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63" name="Group 862">
            <a:extLst>
              <a:ext uri="{FF2B5EF4-FFF2-40B4-BE49-F238E27FC236}">
                <a16:creationId xmlns:a16="http://schemas.microsoft.com/office/drawing/2014/main" id="{B67E4C73-2DDE-0644-8B08-03343E467221}"/>
              </a:ext>
            </a:extLst>
          </p:cNvPr>
          <p:cNvGrpSpPr>
            <a:grpSpLocks/>
          </p:cNvGrpSpPr>
          <p:nvPr/>
        </p:nvGrpSpPr>
        <p:grpSpPr bwMode="auto">
          <a:xfrm>
            <a:off x="6608763" y="5611814"/>
            <a:ext cx="347662" cy="681037"/>
            <a:chOff x="7923189" y="2486664"/>
            <a:chExt cx="360377" cy="884585"/>
          </a:xfrm>
        </p:grpSpPr>
        <p:pic>
          <p:nvPicPr>
            <p:cNvPr id="212202" name="Picture 3">
              <a:extLst>
                <a:ext uri="{FF2B5EF4-FFF2-40B4-BE49-F238E27FC236}">
                  <a16:creationId xmlns:a16="http://schemas.microsoft.com/office/drawing/2014/main" id="{6BE77C42-6E06-D245-9F37-1EF256CCBB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203" name="Group 950">
              <a:extLst>
                <a:ext uri="{FF2B5EF4-FFF2-40B4-BE49-F238E27FC236}">
                  <a16:creationId xmlns:a16="http://schemas.microsoft.com/office/drawing/2014/main" id="{2D8EE99D-8E17-8845-94FD-64E4F9757662}"/>
                </a:ext>
              </a:extLst>
            </p:cNvPr>
            <p:cNvGrpSpPr>
              <a:grpSpLocks/>
            </p:cNvGrpSpPr>
            <p:nvPr/>
          </p:nvGrpSpPr>
          <p:grpSpPr bwMode="auto">
            <a:xfrm>
              <a:off x="7923189" y="2890236"/>
              <a:ext cx="227012" cy="481013"/>
              <a:chOff x="4140" y="429"/>
              <a:chExt cx="1425" cy="2396"/>
            </a:xfrm>
          </p:grpSpPr>
          <p:sp>
            <p:nvSpPr>
              <p:cNvPr id="212204" name="Freeform 951">
                <a:extLst>
                  <a:ext uri="{FF2B5EF4-FFF2-40B4-BE49-F238E27FC236}">
                    <a16:creationId xmlns:a16="http://schemas.microsoft.com/office/drawing/2014/main" id="{6F3FE0D4-A2DA-D34C-A4AD-632E7C0431D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5" name="Rectangle 952">
                <a:extLst>
                  <a:ext uri="{FF2B5EF4-FFF2-40B4-BE49-F238E27FC236}">
                    <a16:creationId xmlns:a16="http://schemas.microsoft.com/office/drawing/2014/main" id="{9B968662-8399-C947-A725-3C2079D169E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6" name="Freeform 953">
                <a:extLst>
                  <a:ext uri="{FF2B5EF4-FFF2-40B4-BE49-F238E27FC236}">
                    <a16:creationId xmlns:a16="http://schemas.microsoft.com/office/drawing/2014/main" id="{6FF771FD-7D10-FE46-814D-5741EB171B2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7" name="Freeform 954">
                <a:extLst>
                  <a:ext uri="{FF2B5EF4-FFF2-40B4-BE49-F238E27FC236}">
                    <a16:creationId xmlns:a16="http://schemas.microsoft.com/office/drawing/2014/main" id="{47B7976F-E40D-504C-9923-5650F7F50F6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8" name="Rectangle 955">
                <a:extLst>
                  <a:ext uri="{FF2B5EF4-FFF2-40B4-BE49-F238E27FC236}">
                    <a16:creationId xmlns:a16="http://schemas.microsoft.com/office/drawing/2014/main" id="{D61E8183-E04F-F349-944A-852A5E09850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09" name="Group 956">
                <a:extLst>
                  <a:ext uri="{FF2B5EF4-FFF2-40B4-BE49-F238E27FC236}">
                    <a16:creationId xmlns:a16="http://schemas.microsoft.com/office/drawing/2014/main" id="{05AC9BA8-A48D-914F-8353-9911B2724B9C}"/>
                  </a:ext>
                </a:extLst>
              </p:cNvPr>
              <p:cNvGrpSpPr>
                <a:grpSpLocks/>
              </p:cNvGrpSpPr>
              <p:nvPr/>
            </p:nvGrpSpPr>
            <p:grpSpPr bwMode="auto">
              <a:xfrm>
                <a:off x="4749" y="668"/>
                <a:ext cx="581" cy="145"/>
                <a:chOff x="614" y="2568"/>
                <a:chExt cx="725" cy="139"/>
              </a:xfrm>
            </p:grpSpPr>
            <p:sp>
              <p:nvSpPr>
                <p:cNvPr id="212234" name="AutoShape 957">
                  <a:extLst>
                    <a:ext uri="{FF2B5EF4-FFF2-40B4-BE49-F238E27FC236}">
                      <a16:creationId xmlns:a16="http://schemas.microsoft.com/office/drawing/2014/main" id="{3F913976-31DA-6747-B323-80805A82D86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5" name="AutoShape 958">
                  <a:extLst>
                    <a:ext uri="{FF2B5EF4-FFF2-40B4-BE49-F238E27FC236}">
                      <a16:creationId xmlns:a16="http://schemas.microsoft.com/office/drawing/2014/main" id="{268B330D-5EC4-4F41-A9C9-73694EE3B9B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0" name="Rectangle 959">
                <a:extLst>
                  <a:ext uri="{FF2B5EF4-FFF2-40B4-BE49-F238E27FC236}">
                    <a16:creationId xmlns:a16="http://schemas.microsoft.com/office/drawing/2014/main" id="{F126082E-80A4-F148-B67A-5F8B0C9C9E0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1" name="Group 960">
                <a:extLst>
                  <a:ext uri="{FF2B5EF4-FFF2-40B4-BE49-F238E27FC236}">
                    <a16:creationId xmlns:a16="http://schemas.microsoft.com/office/drawing/2014/main" id="{F4E60FF0-40E9-0743-8AB9-132F35646F41}"/>
                  </a:ext>
                </a:extLst>
              </p:cNvPr>
              <p:cNvGrpSpPr>
                <a:grpSpLocks/>
              </p:cNvGrpSpPr>
              <p:nvPr/>
            </p:nvGrpSpPr>
            <p:grpSpPr bwMode="auto">
              <a:xfrm>
                <a:off x="4747" y="994"/>
                <a:ext cx="581" cy="134"/>
                <a:chOff x="614" y="2568"/>
                <a:chExt cx="725" cy="139"/>
              </a:xfrm>
            </p:grpSpPr>
            <p:sp>
              <p:nvSpPr>
                <p:cNvPr id="212232" name="AutoShape 961">
                  <a:extLst>
                    <a:ext uri="{FF2B5EF4-FFF2-40B4-BE49-F238E27FC236}">
                      <a16:creationId xmlns:a16="http://schemas.microsoft.com/office/drawing/2014/main" id="{5D38D0E1-95B8-7644-916C-223FF4B01D7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3" name="AutoShape 962">
                  <a:extLst>
                    <a:ext uri="{FF2B5EF4-FFF2-40B4-BE49-F238E27FC236}">
                      <a16:creationId xmlns:a16="http://schemas.microsoft.com/office/drawing/2014/main" id="{228AF174-642C-DA45-8700-9B23D5A60F5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2" name="Rectangle 963">
                <a:extLst>
                  <a:ext uri="{FF2B5EF4-FFF2-40B4-BE49-F238E27FC236}">
                    <a16:creationId xmlns:a16="http://schemas.microsoft.com/office/drawing/2014/main" id="{CF598B88-9E11-634B-8D65-DC6DF3DBC4B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3" name="Rectangle 964">
                <a:extLst>
                  <a:ext uri="{FF2B5EF4-FFF2-40B4-BE49-F238E27FC236}">
                    <a16:creationId xmlns:a16="http://schemas.microsoft.com/office/drawing/2014/main" id="{3DAF1C69-3CE3-2C41-BA83-14BA5205233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4" name="Group 965">
                <a:extLst>
                  <a:ext uri="{FF2B5EF4-FFF2-40B4-BE49-F238E27FC236}">
                    <a16:creationId xmlns:a16="http://schemas.microsoft.com/office/drawing/2014/main" id="{7B9A1861-AEA3-F045-AD80-7CE3F47B2E7A}"/>
                  </a:ext>
                </a:extLst>
              </p:cNvPr>
              <p:cNvGrpSpPr>
                <a:grpSpLocks/>
              </p:cNvGrpSpPr>
              <p:nvPr/>
            </p:nvGrpSpPr>
            <p:grpSpPr bwMode="auto">
              <a:xfrm>
                <a:off x="4735" y="1627"/>
                <a:ext cx="582" cy="151"/>
                <a:chOff x="614" y="2568"/>
                <a:chExt cx="725" cy="139"/>
              </a:xfrm>
            </p:grpSpPr>
            <p:sp>
              <p:nvSpPr>
                <p:cNvPr id="212230" name="AutoShape 966">
                  <a:extLst>
                    <a:ext uri="{FF2B5EF4-FFF2-40B4-BE49-F238E27FC236}">
                      <a16:creationId xmlns:a16="http://schemas.microsoft.com/office/drawing/2014/main" id="{B5264E03-832D-0442-AA60-A277EBB2562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31" name="AutoShape 967">
                  <a:extLst>
                    <a:ext uri="{FF2B5EF4-FFF2-40B4-BE49-F238E27FC236}">
                      <a16:creationId xmlns:a16="http://schemas.microsoft.com/office/drawing/2014/main" id="{BC5DFBD9-986C-9546-8DFA-938688D9C67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5" name="Freeform 968">
                <a:extLst>
                  <a:ext uri="{FF2B5EF4-FFF2-40B4-BE49-F238E27FC236}">
                    <a16:creationId xmlns:a16="http://schemas.microsoft.com/office/drawing/2014/main" id="{17C79002-8148-4349-81F7-D0445F6C50B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216" name="Group 969">
                <a:extLst>
                  <a:ext uri="{FF2B5EF4-FFF2-40B4-BE49-F238E27FC236}">
                    <a16:creationId xmlns:a16="http://schemas.microsoft.com/office/drawing/2014/main" id="{BCA5C138-F65F-2545-ABFC-EC5A6979BCE0}"/>
                  </a:ext>
                </a:extLst>
              </p:cNvPr>
              <p:cNvGrpSpPr>
                <a:grpSpLocks/>
              </p:cNvGrpSpPr>
              <p:nvPr/>
            </p:nvGrpSpPr>
            <p:grpSpPr bwMode="auto">
              <a:xfrm>
                <a:off x="4739" y="1327"/>
                <a:ext cx="582" cy="139"/>
                <a:chOff x="614" y="2568"/>
                <a:chExt cx="725" cy="139"/>
              </a:xfrm>
            </p:grpSpPr>
            <p:sp>
              <p:nvSpPr>
                <p:cNvPr id="212228" name="AutoShape 970">
                  <a:extLst>
                    <a:ext uri="{FF2B5EF4-FFF2-40B4-BE49-F238E27FC236}">
                      <a16:creationId xmlns:a16="http://schemas.microsoft.com/office/drawing/2014/main" id="{A4C75F99-C790-654E-A3EF-2597B53BC69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9" name="AutoShape 971">
                  <a:extLst>
                    <a:ext uri="{FF2B5EF4-FFF2-40B4-BE49-F238E27FC236}">
                      <a16:creationId xmlns:a16="http://schemas.microsoft.com/office/drawing/2014/main" id="{DC4E3392-CF09-9F4D-8083-86B7B49CE45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217" name="Rectangle 972">
                <a:extLst>
                  <a:ext uri="{FF2B5EF4-FFF2-40B4-BE49-F238E27FC236}">
                    <a16:creationId xmlns:a16="http://schemas.microsoft.com/office/drawing/2014/main" id="{8AEF6CD3-3A6F-724B-ADAB-C671D48924E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8" name="Freeform 973">
                <a:extLst>
                  <a:ext uri="{FF2B5EF4-FFF2-40B4-BE49-F238E27FC236}">
                    <a16:creationId xmlns:a16="http://schemas.microsoft.com/office/drawing/2014/main" id="{9BBA2597-DB7B-AE46-A90F-87B6493FCB18}"/>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19" name="Freeform 974">
                <a:extLst>
                  <a:ext uri="{FF2B5EF4-FFF2-40B4-BE49-F238E27FC236}">
                    <a16:creationId xmlns:a16="http://schemas.microsoft.com/office/drawing/2014/main" id="{25FCD4A9-4884-DD44-A180-0BFA16E166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0" name="Oval 975">
                <a:extLst>
                  <a:ext uri="{FF2B5EF4-FFF2-40B4-BE49-F238E27FC236}">
                    <a16:creationId xmlns:a16="http://schemas.microsoft.com/office/drawing/2014/main" id="{E681610F-842C-3E44-8DBD-486A7E47DA6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1" name="Freeform 976">
                <a:extLst>
                  <a:ext uri="{FF2B5EF4-FFF2-40B4-BE49-F238E27FC236}">
                    <a16:creationId xmlns:a16="http://schemas.microsoft.com/office/drawing/2014/main" id="{9EEC1478-561A-DE4F-ADD8-E95A681EB8F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2" name="AutoShape 977">
                <a:extLst>
                  <a:ext uri="{FF2B5EF4-FFF2-40B4-BE49-F238E27FC236}">
                    <a16:creationId xmlns:a16="http://schemas.microsoft.com/office/drawing/2014/main" id="{D655FF6C-082E-CF4D-B0BC-6AE679FE0B50}"/>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3" name="AutoShape 978">
                <a:extLst>
                  <a:ext uri="{FF2B5EF4-FFF2-40B4-BE49-F238E27FC236}">
                    <a16:creationId xmlns:a16="http://schemas.microsoft.com/office/drawing/2014/main" id="{23BC460A-708D-1748-BBB0-A8F3360ED51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4" name="Oval 979">
                <a:extLst>
                  <a:ext uri="{FF2B5EF4-FFF2-40B4-BE49-F238E27FC236}">
                    <a16:creationId xmlns:a16="http://schemas.microsoft.com/office/drawing/2014/main" id="{56D8CE25-AF6D-274E-83E8-370B8A28AB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5" name="Oval 980">
                <a:extLst>
                  <a:ext uri="{FF2B5EF4-FFF2-40B4-BE49-F238E27FC236}">
                    <a16:creationId xmlns:a16="http://schemas.microsoft.com/office/drawing/2014/main" id="{A5B49612-4308-FD40-8B73-6D4D3A7C50A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226" name="Oval 981">
                <a:extLst>
                  <a:ext uri="{FF2B5EF4-FFF2-40B4-BE49-F238E27FC236}">
                    <a16:creationId xmlns:a16="http://schemas.microsoft.com/office/drawing/2014/main" id="{BE2B8944-FFDF-6545-A30D-61506BE12D3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27" name="Rectangle 982">
                <a:extLst>
                  <a:ext uri="{FF2B5EF4-FFF2-40B4-BE49-F238E27FC236}">
                    <a16:creationId xmlns:a16="http://schemas.microsoft.com/office/drawing/2014/main" id="{7320C232-24CD-644E-AA66-E1EC4338BB4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898" name="Group 897">
            <a:extLst>
              <a:ext uri="{FF2B5EF4-FFF2-40B4-BE49-F238E27FC236}">
                <a16:creationId xmlns:a16="http://schemas.microsoft.com/office/drawing/2014/main" id="{598C6C67-F8C4-A042-A92C-2B94B91C364A}"/>
              </a:ext>
            </a:extLst>
          </p:cNvPr>
          <p:cNvGrpSpPr>
            <a:grpSpLocks/>
          </p:cNvGrpSpPr>
          <p:nvPr/>
        </p:nvGrpSpPr>
        <p:grpSpPr bwMode="auto">
          <a:xfrm>
            <a:off x="7591426" y="3829050"/>
            <a:ext cx="347663" cy="681038"/>
            <a:chOff x="7923189" y="2486664"/>
            <a:chExt cx="360377" cy="884585"/>
          </a:xfrm>
        </p:grpSpPr>
        <p:pic>
          <p:nvPicPr>
            <p:cNvPr id="212168" name="Picture 3">
              <a:extLst>
                <a:ext uri="{FF2B5EF4-FFF2-40B4-BE49-F238E27FC236}">
                  <a16:creationId xmlns:a16="http://schemas.microsoft.com/office/drawing/2014/main" id="{4811B01E-BE38-934F-86FF-4F6DAF8B71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69" name="Group 950">
              <a:extLst>
                <a:ext uri="{FF2B5EF4-FFF2-40B4-BE49-F238E27FC236}">
                  <a16:creationId xmlns:a16="http://schemas.microsoft.com/office/drawing/2014/main" id="{0AFCE7C2-7232-154A-8E71-844BC22B892C}"/>
                </a:ext>
              </a:extLst>
            </p:cNvPr>
            <p:cNvGrpSpPr>
              <a:grpSpLocks/>
            </p:cNvGrpSpPr>
            <p:nvPr/>
          </p:nvGrpSpPr>
          <p:grpSpPr bwMode="auto">
            <a:xfrm>
              <a:off x="7923189" y="2890236"/>
              <a:ext cx="227012" cy="481013"/>
              <a:chOff x="4140" y="429"/>
              <a:chExt cx="1425" cy="2396"/>
            </a:xfrm>
          </p:grpSpPr>
          <p:sp>
            <p:nvSpPr>
              <p:cNvPr id="212170" name="Freeform 951">
                <a:extLst>
                  <a:ext uri="{FF2B5EF4-FFF2-40B4-BE49-F238E27FC236}">
                    <a16:creationId xmlns:a16="http://schemas.microsoft.com/office/drawing/2014/main" id="{39714E75-C662-9640-8E8B-EF48CF2CD2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1" name="Rectangle 952">
                <a:extLst>
                  <a:ext uri="{FF2B5EF4-FFF2-40B4-BE49-F238E27FC236}">
                    <a16:creationId xmlns:a16="http://schemas.microsoft.com/office/drawing/2014/main" id="{C10B9719-3E0A-294C-8D8E-31A4E02C043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2" name="Freeform 953">
                <a:extLst>
                  <a:ext uri="{FF2B5EF4-FFF2-40B4-BE49-F238E27FC236}">
                    <a16:creationId xmlns:a16="http://schemas.microsoft.com/office/drawing/2014/main" id="{EA1D806A-F3BB-AD4C-A7EA-E1F699CCB02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3" name="Freeform 954">
                <a:extLst>
                  <a:ext uri="{FF2B5EF4-FFF2-40B4-BE49-F238E27FC236}">
                    <a16:creationId xmlns:a16="http://schemas.microsoft.com/office/drawing/2014/main" id="{209C3040-DFFE-2641-B3F6-A6040A3E90D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4" name="Rectangle 955">
                <a:extLst>
                  <a:ext uri="{FF2B5EF4-FFF2-40B4-BE49-F238E27FC236}">
                    <a16:creationId xmlns:a16="http://schemas.microsoft.com/office/drawing/2014/main" id="{258645F2-B091-BE46-A175-38429858166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5" name="Group 956">
                <a:extLst>
                  <a:ext uri="{FF2B5EF4-FFF2-40B4-BE49-F238E27FC236}">
                    <a16:creationId xmlns:a16="http://schemas.microsoft.com/office/drawing/2014/main" id="{500CBD05-0E32-7148-AC0F-508B79C363F9}"/>
                  </a:ext>
                </a:extLst>
              </p:cNvPr>
              <p:cNvGrpSpPr>
                <a:grpSpLocks/>
              </p:cNvGrpSpPr>
              <p:nvPr/>
            </p:nvGrpSpPr>
            <p:grpSpPr bwMode="auto">
              <a:xfrm>
                <a:off x="4749" y="668"/>
                <a:ext cx="581" cy="145"/>
                <a:chOff x="614" y="2568"/>
                <a:chExt cx="725" cy="139"/>
              </a:xfrm>
            </p:grpSpPr>
            <p:sp>
              <p:nvSpPr>
                <p:cNvPr id="212200" name="AutoShape 957">
                  <a:extLst>
                    <a:ext uri="{FF2B5EF4-FFF2-40B4-BE49-F238E27FC236}">
                      <a16:creationId xmlns:a16="http://schemas.microsoft.com/office/drawing/2014/main" id="{D6E1CE8A-CD27-864E-BD7C-9FA86CA6CA3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201" name="AutoShape 958">
                  <a:extLst>
                    <a:ext uri="{FF2B5EF4-FFF2-40B4-BE49-F238E27FC236}">
                      <a16:creationId xmlns:a16="http://schemas.microsoft.com/office/drawing/2014/main" id="{631EEAAD-9EF2-1648-AD2A-A84D22BC5C7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6" name="Rectangle 959">
                <a:extLst>
                  <a:ext uri="{FF2B5EF4-FFF2-40B4-BE49-F238E27FC236}">
                    <a16:creationId xmlns:a16="http://schemas.microsoft.com/office/drawing/2014/main" id="{FED5732B-4C99-5E4F-99DA-07D855FE92A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77" name="Group 960">
                <a:extLst>
                  <a:ext uri="{FF2B5EF4-FFF2-40B4-BE49-F238E27FC236}">
                    <a16:creationId xmlns:a16="http://schemas.microsoft.com/office/drawing/2014/main" id="{34868CC0-C56E-CF45-A807-8A35936DF885}"/>
                  </a:ext>
                </a:extLst>
              </p:cNvPr>
              <p:cNvGrpSpPr>
                <a:grpSpLocks/>
              </p:cNvGrpSpPr>
              <p:nvPr/>
            </p:nvGrpSpPr>
            <p:grpSpPr bwMode="auto">
              <a:xfrm>
                <a:off x="4747" y="994"/>
                <a:ext cx="581" cy="134"/>
                <a:chOff x="614" y="2568"/>
                <a:chExt cx="725" cy="139"/>
              </a:xfrm>
            </p:grpSpPr>
            <p:sp>
              <p:nvSpPr>
                <p:cNvPr id="212198" name="AutoShape 961">
                  <a:extLst>
                    <a:ext uri="{FF2B5EF4-FFF2-40B4-BE49-F238E27FC236}">
                      <a16:creationId xmlns:a16="http://schemas.microsoft.com/office/drawing/2014/main" id="{8D2DB165-0043-0C4D-8CED-139DE529EAC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9" name="AutoShape 962">
                  <a:extLst>
                    <a:ext uri="{FF2B5EF4-FFF2-40B4-BE49-F238E27FC236}">
                      <a16:creationId xmlns:a16="http://schemas.microsoft.com/office/drawing/2014/main" id="{18927EE1-4ED6-C545-92EA-69A661ED62D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78" name="Rectangle 963">
                <a:extLst>
                  <a:ext uri="{FF2B5EF4-FFF2-40B4-BE49-F238E27FC236}">
                    <a16:creationId xmlns:a16="http://schemas.microsoft.com/office/drawing/2014/main" id="{288D5BE5-BAD9-8C4A-A0D2-74549D6389A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79" name="Rectangle 964">
                <a:extLst>
                  <a:ext uri="{FF2B5EF4-FFF2-40B4-BE49-F238E27FC236}">
                    <a16:creationId xmlns:a16="http://schemas.microsoft.com/office/drawing/2014/main" id="{3664781E-2307-BA41-B3D4-74745B587C5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0" name="Group 965">
                <a:extLst>
                  <a:ext uri="{FF2B5EF4-FFF2-40B4-BE49-F238E27FC236}">
                    <a16:creationId xmlns:a16="http://schemas.microsoft.com/office/drawing/2014/main" id="{368937B0-7AA4-1F4A-99AF-EE23A1E3BEFF}"/>
                  </a:ext>
                </a:extLst>
              </p:cNvPr>
              <p:cNvGrpSpPr>
                <a:grpSpLocks/>
              </p:cNvGrpSpPr>
              <p:nvPr/>
            </p:nvGrpSpPr>
            <p:grpSpPr bwMode="auto">
              <a:xfrm>
                <a:off x="4735" y="1627"/>
                <a:ext cx="582" cy="151"/>
                <a:chOff x="614" y="2568"/>
                <a:chExt cx="725" cy="139"/>
              </a:xfrm>
            </p:grpSpPr>
            <p:sp>
              <p:nvSpPr>
                <p:cNvPr id="212196" name="AutoShape 966">
                  <a:extLst>
                    <a:ext uri="{FF2B5EF4-FFF2-40B4-BE49-F238E27FC236}">
                      <a16:creationId xmlns:a16="http://schemas.microsoft.com/office/drawing/2014/main" id="{9A01E07B-F452-0042-8749-AA6F9BF6C80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7" name="AutoShape 967">
                  <a:extLst>
                    <a:ext uri="{FF2B5EF4-FFF2-40B4-BE49-F238E27FC236}">
                      <a16:creationId xmlns:a16="http://schemas.microsoft.com/office/drawing/2014/main" id="{86F022B9-0E4F-5E4D-BC55-48B091D2460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1" name="Freeform 968">
                <a:extLst>
                  <a:ext uri="{FF2B5EF4-FFF2-40B4-BE49-F238E27FC236}">
                    <a16:creationId xmlns:a16="http://schemas.microsoft.com/office/drawing/2014/main" id="{B11B2A5F-302B-5541-A5DE-AD5D7B7C47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82" name="Group 969">
                <a:extLst>
                  <a:ext uri="{FF2B5EF4-FFF2-40B4-BE49-F238E27FC236}">
                    <a16:creationId xmlns:a16="http://schemas.microsoft.com/office/drawing/2014/main" id="{7FE8D8CA-4E8D-5142-84B2-6764BB308885}"/>
                  </a:ext>
                </a:extLst>
              </p:cNvPr>
              <p:cNvGrpSpPr>
                <a:grpSpLocks/>
              </p:cNvGrpSpPr>
              <p:nvPr/>
            </p:nvGrpSpPr>
            <p:grpSpPr bwMode="auto">
              <a:xfrm>
                <a:off x="4739" y="1327"/>
                <a:ext cx="582" cy="139"/>
                <a:chOff x="614" y="2568"/>
                <a:chExt cx="725" cy="139"/>
              </a:xfrm>
            </p:grpSpPr>
            <p:sp>
              <p:nvSpPr>
                <p:cNvPr id="212194" name="AutoShape 970">
                  <a:extLst>
                    <a:ext uri="{FF2B5EF4-FFF2-40B4-BE49-F238E27FC236}">
                      <a16:creationId xmlns:a16="http://schemas.microsoft.com/office/drawing/2014/main" id="{A178714F-4081-7A47-88BA-AA5CE7D94DB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5" name="AutoShape 971">
                  <a:extLst>
                    <a:ext uri="{FF2B5EF4-FFF2-40B4-BE49-F238E27FC236}">
                      <a16:creationId xmlns:a16="http://schemas.microsoft.com/office/drawing/2014/main" id="{A2F330D8-AB17-ED4F-ABCD-791AB236A7B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83" name="Rectangle 972">
                <a:extLst>
                  <a:ext uri="{FF2B5EF4-FFF2-40B4-BE49-F238E27FC236}">
                    <a16:creationId xmlns:a16="http://schemas.microsoft.com/office/drawing/2014/main" id="{CC1F60B5-CA5E-BD4F-9AF8-DEEC0D112CD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4" name="Freeform 973">
                <a:extLst>
                  <a:ext uri="{FF2B5EF4-FFF2-40B4-BE49-F238E27FC236}">
                    <a16:creationId xmlns:a16="http://schemas.microsoft.com/office/drawing/2014/main" id="{D876F67F-BA0F-2D43-88EA-D11665D31105}"/>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5" name="Freeform 974">
                <a:extLst>
                  <a:ext uri="{FF2B5EF4-FFF2-40B4-BE49-F238E27FC236}">
                    <a16:creationId xmlns:a16="http://schemas.microsoft.com/office/drawing/2014/main" id="{8EB4073B-CBA0-F147-819E-7A79A09ADBC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6" name="Oval 975">
                <a:extLst>
                  <a:ext uri="{FF2B5EF4-FFF2-40B4-BE49-F238E27FC236}">
                    <a16:creationId xmlns:a16="http://schemas.microsoft.com/office/drawing/2014/main" id="{E2F102C3-9141-D841-8851-BF47814C0C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7" name="Freeform 976">
                <a:extLst>
                  <a:ext uri="{FF2B5EF4-FFF2-40B4-BE49-F238E27FC236}">
                    <a16:creationId xmlns:a16="http://schemas.microsoft.com/office/drawing/2014/main" id="{0104F114-0BF8-2D43-BD35-9FA4B0D4921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8" name="AutoShape 977">
                <a:extLst>
                  <a:ext uri="{FF2B5EF4-FFF2-40B4-BE49-F238E27FC236}">
                    <a16:creationId xmlns:a16="http://schemas.microsoft.com/office/drawing/2014/main" id="{D6BD11DA-56DB-E643-953D-CBDA9EDD424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89" name="AutoShape 978">
                <a:extLst>
                  <a:ext uri="{FF2B5EF4-FFF2-40B4-BE49-F238E27FC236}">
                    <a16:creationId xmlns:a16="http://schemas.microsoft.com/office/drawing/2014/main" id="{33F250C2-C7BC-6149-AF22-2F888BE5C74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0" name="Oval 979">
                <a:extLst>
                  <a:ext uri="{FF2B5EF4-FFF2-40B4-BE49-F238E27FC236}">
                    <a16:creationId xmlns:a16="http://schemas.microsoft.com/office/drawing/2014/main" id="{60C7C83F-7932-2E43-A5E5-D8F782F5E5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1" name="Oval 980">
                <a:extLst>
                  <a:ext uri="{FF2B5EF4-FFF2-40B4-BE49-F238E27FC236}">
                    <a16:creationId xmlns:a16="http://schemas.microsoft.com/office/drawing/2014/main" id="{1E249C40-73FE-0443-BB83-42FB4430A89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92" name="Oval 981">
                <a:extLst>
                  <a:ext uri="{FF2B5EF4-FFF2-40B4-BE49-F238E27FC236}">
                    <a16:creationId xmlns:a16="http://schemas.microsoft.com/office/drawing/2014/main" id="{5EE279AB-829B-3348-9C50-79468AA66EA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93" name="Rectangle 982">
                <a:extLst>
                  <a:ext uri="{FF2B5EF4-FFF2-40B4-BE49-F238E27FC236}">
                    <a16:creationId xmlns:a16="http://schemas.microsoft.com/office/drawing/2014/main" id="{63496167-DD4B-4A45-89C4-CD008FB15CC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933" name="Group 932">
            <a:extLst>
              <a:ext uri="{FF2B5EF4-FFF2-40B4-BE49-F238E27FC236}">
                <a16:creationId xmlns:a16="http://schemas.microsoft.com/office/drawing/2014/main" id="{26671DE5-CC5E-9346-9241-9C4B9744E98A}"/>
              </a:ext>
            </a:extLst>
          </p:cNvPr>
          <p:cNvGrpSpPr>
            <a:grpSpLocks/>
          </p:cNvGrpSpPr>
          <p:nvPr/>
        </p:nvGrpSpPr>
        <p:grpSpPr bwMode="auto">
          <a:xfrm>
            <a:off x="3646488" y="5629275"/>
            <a:ext cx="347662" cy="681038"/>
            <a:chOff x="7923189" y="2486664"/>
            <a:chExt cx="360377" cy="884585"/>
          </a:xfrm>
        </p:grpSpPr>
        <p:pic>
          <p:nvPicPr>
            <p:cNvPr id="212134" name="Picture 3">
              <a:extLst>
                <a:ext uri="{FF2B5EF4-FFF2-40B4-BE49-F238E27FC236}">
                  <a16:creationId xmlns:a16="http://schemas.microsoft.com/office/drawing/2014/main" id="{F6C700AB-F01A-1347-84B4-44C9C003CD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135" name="Group 950">
              <a:extLst>
                <a:ext uri="{FF2B5EF4-FFF2-40B4-BE49-F238E27FC236}">
                  <a16:creationId xmlns:a16="http://schemas.microsoft.com/office/drawing/2014/main" id="{32504C01-C290-2247-ADAA-2B64BFCC324C}"/>
                </a:ext>
              </a:extLst>
            </p:cNvPr>
            <p:cNvGrpSpPr>
              <a:grpSpLocks/>
            </p:cNvGrpSpPr>
            <p:nvPr/>
          </p:nvGrpSpPr>
          <p:grpSpPr bwMode="auto">
            <a:xfrm>
              <a:off x="7923189" y="2890236"/>
              <a:ext cx="227012" cy="481013"/>
              <a:chOff x="4140" y="429"/>
              <a:chExt cx="1425" cy="2396"/>
            </a:xfrm>
          </p:grpSpPr>
          <p:sp>
            <p:nvSpPr>
              <p:cNvPr id="212136" name="Freeform 951">
                <a:extLst>
                  <a:ext uri="{FF2B5EF4-FFF2-40B4-BE49-F238E27FC236}">
                    <a16:creationId xmlns:a16="http://schemas.microsoft.com/office/drawing/2014/main" id="{A3F65C23-57BF-4346-A71B-85EF12EA43CD}"/>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7" name="Rectangle 952">
                <a:extLst>
                  <a:ext uri="{FF2B5EF4-FFF2-40B4-BE49-F238E27FC236}">
                    <a16:creationId xmlns:a16="http://schemas.microsoft.com/office/drawing/2014/main" id="{AFA7DEA9-FBEC-8E4B-B053-097F8A2BCFC1}"/>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8" name="Freeform 953">
                <a:extLst>
                  <a:ext uri="{FF2B5EF4-FFF2-40B4-BE49-F238E27FC236}">
                    <a16:creationId xmlns:a16="http://schemas.microsoft.com/office/drawing/2014/main" id="{CE2B5BAF-9ECC-8B4C-903A-3EB261281A7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39" name="Freeform 954">
                <a:extLst>
                  <a:ext uri="{FF2B5EF4-FFF2-40B4-BE49-F238E27FC236}">
                    <a16:creationId xmlns:a16="http://schemas.microsoft.com/office/drawing/2014/main" id="{B5AE0A6A-DBAA-BA47-96F5-185131C31C9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0" name="Rectangle 955">
                <a:extLst>
                  <a:ext uri="{FF2B5EF4-FFF2-40B4-BE49-F238E27FC236}">
                    <a16:creationId xmlns:a16="http://schemas.microsoft.com/office/drawing/2014/main" id="{C80FC0E7-6E02-9E44-B34F-8DA670B4D11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1" name="Group 956">
                <a:extLst>
                  <a:ext uri="{FF2B5EF4-FFF2-40B4-BE49-F238E27FC236}">
                    <a16:creationId xmlns:a16="http://schemas.microsoft.com/office/drawing/2014/main" id="{F3FFBBB1-E716-F246-87A6-21C20BE85E5A}"/>
                  </a:ext>
                </a:extLst>
              </p:cNvPr>
              <p:cNvGrpSpPr>
                <a:grpSpLocks/>
              </p:cNvGrpSpPr>
              <p:nvPr/>
            </p:nvGrpSpPr>
            <p:grpSpPr bwMode="auto">
              <a:xfrm>
                <a:off x="4749" y="668"/>
                <a:ext cx="581" cy="145"/>
                <a:chOff x="614" y="2568"/>
                <a:chExt cx="725" cy="139"/>
              </a:xfrm>
            </p:grpSpPr>
            <p:sp>
              <p:nvSpPr>
                <p:cNvPr id="212166" name="AutoShape 957">
                  <a:extLst>
                    <a:ext uri="{FF2B5EF4-FFF2-40B4-BE49-F238E27FC236}">
                      <a16:creationId xmlns:a16="http://schemas.microsoft.com/office/drawing/2014/main" id="{BAA4262B-8BD5-704A-8117-BB630AEDEDE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7" name="AutoShape 958">
                  <a:extLst>
                    <a:ext uri="{FF2B5EF4-FFF2-40B4-BE49-F238E27FC236}">
                      <a16:creationId xmlns:a16="http://schemas.microsoft.com/office/drawing/2014/main" id="{B8FD5B39-D818-294D-8B5A-FF9FD6FA9A29}"/>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2" name="Rectangle 959">
                <a:extLst>
                  <a:ext uri="{FF2B5EF4-FFF2-40B4-BE49-F238E27FC236}">
                    <a16:creationId xmlns:a16="http://schemas.microsoft.com/office/drawing/2014/main" id="{99B8C3DB-28D5-F243-AA1A-7520585C85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3" name="Group 960">
                <a:extLst>
                  <a:ext uri="{FF2B5EF4-FFF2-40B4-BE49-F238E27FC236}">
                    <a16:creationId xmlns:a16="http://schemas.microsoft.com/office/drawing/2014/main" id="{2EFE68E7-EF42-4A41-83D7-7FF8796B6B2A}"/>
                  </a:ext>
                </a:extLst>
              </p:cNvPr>
              <p:cNvGrpSpPr>
                <a:grpSpLocks/>
              </p:cNvGrpSpPr>
              <p:nvPr/>
            </p:nvGrpSpPr>
            <p:grpSpPr bwMode="auto">
              <a:xfrm>
                <a:off x="4747" y="994"/>
                <a:ext cx="581" cy="134"/>
                <a:chOff x="614" y="2568"/>
                <a:chExt cx="725" cy="139"/>
              </a:xfrm>
            </p:grpSpPr>
            <p:sp>
              <p:nvSpPr>
                <p:cNvPr id="212164" name="AutoShape 961">
                  <a:extLst>
                    <a:ext uri="{FF2B5EF4-FFF2-40B4-BE49-F238E27FC236}">
                      <a16:creationId xmlns:a16="http://schemas.microsoft.com/office/drawing/2014/main" id="{D7F94DC5-0471-184D-AF96-A9F0657DBE0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5" name="AutoShape 962">
                  <a:extLst>
                    <a:ext uri="{FF2B5EF4-FFF2-40B4-BE49-F238E27FC236}">
                      <a16:creationId xmlns:a16="http://schemas.microsoft.com/office/drawing/2014/main" id="{388CA56D-4F65-824D-9B87-B3BF08D74F1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4" name="Rectangle 963">
                <a:extLst>
                  <a:ext uri="{FF2B5EF4-FFF2-40B4-BE49-F238E27FC236}">
                    <a16:creationId xmlns:a16="http://schemas.microsoft.com/office/drawing/2014/main" id="{1B5C1CAA-DAAD-334E-9523-BF2607F878A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45" name="Rectangle 964">
                <a:extLst>
                  <a:ext uri="{FF2B5EF4-FFF2-40B4-BE49-F238E27FC236}">
                    <a16:creationId xmlns:a16="http://schemas.microsoft.com/office/drawing/2014/main" id="{28765756-7F30-3441-9655-066D5CF8904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6" name="Group 965">
                <a:extLst>
                  <a:ext uri="{FF2B5EF4-FFF2-40B4-BE49-F238E27FC236}">
                    <a16:creationId xmlns:a16="http://schemas.microsoft.com/office/drawing/2014/main" id="{55E7875B-A50E-ED4A-8FAF-CF245117B1C6}"/>
                  </a:ext>
                </a:extLst>
              </p:cNvPr>
              <p:cNvGrpSpPr>
                <a:grpSpLocks/>
              </p:cNvGrpSpPr>
              <p:nvPr/>
            </p:nvGrpSpPr>
            <p:grpSpPr bwMode="auto">
              <a:xfrm>
                <a:off x="4735" y="1627"/>
                <a:ext cx="582" cy="151"/>
                <a:chOff x="614" y="2568"/>
                <a:chExt cx="725" cy="139"/>
              </a:xfrm>
            </p:grpSpPr>
            <p:sp>
              <p:nvSpPr>
                <p:cNvPr id="212162" name="AutoShape 966">
                  <a:extLst>
                    <a:ext uri="{FF2B5EF4-FFF2-40B4-BE49-F238E27FC236}">
                      <a16:creationId xmlns:a16="http://schemas.microsoft.com/office/drawing/2014/main" id="{C761D5B6-6EA5-844D-AB83-C03BD6A5320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3" name="AutoShape 967">
                  <a:extLst>
                    <a:ext uri="{FF2B5EF4-FFF2-40B4-BE49-F238E27FC236}">
                      <a16:creationId xmlns:a16="http://schemas.microsoft.com/office/drawing/2014/main" id="{B74D090B-9CD9-FC46-A626-7015CF7979E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7" name="Freeform 968">
                <a:extLst>
                  <a:ext uri="{FF2B5EF4-FFF2-40B4-BE49-F238E27FC236}">
                    <a16:creationId xmlns:a16="http://schemas.microsoft.com/office/drawing/2014/main" id="{4089A926-43BB-464C-A49C-15A16876FD2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48" name="Group 969">
                <a:extLst>
                  <a:ext uri="{FF2B5EF4-FFF2-40B4-BE49-F238E27FC236}">
                    <a16:creationId xmlns:a16="http://schemas.microsoft.com/office/drawing/2014/main" id="{AC193393-9A29-4849-8F04-4BD4E2C15F0B}"/>
                  </a:ext>
                </a:extLst>
              </p:cNvPr>
              <p:cNvGrpSpPr>
                <a:grpSpLocks/>
              </p:cNvGrpSpPr>
              <p:nvPr/>
            </p:nvGrpSpPr>
            <p:grpSpPr bwMode="auto">
              <a:xfrm>
                <a:off x="4739" y="1327"/>
                <a:ext cx="582" cy="139"/>
                <a:chOff x="614" y="2568"/>
                <a:chExt cx="725" cy="139"/>
              </a:xfrm>
            </p:grpSpPr>
            <p:sp>
              <p:nvSpPr>
                <p:cNvPr id="212160" name="AutoShape 970">
                  <a:extLst>
                    <a:ext uri="{FF2B5EF4-FFF2-40B4-BE49-F238E27FC236}">
                      <a16:creationId xmlns:a16="http://schemas.microsoft.com/office/drawing/2014/main" id="{74196E03-85F3-A048-8080-DE4576B21DD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61" name="AutoShape 971">
                  <a:extLst>
                    <a:ext uri="{FF2B5EF4-FFF2-40B4-BE49-F238E27FC236}">
                      <a16:creationId xmlns:a16="http://schemas.microsoft.com/office/drawing/2014/main" id="{64EA9132-B3BD-9743-92C8-D9855B70B41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149" name="Rectangle 972">
                <a:extLst>
                  <a:ext uri="{FF2B5EF4-FFF2-40B4-BE49-F238E27FC236}">
                    <a16:creationId xmlns:a16="http://schemas.microsoft.com/office/drawing/2014/main" id="{739522D9-F086-524F-A7A8-F771DEEB4FE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0" name="Freeform 973">
                <a:extLst>
                  <a:ext uri="{FF2B5EF4-FFF2-40B4-BE49-F238E27FC236}">
                    <a16:creationId xmlns:a16="http://schemas.microsoft.com/office/drawing/2014/main" id="{C331812E-5700-4848-B297-E38F2A89C49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1" name="Freeform 974">
                <a:extLst>
                  <a:ext uri="{FF2B5EF4-FFF2-40B4-BE49-F238E27FC236}">
                    <a16:creationId xmlns:a16="http://schemas.microsoft.com/office/drawing/2014/main" id="{3AC61ABC-ADB4-B643-A136-E766F616000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2" name="Oval 975">
                <a:extLst>
                  <a:ext uri="{FF2B5EF4-FFF2-40B4-BE49-F238E27FC236}">
                    <a16:creationId xmlns:a16="http://schemas.microsoft.com/office/drawing/2014/main" id="{9DDFFEF5-B6AB-0548-AD01-6520F0568D3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3" name="Freeform 976">
                <a:extLst>
                  <a:ext uri="{FF2B5EF4-FFF2-40B4-BE49-F238E27FC236}">
                    <a16:creationId xmlns:a16="http://schemas.microsoft.com/office/drawing/2014/main" id="{49F8424A-C2C9-1B47-8658-BB2195297CB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4" name="AutoShape 977">
                <a:extLst>
                  <a:ext uri="{FF2B5EF4-FFF2-40B4-BE49-F238E27FC236}">
                    <a16:creationId xmlns:a16="http://schemas.microsoft.com/office/drawing/2014/main" id="{420D232B-869E-6249-961C-01A12E95232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5" name="AutoShape 978">
                <a:extLst>
                  <a:ext uri="{FF2B5EF4-FFF2-40B4-BE49-F238E27FC236}">
                    <a16:creationId xmlns:a16="http://schemas.microsoft.com/office/drawing/2014/main" id="{010A3C00-5438-3042-9454-AAC01B2DB52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6" name="Oval 979">
                <a:extLst>
                  <a:ext uri="{FF2B5EF4-FFF2-40B4-BE49-F238E27FC236}">
                    <a16:creationId xmlns:a16="http://schemas.microsoft.com/office/drawing/2014/main" id="{7D0F0111-3F7C-684D-A0A6-09260ABBD4A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7" name="Oval 980">
                <a:extLst>
                  <a:ext uri="{FF2B5EF4-FFF2-40B4-BE49-F238E27FC236}">
                    <a16:creationId xmlns:a16="http://schemas.microsoft.com/office/drawing/2014/main" id="{28FE3FF0-2975-284F-AEEF-32347D4FF1B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158" name="Oval 981">
                <a:extLst>
                  <a:ext uri="{FF2B5EF4-FFF2-40B4-BE49-F238E27FC236}">
                    <a16:creationId xmlns:a16="http://schemas.microsoft.com/office/drawing/2014/main" id="{228744DD-C103-F449-A6A9-99E3785C873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59" name="Rectangle 982">
                <a:extLst>
                  <a:ext uri="{FF2B5EF4-FFF2-40B4-BE49-F238E27FC236}">
                    <a16:creationId xmlns:a16="http://schemas.microsoft.com/office/drawing/2014/main" id="{C5E078A0-718D-474B-9E4C-EB46718FEB7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11981" name="Group 15">
            <a:extLst>
              <a:ext uri="{FF2B5EF4-FFF2-40B4-BE49-F238E27FC236}">
                <a16:creationId xmlns:a16="http://schemas.microsoft.com/office/drawing/2014/main" id="{246C61B4-2DD0-DC41-8DDB-58BD5215DB8E}"/>
              </a:ext>
            </a:extLst>
          </p:cNvPr>
          <p:cNvGrpSpPr>
            <a:grpSpLocks/>
          </p:cNvGrpSpPr>
          <p:nvPr/>
        </p:nvGrpSpPr>
        <p:grpSpPr bwMode="auto">
          <a:xfrm>
            <a:off x="9231313" y="4368800"/>
            <a:ext cx="990600" cy="731838"/>
            <a:chOff x="7707615" y="4368892"/>
            <a:chExt cx="990551" cy="731635"/>
          </a:xfrm>
        </p:grpSpPr>
        <p:pic>
          <p:nvPicPr>
            <p:cNvPr id="212034" name="Picture 14">
              <a:extLst>
                <a:ext uri="{FF2B5EF4-FFF2-40B4-BE49-F238E27FC236}">
                  <a16:creationId xmlns:a16="http://schemas.microsoft.com/office/drawing/2014/main" id="{8B49AFDD-88BF-0644-9165-905D6328861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2035" name="Group 249">
              <a:extLst>
                <a:ext uri="{FF2B5EF4-FFF2-40B4-BE49-F238E27FC236}">
                  <a16:creationId xmlns:a16="http://schemas.microsoft.com/office/drawing/2014/main" id="{9428D587-7D5E-A643-B7C2-33D002F2E1E9}"/>
                </a:ext>
              </a:extLst>
            </p:cNvPr>
            <p:cNvGrpSpPr>
              <a:grpSpLocks/>
            </p:cNvGrpSpPr>
            <p:nvPr/>
          </p:nvGrpSpPr>
          <p:grpSpPr bwMode="auto">
            <a:xfrm flipH="1">
              <a:off x="7707615" y="4368892"/>
              <a:ext cx="225953" cy="395900"/>
              <a:chOff x="4140" y="429"/>
              <a:chExt cx="1425" cy="2396"/>
            </a:xfrm>
          </p:grpSpPr>
          <p:sp>
            <p:nvSpPr>
              <p:cNvPr id="212102" name="Freeform 250">
                <a:extLst>
                  <a:ext uri="{FF2B5EF4-FFF2-40B4-BE49-F238E27FC236}">
                    <a16:creationId xmlns:a16="http://schemas.microsoft.com/office/drawing/2014/main" id="{AE3FB9AE-64F1-CE4C-93BD-CBDB1EDA602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1" name="Rectangle 251">
                <a:extLst>
                  <a:ext uri="{FF2B5EF4-FFF2-40B4-BE49-F238E27FC236}">
                    <a16:creationId xmlns:a16="http://schemas.microsoft.com/office/drawing/2014/main" id="{69BF4E0E-3E93-6C45-A153-F5956ABB684B}"/>
                  </a:ext>
                </a:extLst>
              </p:cNvPr>
              <p:cNvSpPr>
                <a:spLocks noChangeArrowheads="1"/>
              </p:cNvSpPr>
              <p:nvPr/>
            </p:nvSpPr>
            <p:spPr bwMode="auto">
              <a:xfrm>
                <a:off x="4203" y="429"/>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04" name="Freeform 252">
                <a:extLst>
                  <a:ext uri="{FF2B5EF4-FFF2-40B4-BE49-F238E27FC236}">
                    <a16:creationId xmlns:a16="http://schemas.microsoft.com/office/drawing/2014/main" id="{E8FDBF27-0875-B54D-A203-35B11194800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05" name="Freeform 253">
                <a:extLst>
                  <a:ext uri="{FF2B5EF4-FFF2-40B4-BE49-F238E27FC236}">
                    <a16:creationId xmlns:a16="http://schemas.microsoft.com/office/drawing/2014/main" id="{04B3FED4-C9E5-084B-BFDE-FBC2388857C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74" name="Rectangle 254">
                <a:extLst>
                  <a:ext uri="{FF2B5EF4-FFF2-40B4-BE49-F238E27FC236}">
                    <a16:creationId xmlns:a16="http://schemas.microsoft.com/office/drawing/2014/main" id="{C103B347-0D35-E648-8B92-D51438E05EA2}"/>
                  </a:ext>
                </a:extLst>
              </p:cNvPr>
              <p:cNvSpPr>
                <a:spLocks noChangeArrowheads="1"/>
              </p:cNvSpPr>
              <p:nvPr/>
            </p:nvSpPr>
            <p:spPr bwMode="auto">
              <a:xfrm>
                <a:off x="4213" y="688"/>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7" name="Group 255">
                <a:extLst>
                  <a:ext uri="{FF2B5EF4-FFF2-40B4-BE49-F238E27FC236}">
                    <a16:creationId xmlns:a16="http://schemas.microsoft.com/office/drawing/2014/main" id="{6BA830CF-5591-9E42-87E4-7706ACB3FC55}"/>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44C87939-08C0-D24F-8B6B-28CC0BEDA57F}"/>
                    </a:ext>
                  </a:extLst>
                </p:cNvPr>
                <p:cNvSpPr>
                  <a:spLocks noChangeArrowheads="1"/>
                </p:cNvSpPr>
                <p:nvPr/>
              </p:nvSpPr>
              <p:spPr bwMode="auto">
                <a:xfrm>
                  <a:off x="620" y="2569"/>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01" name="AutoShape 257">
                  <a:extLst>
                    <a:ext uri="{FF2B5EF4-FFF2-40B4-BE49-F238E27FC236}">
                      <a16:creationId xmlns:a16="http://schemas.microsoft.com/office/drawing/2014/main" id="{B98D89D4-9360-984B-B2E0-C8BE02A09280}"/>
                    </a:ext>
                  </a:extLst>
                </p:cNvPr>
                <p:cNvSpPr>
                  <a:spLocks noChangeArrowheads="1"/>
                </p:cNvSpPr>
                <p:nvPr/>
              </p:nvSpPr>
              <p:spPr bwMode="auto">
                <a:xfrm>
                  <a:off x="645" y="2587"/>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6" name="Rectangle 258">
                <a:extLst>
                  <a:ext uri="{FF2B5EF4-FFF2-40B4-BE49-F238E27FC236}">
                    <a16:creationId xmlns:a16="http://schemas.microsoft.com/office/drawing/2014/main" id="{9C47E505-2EEC-3F48-91A3-F88B03ED839E}"/>
                  </a:ext>
                </a:extLst>
              </p:cNvPr>
              <p:cNvSpPr>
                <a:spLocks noChangeArrowheads="1"/>
              </p:cNvSpPr>
              <p:nvPr/>
            </p:nvSpPr>
            <p:spPr bwMode="auto">
              <a:xfrm>
                <a:off x="4223" y="101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09" name="Group 259">
                <a:extLst>
                  <a:ext uri="{FF2B5EF4-FFF2-40B4-BE49-F238E27FC236}">
                    <a16:creationId xmlns:a16="http://schemas.microsoft.com/office/drawing/2014/main" id="{B778C37F-D08E-114D-963F-D52DE6587842}"/>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550A1B1-82EE-7841-9D81-E42FD693753D}"/>
                    </a:ext>
                  </a:extLst>
                </p:cNvPr>
                <p:cNvSpPr>
                  <a:spLocks noChangeArrowheads="1"/>
                </p:cNvSpPr>
                <p:nvPr/>
              </p:nvSpPr>
              <p:spPr bwMode="auto">
                <a:xfrm>
                  <a:off x="610" y="2570"/>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9" name="AutoShape 261">
                  <a:extLst>
                    <a:ext uri="{FF2B5EF4-FFF2-40B4-BE49-F238E27FC236}">
                      <a16:creationId xmlns:a16="http://schemas.microsoft.com/office/drawing/2014/main" id="{2BDF4C6F-6870-1143-B70C-D158AFE7C562}"/>
                    </a:ext>
                  </a:extLst>
                </p:cNvPr>
                <p:cNvSpPr>
                  <a:spLocks noChangeArrowheads="1"/>
                </p:cNvSpPr>
                <p:nvPr/>
              </p:nvSpPr>
              <p:spPr bwMode="auto">
                <a:xfrm>
                  <a:off x="623" y="2590"/>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78" name="Rectangle 262">
                <a:extLst>
                  <a:ext uri="{FF2B5EF4-FFF2-40B4-BE49-F238E27FC236}">
                    <a16:creationId xmlns:a16="http://schemas.microsoft.com/office/drawing/2014/main" id="{58CCE7C7-9C37-DB41-806E-3AB5784563E3}"/>
                  </a:ext>
                </a:extLst>
              </p:cNvPr>
              <p:cNvSpPr>
                <a:spLocks noChangeArrowheads="1"/>
              </p:cNvSpPr>
              <p:nvPr/>
            </p:nvSpPr>
            <p:spPr bwMode="auto">
              <a:xfrm>
                <a:off x="4223" y="1361"/>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79" name="Rectangle 263">
                <a:extLst>
                  <a:ext uri="{FF2B5EF4-FFF2-40B4-BE49-F238E27FC236}">
                    <a16:creationId xmlns:a16="http://schemas.microsoft.com/office/drawing/2014/main" id="{DBF18367-F728-D847-BD54-067CD14D0093}"/>
                  </a:ext>
                </a:extLst>
              </p:cNvPr>
              <p:cNvSpPr>
                <a:spLocks noChangeArrowheads="1"/>
              </p:cNvSpPr>
              <p:nvPr/>
            </p:nvSpPr>
            <p:spPr bwMode="auto">
              <a:xfrm>
                <a:off x="4234" y="164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112" name="Group 264">
                <a:extLst>
                  <a:ext uri="{FF2B5EF4-FFF2-40B4-BE49-F238E27FC236}">
                    <a16:creationId xmlns:a16="http://schemas.microsoft.com/office/drawing/2014/main" id="{22E148B0-0037-E54C-9F98-077BC4E1BCD8}"/>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758460B7-51F1-D94D-B6F3-4A98A312D38E}"/>
                    </a:ext>
                  </a:extLst>
                </p:cNvPr>
                <p:cNvSpPr>
                  <a:spLocks noChangeArrowheads="1"/>
                </p:cNvSpPr>
                <p:nvPr/>
              </p:nvSpPr>
              <p:spPr bwMode="auto">
                <a:xfrm>
                  <a:off x="613" y="2570"/>
                  <a:ext cx="711"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7" name="AutoShape 266">
                  <a:extLst>
                    <a:ext uri="{FF2B5EF4-FFF2-40B4-BE49-F238E27FC236}">
                      <a16:creationId xmlns:a16="http://schemas.microsoft.com/office/drawing/2014/main" id="{B1FE75B0-8411-8E43-BF34-3814B0D1EF94}"/>
                    </a:ext>
                  </a:extLst>
                </p:cNvPr>
                <p:cNvSpPr>
                  <a:spLocks noChangeArrowheads="1"/>
                </p:cNvSpPr>
                <p:nvPr/>
              </p:nvSpPr>
              <p:spPr bwMode="auto">
                <a:xfrm>
                  <a:off x="625" y="2588"/>
                  <a:ext cx="673"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113" name="Freeform 267">
                <a:extLst>
                  <a:ext uri="{FF2B5EF4-FFF2-40B4-BE49-F238E27FC236}">
                    <a16:creationId xmlns:a16="http://schemas.microsoft.com/office/drawing/2014/main" id="{34C14115-826E-C047-A5AC-61450FA594B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114" name="Group 268">
                <a:extLst>
                  <a:ext uri="{FF2B5EF4-FFF2-40B4-BE49-F238E27FC236}">
                    <a16:creationId xmlns:a16="http://schemas.microsoft.com/office/drawing/2014/main" id="{475038A4-EE1A-674A-B169-D29EBCE6A863}"/>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3EA6A658-1C4E-C347-92D9-308B53694BA9}"/>
                    </a:ext>
                  </a:extLst>
                </p:cNvPr>
                <p:cNvSpPr>
                  <a:spLocks noChangeArrowheads="1"/>
                </p:cNvSpPr>
                <p:nvPr/>
              </p:nvSpPr>
              <p:spPr bwMode="auto">
                <a:xfrm>
                  <a:off x="620" y="2544"/>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5" name="AutoShape 270">
                  <a:extLst>
                    <a:ext uri="{FF2B5EF4-FFF2-40B4-BE49-F238E27FC236}">
                      <a16:creationId xmlns:a16="http://schemas.microsoft.com/office/drawing/2014/main" id="{303A1AB4-A521-4C46-929C-FE93FAEA70EF}"/>
                    </a:ext>
                  </a:extLst>
                </p:cNvPr>
                <p:cNvSpPr>
                  <a:spLocks noChangeArrowheads="1"/>
                </p:cNvSpPr>
                <p:nvPr/>
              </p:nvSpPr>
              <p:spPr bwMode="auto">
                <a:xfrm>
                  <a:off x="645" y="2582"/>
                  <a:ext cx="673"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983" name="Rectangle 271">
                <a:extLst>
                  <a:ext uri="{FF2B5EF4-FFF2-40B4-BE49-F238E27FC236}">
                    <a16:creationId xmlns:a16="http://schemas.microsoft.com/office/drawing/2014/main" id="{F20799A2-C0C0-BC41-B794-662788F2C6D7}"/>
                  </a:ext>
                </a:extLst>
              </p:cNvPr>
              <p:cNvSpPr>
                <a:spLocks noChangeArrowheads="1"/>
              </p:cNvSpPr>
              <p:nvPr/>
            </p:nvSpPr>
            <p:spPr bwMode="auto">
              <a:xfrm>
                <a:off x="5255" y="429"/>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6" name="Freeform 272">
                <a:extLst>
                  <a:ext uri="{FF2B5EF4-FFF2-40B4-BE49-F238E27FC236}">
                    <a16:creationId xmlns:a16="http://schemas.microsoft.com/office/drawing/2014/main" id="{D8EB6300-A48F-4842-8305-F21FD306D801}"/>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117" name="Freeform 273">
                <a:extLst>
                  <a:ext uri="{FF2B5EF4-FFF2-40B4-BE49-F238E27FC236}">
                    <a16:creationId xmlns:a16="http://schemas.microsoft.com/office/drawing/2014/main" id="{5069FF5B-6D12-3E48-8698-D0E32C78778C}"/>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6" name="Oval 274">
                <a:extLst>
                  <a:ext uri="{FF2B5EF4-FFF2-40B4-BE49-F238E27FC236}">
                    <a16:creationId xmlns:a16="http://schemas.microsoft.com/office/drawing/2014/main" id="{AFEF1B60-D4F2-134C-8C57-605795353942}"/>
                  </a:ext>
                </a:extLst>
              </p:cNvPr>
              <p:cNvSpPr>
                <a:spLocks noChangeArrowheads="1"/>
              </p:cNvSpPr>
              <p:nvPr/>
            </p:nvSpPr>
            <p:spPr bwMode="auto">
              <a:xfrm>
                <a:off x="5515"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119" name="Freeform 275">
                <a:extLst>
                  <a:ext uri="{FF2B5EF4-FFF2-40B4-BE49-F238E27FC236}">
                    <a16:creationId xmlns:a16="http://schemas.microsoft.com/office/drawing/2014/main" id="{0200803D-62FF-4441-B044-371B60B47F8E}"/>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988" name="AutoShape 276">
                <a:extLst>
                  <a:ext uri="{FF2B5EF4-FFF2-40B4-BE49-F238E27FC236}">
                    <a16:creationId xmlns:a16="http://schemas.microsoft.com/office/drawing/2014/main" id="{6C7C58BA-3FAC-F540-8627-EF780D6225E3}"/>
                  </a:ext>
                </a:extLst>
              </p:cNvPr>
              <p:cNvSpPr>
                <a:spLocks noChangeArrowheads="1"/>
              </p:cNvSpPr>
              <p:nvPr/>
            </p:nvSpPr>
            <p:spPr bwMode="auto">
              <a:xfrm>
                <a:off x="4143" y="2677"/>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89" name="AutoShape 277">
                <a:extLst>
                  <a:ext uri="{FF2B5EF4-FFF2-40B4-BE49-F238E27FC236}">
                    <a16:creationId xmlns:a16="http://schemas.microsoft.com/office/drawing/2014/main" id="{84DCA700-1BB9-6F4F-9BFB-8C71C31C08AF}"/>
                  </a:ext>
                </a:extLst>
              </p:cNvPr>
              <p:cNvSpPr>
                <a:spLocks noChangeArrowheads="1"/>
              </p:cNvSpPr>
              <p:nvPr/>
            </p:nvSpPr>
            <p:spPr bwMode="auto">
              <a:xfrm>
                <a:off x="4203"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0" name="Oval 278">
                <a:extLst>
                  <a:ext uri="{FF2B5EF4-FFF2-40B4-BE49-F238E27FC236}">
                    <a16:creationId xmlns:a16="http://schemas.microsoft.com/office/drawing/2014/main" id="{4DB7668B-A53B-204F-B691-E9B86D643857}"/>
                  </a:ext>
                </a:extLst>
              </p:cNvPr>
              <p:cNvSpPr>
                <a:spLocks noChangeArrowheads="1"/>
              </p:cNvSpPr>
              <p:nvPr/>
            </p:nvSpPr>
            <p:spPr bwMode="auto">
              <a:xfrm>
                <a:off x="4314"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1" name="Oval 279">
                <a:extLst>
                  <a:ext uri="{FF2B5EF4-FFF2-40B4-BE49-F238E27FC236}">
                    <a16:creationId xmlns:a16="http://schemas.microsoft.com/office/drawing/2014/main" id="{734493BB-E4C9-364B-BE72-1ED56D27A6EE}"/>
                  </a:ext>
                </a:extLst>
              </p:cNvPr>
              <p:cNvSpPr>
                <a:spLocks noChangeArrowheads="1"/>
              </p:cNvSpPr>
              <p:nvPr/>
            </p:nvSpPr>
            <p:spPr bwMode="auto">
              <a:xfrm>
                <a:off x="4484"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992" name="Oval 280">
                <a:extLst>
                  <a:ext uri="{FF2B5EF4-FFF2-40B4-BE49-F238E27FC236}">
                    <a16:creationId xmlns:a16="http://schemas.microsoft.com/office/drawing/2014/main" id="{4FFB10A2-7D14-FB42-81F1-AC7500333CE6}"/>
                  </a:ext>
                </a:extLst>
              </p:cNvPr>
              <p:cNvSpPr>
                <a:spLocks noChangeArrowheads="1"/>
              </p:cNvSpPr>
              <p:nvPr/>
            </p:nvSpPr>
            <p:spPr bwMode="auto">
              <a:xfrm>
                <a:off x="4664" y="2379"/>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993" name="Rectangle 281">
                <a:extLst>
                  <a:ext uri="{FF2B5EF4-FFF2-40B4-BE49-F238E27FC236}">
                    <a16:creationId xmlns:a16="http://schemas.microsoft.com/office/drawing/2014/main" id="{0C4D4532-5385-5144-B156-410652EF6C6B}"/>
                  </a:ext>
                </a:extLst>
              </p:cNvPr>
              <p:cNvSpPr>
                <a:spLocks noChangeArrowheads="1"/>
              </p:cNvSpPr>
              <p:nvPr/>
            </p:nvSpPr>
            <p:spPr bwMode="auto">
              <a:xfrm>
                <a:off x="5064"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6" name="Group 249">
              <a:extLst>
                <a:ext uri="{FF2B5EF4-FFF2-40B4-BE49-F238E27FC236}">
                  <a16:creationId xmlns:a16="http://schemas.microsoft.com/office/drawing/2014/main" id="{4E9454F6-8C78-1B44-A45E-659D47F71046}"/>
                </a:ext>
              </a:extLst>
            </p:cNvPr>
            <p:cNvGrpSpPr>
              <a:grpSpLocks/>
            </p:cNvGrpSpPr>
            <p:nvPr/>
          </p:nvGrpSpPr>
          <p:grpSpPr bwMode="auto">
            <a:xfrm flipH="1">
              <a:off x="7939866" y="4369199"/>
              <a:ext cx="225953" cy="395900"/>
              <a:chOff x="4140" y="429"/>
              <a:chExt cx="1425" cy="2396"/>
            </a:xfrm>
          </p:grpSpPr>
          <p:sp>
            <p:nvSpPr>
              <p:cNvPr id="212070" name="Freeform 250">
                <a:extLst>
                  <a:ext uri="{FF2B5EF4-FFF2-40B4-BE49-F238E27FC236}">
                    <a16:creationId xmlns:a16="http://schemas.microsoft.com/office/drawing/2014/main" id="{A03C8245-84E8-1547-98F3-D419F0F3397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4" name="Rectangle 251">
                <a:extLst>
                  <a:ext uri="{FF2B5EF4-FFF2-40B4-BE49-F238E27FC236}">
                    <a16:creationId xmlns:a16="http://schemas.microsoft.com/office/drawing/2014/main" id="{D4658AF0-46BC-3C41-9BE0-B3058E1571A9}"/>
                  </a:ext>
                </a:extLst>
              </p:cNvPr>
              <p:cNvSpPr>
                <a:spLocks noChangeArrowheads="1"/>
              </p:cNvSpPr>
              <p:nvPr/>
            </p:nvSpPr>
            <p:spPr bwMode="auto">
              <a:xfrm>
                <a:off x="4207" y="427"/>
                <a:ext cx="1051"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72" name="Freeform 252">
                <a:extLst>
                  <a:ext uri="{FF2B5EF4-FFF2-40B4-BE49-F238E27FC236}">
                    <a16:creationId xmlns:a16="http://schemas.microsoft.com/office/drawing/2014/main" id="{C051241D-9938-2247-81A7-005E60E6A8D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73" name="Freeform 253">
                <a:extLst>
                  <a:ext uri="{FF2B5EF4-FFF2-40B4-BE49-F238E27FC236}">
                    <a16:creationId xmlns:a16="http://schemas.microsoft.com/office/drawing/2014/main" id="{D1D41A11-05E7-684B-A0AE-EC2C9DD52B88}"/>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07" name="Rectangle 254">
                <a:extLst>
                  <a:ext uri="{FF2B5EF4-FFF2-40B4-BE49-F238E27FC236}">
                    <a16:creationId xmlns:a16="http://schemas.microsoft.com/office/drawing/2014/main" id="{CDB6110C-F2A9-2A42-A814-225C606AF356}"/>
                  </a:ext>
                </a:extLst>
              </p:cNvPr>
              <p:cNvSpPr>
                <a:spLocks noChangeArrowheads="1"/>
              </p:cNvSpPr>
              <p:nvPr/>
            </p:nvSpPr>
            <p:spPr bwMode="auto">
              <a:xfrm>
                <a:off x="4207" y="696"/>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5" name="Group 255">
                <a:extLst>
                  <a:ext uri="{FF2B5EF4-FFF2-40B4-BE49-F238E27FC236}">
                    <a16:creationId xmlns:a16="http://schemas.microsoft.com/office/drawing/2014/main" id="{4AA01198-881E-674B-8D85-89B4A423F01B}"/>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68DC4A52-F420-DE43-A08E-43238B4C5A5A}"/>
                    </a:ext>
                  </a:extLst>
                </p:cNvPr>
                <p:cNvSpPr>
                  <a:spLocks noChangeArrowheads="1"/>
                </p:cNvSpPr>
                <p:nvPr/>
              </p:nvSpPr>
              <p:spPr bwMode="auto">
                <a:xfrm>
                  <a:off x="612" y="2567"/>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4" name="AutoShape 257">
                  <a:extLst>
                    <a:ext uri="{FF2B5EF4-FFF2-40B4-BE49-F238E27FC236}">
                      <a16:creationId xmlns:a16="http://schemas.microsoft.com/office/drawing/2014/main" id="{1F90C38E-6529-6D43-AF3F-FCF2C272690D}"/>
                    </a:ext>
                  </a:extLst>
                </p:cNvPr>
                <p:cNvSpPr>
                  <a:spLocks noChangeArrowheads="1"/>
                </p:cNvSpPr>
                <p:nvPr/>
              </p:nvSpPr>
              <p:spPr bwMode="auto">
                <a:xfrm>
                  <a:off x="624"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09" name="Rectangle 258">
                <a:extLst>
                  <a:ext uri="{FF2B5EF4-FFF2-40B4-BE49-F238E27FC236}">
                    <a16:creationId xmlns:a16="http://schemas.microsoft.com/office/drawing/2014/main" id="{A6C50548-B5A8-DD41-960F-934AB506C6BC}"/>
                  </a:ext>
                </a:extLst>
              </p:cNvPr>
              <p:cNvSpPr>
                <a:spLocks noChangeArrowheads="1"/>
              </p:cNvSpPr>
              <p:nvPr/>
            </p:nvSpPr>
            <p:spPr bwMode="auto">
              <a:xfrm>
                <a:off x="4227" y="102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77" name="Group 259">
                <a:extLst>
                  <a:ext uri="{FF2B5EF4-FFF2-40B4-BE49-F238E27FC236}">
                    <a16:creationId xmlns:a16="http://schemas.microsoft.com/office/drawing/2014/main" id="{B50052D3-6E51-A24F-8DA6-1A1FB1E76A45}"/>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F197C4B6-E0DE-F849-B48E-BCEE5E7A9212}"/>
                    </a:ext>
                  </a:extLst>
                </p:cNvPr>
                <p:cNvSpPr>
                  <a:spLocks noChangeArrowheads="1"/>
                </p:cNvSpPr>
                <p:nvPr/>
              </p:nvSpPr>
              <p:spPr bwMode="auto">
                <a:xfrm>
                  <a:off x="614" y="2568"/>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2" name="AutoShape 261">
                  <a:extLst>
                    <a:ext uri="{FF2B5EF4-FFF2-40B4-BE49-F238E27FC236}">
                      <a16:creationId xmlns:a16="http://schemas.microsoft.com/office/drawing/2014/main" id="{93DD5F29-0A86-D349-B160-42359A1BEF2F}"/>
                    </a:ext>
                  </a:extLst>
                </p:cNvPr>
                <p:cNvSpPr>
                  <a:spLocks noChangeArrowheads="1"/>
                </p:cNvSpPr>
                <p:nvPr/>
              </p:nvSpPr>
              <p:spPr bwMode="auto">
                <a:xfrm>
                  <a:off x="627" y="2588"/>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1" name="Rectangle 262">
                <a:extLst>
                  <a:ext uri="{FF2B5EF4-FFF2-40B4-BE49-F238E27FC236}">
                    <a16:creationId xmlns:a16="http://schemas.microsoft.com/office/drawing/2014/main" id="{2CEEAE7B-F0C2-3741-812C-E68B25F4271E}"/>
                  </a:ext>
                </a:extLst>
              </p:cNvPr>
              <p:cNvSpPr>
                <a:spLocks noChangeArrowheads="1"/>
              </p:cNvSpPr>
              <p:nvPr/>
            </p:nvSpPr>
            <p:spPr bwMode="auto">
              <a:xfrm>
                <a:off x="4217" y="1359"/>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12" name="Rectangle 263">
                <a:extLst>
                  <a:ext uri="{FF2B5EF4-FFF2-40B4-BE49-F238E27FC236}">
                    <a16:creationId xmlns:a16="http://schemas.microsoft.com/office/drawing/2014/main" id="{D214CDE3-D2A8-274C-8077-E1A2A229E83F}"/>
                  </a:ext>
                </a:extLst>
              </p:cNvPr>
              <p:cNvSpPr>
                <a:spLocks noChangeArrowheads="1"/>
              </p:cNvSpPr>
              <p:nvPr/>
            </p:nvSpPr>
            <p:spPr bwMode="auto">
              <a:xfrm>
                <a:off x="4227" y="165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80" name="Group 264">
                <a:extLst>
                  <a:ext uri="{FF2B5EF4-FFF2-40B4-BE49-F238E27FC236}">
                    <a16:creationId xmlns:a16="http://schemas.microsoft.com/office/drawing/2014/main" id="{6E439FEA-F5FC-3B4E-9319-CE3BAECB554A}"/>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9355DB6-C6B8-FF44-B122-7F1B0154AD4C}"/>
                    </a:ext>
                  </a:extLst>
                </p:cNvPr>
                <p:cNvSpPr>
                  <a:spLocks noChangeArrowheads="1"/>
                </p:cNvSpPr>
                <p:nvPr/>
              </p:nvSpPr>
              <p:spPr bwMode="auto">
                <a:xfrm>
                  <a:off x="617" y="2569"/>
                  <a:ext cx="711" cy="141"/>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30" name="AutoShape 266">
                  <a:extLst>
                    <a:ext uri="{FF2B5EF4-FFF2-40B4-BE49-F238E27FC236}">
                      <a16:creationId xmlns:a16="http://schemas.microsoft.com/office/drawing/2014/main" id="{49670351-9F5F-4D49-B71A-D4248C3860E6}"/>
                    </a:ext>
                  </a:extLst>
                </p:cNvPr>
                <p:cNvSpPr>
                  <a:spLocks noChangeArrowheads="1"/>
                </p:cNvSpPr>
                <p:nvPr/>
              </p:nvSpPr>
              <p:spPr bwMode="auto">
                <a:xfrm>
                  <a:off x="629" y="2586"/>
                  <a:ext cx="67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81" name="Freeform 267">
                <a:extLst>
                  <a:ext uri="{FF2B5EF4-FFF2-40B4-BE49-F238E27FC236}">
                    <a16:creationId xmlns:a16="http://schemas.microsoft.com/office/drawing/2014/main" id="{8C813492-9EA7-3A44-9D0E-5EE281C2F7A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82" name="Group 268">
                <a:extLst>
                  <a:ext uri="{FF2B5EF4-FFF2-40B4-BE49-F238E27FC236}">
                    <a16:creationId xmlns:a16="http://schemas.microsoft.com/office/drawing/2014/main" id="{401906C0-A649-EA4C-AD29-60A7328EFA7F}"/>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6D630F50-E03D-D54B-AD8B-C27CDE09FDC9}"/>
                    </a:ext>
                  </a:extLst>
                </p:cNvPr>
                <p:cNvSpPr>
                  <a:spLocks noChangeArrowheads="1"/>
                </p:cNvSpPr>
                <p:nvPr/>
              </p:nvSpPr>
              <p:spPr bwMode="auto">
                <a:xfrm>
                  <a:off x="612" y="2571"/>
                  <a:ext cx="76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8" name="AutoShape 270">
                  <a:extLst>
                    <a:ext uri="{FF2B5EF4-FFF2-40B4-BE49-F238E27FC236}">
                      <a16:creationId xmlns:a16="http://schemas.microsoft.com/office/drawing/2014/main" id="{3017E51C-7609-2E48-8538-5848C41247B2}"/>
                    </a:ext>
                  </a:extLst>
                </p:cNvPr>
                <p:cNvSpPr>
                  <a:spLocks noChangeArrowheads="1"/>
                </p:cNvSpPr>
                <p:nvPr/>
              </p:nvSpPr>
              <p:spPr bwMode="auto">
                <a:xfrm>
                  <a:off x="624" y="2590"/>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16" name="Rectangle 271">
                <a:extLst>
                  <a:ext uri="{FF2B5EF4-FFF2-40B4-BE49-F238E27FC236}">
                    <a16:creationId xmlns:a16="http://schemas.microsoft.com/office/drawing/2014/main" id="{651B996A-729D-A14F-9266-27B9137CBA47}"/>
                  </a:ext>
                </a:extLst>
              </p:cNvPr>
              <p:cNvSpPr>
                <a:spLocks noChangeArrowheads="1"/>
              </p:cNvSpPr>
              <p:nvPr/>
            </p:nvSpPr>
            <p:spPr bwMode="auto">
              <a:xfrm>
                <a:off x="5248" y="427"/>
                <a:ext cx="70" cy="229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4" name="Freeform 272">
                <a:extLst>
                  <a:ext uri="{FF2B5EF4-FFF2-40B4-BE49-F238E27FC236}">
                    <a16:creationId xmlns:a16="http://schemas.microsoft.com/office/drawing/2014/main" id="{6B82CA0B-96B1-5C4F-BD88-422C7BF99872}"/>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85" name="Freeform 273">
                <a:extLst>
                  <a:ext uri="{FF2B5EF4-FFF2-40B4-BE49-F238E27FC236}">
                    <a16:creationId xmlns:a16="http://schemas.microsoft.com/office/drawing/2014/main" id="{45542DB4-486A-8545-8B5E-F0F0A3148C2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19" name="Oval 274">
                <a:extLst>
                  <a:ext uri="{FF2B5EF4-FFF2-40B4-BE49-F238E27FC236}">
                    <a16:creationId xmlns:a16="http://schemas.microsoft.com/office/drawing/2014/main" id="{435B7EFD-D157-2C4F-8DF0-32699F988FBD}"/>
                  </a:ext>
                </a:extLst>
              </p:cNvPr>
              <p:cNvSpPr>
                <a:spLocks noChangeArrowheads="1"/>
              </p:cNvSpPr>
              <p:nvPr/>
            </p:nvSpPr>
            <p:spPr bwMode="auto">
              <a:xfrm>
                <a:off x="5518" y="2617"/>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87" name="Freeform 275">
                <a:extLst>
                  <a:ext uri="{FF2B5EF4-FFF2-40B4-BE49-F238E27FC236}">
                    <a16:creationId xmlns:a16="http://schemas.microsoft.com/office/drawing/2014/main" id="{91EEEC1B-222B-2041-8B74-71DB51088E9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21" name="AutoShape 276">
                <a:extLst>
                  <a:ext uri="{FF2B5EF4-FFF2-40B4-BE49-F238E27FC236}">
                    <a16:creationId xmlns:a16="http://schemas.microsoft.com/office/drawing/2014/main" id="{2E4D5386-12FD-904A-A597-3248471B1814}"/>
                  </a:ext>
                </a:extLst>
              </p:cNvPr>
              <p:cNvSpPr>
                <a:spLocks noChangeArrowheads="1"/>
              </p:cNvSpPr>
              <p:nvPr/>
            </p:nvSpPr>
            <p:spPr bwMode="auto">
              <a:xfrm>
                <a:off x="4136" y="2684"/>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2" name="AutoShape 277">
                <a:extLst>
                  <a:ext uri="{FF2B5EF4-FFF2-40B4-BE49-F238E27FC236}">
                    <a16:creationId xmlns:a16="http://schemas.microsoft.com/office/drawing/2014/main" id="{405DC85D-D545-9549-815B-7EF5CE6A7EDC}"/>
                  </a:ext>
                </a:extLst>
              </p:cNvPr>
              <p:cNvSpPr>
                <a:spLocks noChangeArrowheads="1"/>
              </p:cNvSpPr>
              <p:nvPr/>
            </p:nvSpPr>
            <p:spPr bwMode="auto">
              <a:xfrm>
                <a:off x="4207" y="2713"/>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3" name="Oval 278">
                <a:extLst>
                  <a:ext uri="{FF2B5EF4-FFF2-40B4-BE49-F238E27FC236}">
                    <a16:creationId xmlns:a16="http://schemas.microsoft.com/office/drawing/2014/main" id="{E7D84189-0B0B-2344-A5F0-0C10C7C10926}"/>
                  </a:ext>
                </a:extLst>
              </p:cNvPr>
              <p:cNvSpPr>
                <a:spLocks noChangeArrowheads="1"/>
              </p:cNvSpPr>
              <p:nvPr/>
            </p:nvSpPr>
            <p:spPr bwMode="auto">
              <a:xfrm>
                <a:off x="4307" y="238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4" name="Oval 279">
                <a:extLst>
                  <a:ext uri="{FF2B5EF4-FFF2-40B4-BE49-F238E27FC236}">
                    <a16:creationId xmlns:a16="http://schemas.microsoft.com/office/drawing/2014/main" id="{5EAF772E-478C-8E4A-93CB-26B379E18F52}"/>
                  </a:ext>
                </a:extLst>
              </p:cNvPr>
              <p:cNvSpPr>
                <a:spLocks noChangeArrowheads="1"/>
              </p:cNvSpPr>
              <p:nvPr/>
            </p:nvSpPr>
            <p:spPr bwMode="auto">
              <a:xfrm>
                <a:off x="4487" y="238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25" name="Oval 280">
                <a:extLst>
                  <a:ext uri="{FF2B5EF4-FFF2-40B4-BE49-F238E27FC236}">
                    <a16:creationId xmlns:a16="http://schemas.microsoft.com/office/drawing/2014/main" id="{27AE0AC9-B7B9-4E40-B5F3-DEC4F7D4DE07}"/>
                  </a:ext>
                </a:extLst>
              </p:cNvPr>
              <p:cNvSpPr>
                <a:spLocks noChangeArrowheads="1"/>
              </p:cNvSpPr>
              <p:nvPr/>
            </p:nvSpPr>
            <p:spPr bwMode="auto">
              <a:xfrm>
                <a:off x="4657" y="2387"/>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26" name="Rectangle 281">
                <a:extLst>
                  <a:ext uri="{FF2B5EF4-FFF2-40B4-BE49-F238E27FC236}">
                    <a16:creationId xmlns:a16="http://schemas.microsoft.com/office/drawing/2014/main" id="{FBC56F80-E750-304F-95F3-C043C627AFC8}"/>
                  </a:ext>
                </a:extLst>
              </p:cNvPr>
              <p:cNvSpPr>
                <a:spLocks noChangeArrowheads="1"/>
              </p:cNvSpPr>
              <p:nvPr/>
            </p:nvSpPr>
            <p:spPr bwMode="auto">
              <a:xfrm>
                <a:off x="5068" y="183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nvGrpSpPr>
            <p:cNvPr id="212037" name="Group 249">
              <a:extLst>
                <a:ext uri="{FF2B5EF4-FFF2-40B4-BE49-F238E27FC236}">
                  <a16:creationId xmlns:a16="http://schemas.microsoft.com/office/drawing/2014/main" id="{063CADA8-4BAC-AB4C-87C1-F68FF3A8BFF2}"/>
                </a:ext>
              </a:extLst>
            </p:cNvPr>
            <p:cNvGrpSpPr>
              <a:grpSpLocks/>
            </p:cNvGrpSpPr>
            <p:nvPr/>
          </p:nvGrpSpPr>
          <p:grpSpPr bwMode="auto">
            <a:xfrm flipH="1">
              <a:off x="8472213" y="4384408"/>
              <a:ext cx="225953" cy="395900"/>
              <a:chOff x="4140" y="429"/>
              <a:chExt cx="1425" cy="2396"/>
            </a:xfrm>
          </p:grpSpPr>
          <p:sp>
            <p:nvSpPr>
              <p:cNvPr id="212038" name="Freeform 250">
                <a:extLst>
                  <a:ext uri="{FF2B5EF4-FFF2-40B4-BE49-F238E27FC236}">
                    <a16:creationId xmlns:a16="http://schemas.microsoft.com/office/drawing/2014/main" id="{83609DD9-788C-B34B-A84D-5AF80A7E89FA}"/>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37" name="Rectangle 251">
                <a:extLst>
                  <a:ext uri="{FF2B5EF4-FFF2-40B4-BE49-F238E27FC236}">
                    <a16:creationId xmlns:a16="http://schemas.microsoft.com/office/drawing/2014/main" id="{9A83466C-E4FD-704C-B5A3-73372A72E720}"/>
                  </a:ext>
                </a:extLst>
              </p:cNvPr>
              <p:cNvSpPr>
                <a:spLocks noChangeArrowheads="1"/>
              </p:cNvSpPr>
              <p:nvPr/>
            </p:nvSpPr>
            <p:spPr bwMode="auto">
              <a:xfrm>
                <a:off x="4200" y="431"/>
                <a:ext cx="1051" cy="227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40" name="Freeform 252">
                <a:extLst>
                  <a:ext uri="{FF2B5EF4-FFF2-40B4-BE49-F238E27FC236}">
                    <a16:creationId xmlns:a16="http://schemas.microsoft.com/office/drawing/2014/main" id="{6B912C6A-CA11-6241-B86E-7D90B7966DCF}"/>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41" name="Freeform 253">
                <a:extLst>
                  <a:ext uri="{FF2B5EF4-FFF2-40B4-BE49-F238E27FC236}">
                    <a16:creationId xmlns:a16="http://schemas.microsoft.com/office/drawing/2014/main" id="{4EF65B28-986F-2941-82BF-82235F3C0F3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40" name="Rectangle 254">
                <a:extLst>
                  <a:ext uri="{FF2B5EF4-FFF2-40B4-BE49-F238E27FC236}">
                    <a16:creationId xmlns:a16="http://schemas.microsoft.com/office/drawing/2014/main" id="{2E0706E9-4632-5147-9763-45281A5F5070}"/>
                  </a:ext>
                </a:extLst>
              </p:cNvPr>
              <p:cNvSpPr>
                <a:spLocks noChangeArrowheads="1"/>
              </p:cNvSpPr>
              <p:nvPr/>
            </p:nvSpPr>
            <p:spPr bwMode="auto">
              <a:xfrm>
                <a:off x="4210" y="69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3" name="Group 255">
                <a:extLst>
                  <a:ext uri="{FF2B5EF4-FFF2-40B4-BE49-F238E27FC236}">
                    <a16:creationId xmlns:a16="http://schemas.microsoft.com/office/drawing/2014/main" id="{AFDA2183-F275-5945-8D00-53B62203DF25}"/>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6771E5BD-9EAE-334D-A62A-489F0A6F3B96}"/>
                    </a:ext>
                  </a:extLst>
                </p:cNvPr>
                <p:cNvSpPr>
                  <a:spLocks noChangeArrowheads="1"/>
                </p:cNvSpPr>
                <p:nvPr/>
              </p:nvSpPr>
              <p:spPr bwMode="auto">
                <a:xfrm>
                  <a:off x="616"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7" name="AutoShape 257">
                  <a:extLst>
                    <a:ext uri="{FF2B5EF4-FFF2-40B4-BE49-F238E27FC236}">
                      <a16:creationId xmlns:a16="http://schemas.microsoft.com/office/drawing/2014/main" id="{EDB32EF2-BB3C-FA43-98D2-E17A7C0B2946}"/>
                    </a:ext>
                  </a:extLst>
                </p:cNvPr>
                <p:cNvSpPr>
                  <a:spLocks noChangeArrowheads="1"/>
                </p:cNvSpPr>
                <p:nvPr/>
              </p:nvSpPr>
              <p:spPr bwMode="auto">
                <a:xfrm>
                  <a:off x="629"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2" name="Rectangle 258">
                <a:extLst>
                  <a:ext uri="{FF2B5EF4-FFF2-40B4-BE49-F238E27FC236}">
                    <a16:creationId xmlns:a16="http://schemas.microsoft.com/office/drawing/2014/main" id="{BC61EC3E-F484-3D44-8AB5-E7A307F177D6}"/>
                  </a:ext>
                </a:extLst>
              </p:cNvPr>
              <p:cNvSpPr>
                <a:spLocks noChangeArrowheads="1"/>
              </p:cNvSpPr>
              <p:nvPr/>
            </p:nvSpPr>
            <p:spPr bwMode="auto">
              <a:xfrm>
                <a:off x="4220" y="101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5" name="Group 259">
                <a:extLst>
                  <a:ext uri="{FF2B5EF4-FFF2-40B4-BE49-F238E27FC236}">
                    <a16:creationId xmlns:a16="http://schemas.microsoft.com/office/drawing/2014/main" id="{59D9A9D5-9943-2D41-B20D-6F38276B0DA2}"/>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8D06F510-A5A6-DE4C-9A08-7E75EB9E601A}"/>
                    </a:ext>
                  </a:extLst>
                </p:cNvPr>
                <p:cNvSpPr>
                  <a:spLocks noChangeArrowheads="1"/>
                </p:cNvSpPr>
                <p:nvPr/>
              </p:nvSpPr>
              <p:spPr bwMode="auto">
                <a:xfrm>
                  <a:off x="581" y="2572"/>
                  <a:ext cx="725" cy="13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5" name="AutoShape 261">
                  <a:extLst>
                    <a:ext uri="{FF2B5EF4-FFF2-40B4-BE49-F238E27FC236}">
                      <a16:creationId xmlns:a16="http://schemas.microsoft.com/office/drawing/2014/main" id="{8FF0110B-B100-9542-B3BF-7AA2C9E42D10}"/>
                    </a:ext>
                  </a:extLst>
                </p:cNvPr>
                <p:cNvSpPr>
                  <a:spLocks noChangeArrowheads="1"/>
                </p:cNvSpPr>
                <p:nvPr/>
              </p:nvSpPr>
              <p:spPr bwMode="auto">
                <a:xfrm>
                  <a:off x="594"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4" name="Rectangle 262">
                <a:extLst>
                  <a:ext uri="{FF2B5EF4-FFF2-40B4-BE49-F238E27FC236}">
                    <a16:creationId xmlns:a16="http://schemas.microsoft.com/office/drawing/2014/main" id="{3DC50D41-35CD-1341-A6D5-D950C8EDB19A}"/>
                  </a:ext>
                </a:extLst>
              </p:cNvPr>
              <p:cNvSpPr>
                <a:spLocks noChangeArrowheads="1"/>
              </p:cNvSpPr>
              <p:nvPr/>
            </p:nvSpPr>
            <p:spPr bwMode="auto">
              <a:xfrm>
                <a:off x="4220" y="1363"/>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45" name="Rectangle 263">
                <a:extLst>
                  <a:ext uri="{FF2B5EF4-FFF2-40B4-BE49-F238E27FC236}">
                    <a16:creationId xmlns:a16="http://schemas.microsoft.com/office/drawing/2014/main" id="{7337A979-AD5D-9D44-B53F-15B562751712}"/>
                  </a:ext>
                </a:extLst>
              </p:cNvPr>
              <p:cNvSpPr>
                <a:spLocks noChangeArrowheads="1"/>
              </p:cNvSpPr>
              <p:nvPr/>
            </p:nvSpPr>
            <p:spPr bwMode="auto">
              <a:xfrm>
                <a:off x="4230" y="1651"/>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nvGrpSpPr>
              <p:cNvPr id="212048" name="Group 264">
                <a:extLst>
                  <a:ext uri="{FF2B5EF4-FFF2-40B4-BE49-F238E27FC236}">
                    <a16:creationId xmlns:a16="http://schemas.microsoft.com/office/drawing/2014/main" id="{941F8FDA-8D7F-2346-A6C2-6EA10A4250C9}"/>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ECF23DE-461B-6144-AED7-04E1E1285290}"/>
                    </a:ext>
                  </a:extLst>
                </p:cNvPr>
                <p:cNvSpPr>
                  <a:spLocks noChangeArrowheads="1"/>
                </p:cNvSpPr>
                <p:nvPr/>
              </p:nvSpPr>
              <p:spPr bwMode="auto">
                <a:xfrm>
                  <a:off x="609" y="2572"/>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3" name="AutoShape 266">
                  <a:extLst>
                    <a:ext uri="{FF2B5EF4-FFF2-40B4-BE49-F238E27FC236}">
                      <a16:creationId xmlns:a16="http://schemas.microsoft.com/office/drawing/2014/main" id="{0A68C799-922E-B342-9C3E-D7370E6F6212}"/>
                    </a:ext>
                  </a:extLst>
                </p:cNvPr>
                <p:cNvSpPr>
                  <a:spLocks noChangeArrowheads="1"/>
                </p:cNvSpPr>
                <p:nvPr/>
              </p:nvSpPr>
              <p:spPr bwMode="auto">
                <a:xfrm>
                  <a:off x="621" y="2590"/>
                  <a:ext cx="648"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212049" name="Freeform 267">
                <a:extLst>
                  <a:ext uri="{FF2B5EF4-FFF2-40B4-BE49-F238E27FC236}">
                    <a16:creationId xmlns:a16="http://schemas.microsoft.com/office/drawing/2014/main" id="{936DB453-D72B-EF48-B4DE-1F4AA2CB6A2A}"/>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50" name="Group 268">
                <a:extLst>
                  <a:ext uri="{FF2B5EF4-FFF2-40B4-BE49-F238E27FC236}">
                    <a16:creationId xmlns:a16="http://schemas.microsoft.com/office/drawing/2014/main" id="{C294DBB1-7698-5440-AE7E-BC967A344089}"/>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1C28E9A7-7F8C-7448-8072-16825BD7A195}"/>
                    </a:ext>
                  </a:extLst>
                </p:cNvPr>
                <p:cNvSpPr>
                  <a:spLocks noChangeArrowheads="1"/>
                </p:cNvSpPr>
                <p:nvPr/>
              </p:nvSpPr>
              <p:spPr bwMode="auto">
                <a:xfrm>
                  <a:off x="616" y="2565"/>
                  <a:ext cx="723"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61" name="AutoShape 270">
                  <a:extLst>
                    <a:ext uri="{FF2B5EF4-FFF2-40B4-BE49-F238E27FC236}">
                      <a16:creationId xmlns:a16="http://schemas.microsoft.com/office/drawing/2014/main" id="{F487AB71-1F45-EB49-A690-2C22A7507D2D}"/>
                    </a:ext>
                  </a:extLst>
                </p:cNvPr>
                <p:cNvSpPr>
                  <a:spLocks noChangeArrowheads="1"/>
                </p:cNvSpPr>
                <p:nvPr/>
              </p:nvSpPr>
              <p:spPr bwMode="auto">
                <a:xfrm>
                  <a:off x="629" y="2585"/>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sp>
            <p:nvSpPr>
              <p:cNvPr id="1049" name="Rectangle 271">
                <a:extLst>
                  <a:ext uri="{FF2B5EF4-FFF2-40B4-BE49-F238E27FC236}">
                    <a16:creationId xmlns:a16="http://schemas.microsoft.com/office/drawing/2014/main" id="{72F89151-6238-B74D-867E-21A9ECE3B53D}"/>
                  </a:ext>
                </a:extLst>
              </p:cNvPr>
              <p:cNvSpPr>
                <a:spLocks noChangeArrowheads="1"/>
              </p:cNvSpPr>
              <p:nvPr/>
            </p:nvSpPr>
            <p:spPr bwMode="auto">
              <a:xfrm>
                <a:off x="5251" y="431"/>
                <a:ext cx="60" cy="228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2" name="Freeform 272">
                <a:extLst>
                  <a:ext uri="{FF2B5EF4-FFF2-40B4-BE49-F238E27FC236}">
                    <a16:creationId xmlns:a16="http://schemas.microsoft.com/office/drawing/2014/main" id="{2D301E59-F089-F146-9D78-8606C4C6E0C8}"/>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53" name="Freeform 273">
                <a:extLst>
                  <a:ext uri="{FF2B5EF4-FFF2-40B4-BE49-F238E27FC236}">
                    <a16:creationId xmlns:a16="http://schemas.microsoft.com/office/drawing/2014/main" id="{58EE3F91-4AF5-C142-BEAE-95FF763AA5C1}"/>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2" name="Oval 274">
                <a:extLst>
                  <a:ext uri="{FF2B5EF4-FFF2-40B4-BE49-F238E27FC236}">
                    <a16:creationId xmlns:a16="http://schemas.microsoft.com/office/drawing/2014/main" id="{1DBFAAB7-01C0-0142-B148-67BAAC23F233}"/>
                  </a:ext>
                </a:extLst>
              </p:cNvPr>
              <p:cNvSpPr>
                <a:spLocks noChangeArrowheads="1"/>
              </p:cNvSpPr>
              <p:nvPr/>
            </p:nvSpPr>
            <p:spPr bwMode="auto">
              <a:xfrm>
                <a:off x="5512" y="261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212055" name="Freeform 275">
                <a:extLst>
                  <a:ext uri="{FF2B5EF4-FFF2-40B4-BE49-F238E27FC236}">
                    <a16:creationId xmlns:a16="http://schemas.microsoft.com/office/drawing/2014/main" id="{6A788E83-B9AD-684D-9098-48CAC937AA9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054" name="AutoShape 276">
                <a:extLst>
                  <a:ext uri="{FF2B5EF4-FFF2-40B4-BE49-F238E27FC236}">
                    <a16:creationId xmlns:a16="http://schemas.microsoft.com/office/drawing/2014/main" id="{3B10DC55-A939-5F48-BD8F-218473E0B903}"/>
                  </a:ext>
                </a:extLst>
              </p:cNvPr>
              <p:cNvSpPr>
                <a:spLocks noChangeArrowheads="1"/>
              </p:cNvSpPr>
              <p:nvPr/>
            </p:nvSpPr>
            <p:spPr bwMode="auto">
              <a:xfrm>
                <a:off x="4140" y="2679"/>
                <a:ext cx="1201"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5" name="AutoShape 277">
                <a:extLst>
                  <a:ext uri="{FF2B5EF4-FFF2-40B4-BE49-F238E27FC236}">
                    <a16:creationId xmlns:a16="http://schemas.microsoft.com/office/drawing/2014/main" id="{21263D7D-4294-5148-B3A9-27122535AF49}"/>
                  </a:ext>
                </a:extLst>
              </p:cNvPr>
              <p:cNvSpPr>
                <a:spLocks noChangeArrowheads="1"/>
              </p:cNvSpPr>
              <p:nvPr/>
            </p:nvSpPr>
            <p:spPr bwMode="auto">
              <a:xfrm>
                <a:off x="4200" y="2708"/>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6" name="Oval 278">
                <a:extLst>
                  <a:ext uri="{FF2B5EF4-FFF2-40B4-BE49-F238E27FC236}">
                    <a16:creationId xmlns:a16="http://schemas.microsoft.com/office/drawing/2014/main" id="{43CCDDD0-BFF9-884C-91C4-A05681D8CC4A}"/>
                  </a:ext>
                </a:extLst>
              </p:cNvPr>
              <p:cNvSpPr>
                <a:spLocks noChangeArrowheads="1"/>
              </p:cNvSpPr>
              <p:nvPr/>
            </p:nvSpPr>
            <p:spPr bwMode="auto">
              <a:xfrm>
                <a:off x="4310" y="2381"/>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7" name="Oval 279">
                <a:extLst>
                  <a:ext uri="{FF2B5EF4-FFF2-40B4-BE49-F238E27FC236}">
                    <a16:creationId xmlns:a16="http://schemas.microsoft.com/office/drawing/2014/main" id="{797CAFF6-2540-2A43-A7EB-6DC214987BBD}"/>
                  </a:ext>
                </a:extLst>
              </p:cNvPr>
              <p:cNvSpPr>
                <a:spLocks noChangeArrowheads="1"/>
              </p:cNvSpPr>
              <p:nvPr/>
            </p:nvSpPr>
            <p:spPr bwMode="auto">
              <a:xfrm>
                <a:off x="4480" y="2381"/>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Arial"/>
                </a:endParaRPr>
              </a:p>
            </p:txBody>
          </p:sp>
          <p:sp>
            <p:nvSpPr>
              <p:cNvPr id="1058" name="Oval 280">
                <a:extLst>
                  <a:ext uri="{FF2B5EF4-FFF2-40B4-BE49-F238E27FC236}">
                    <a16:creationId xmlns:a16="http://schemas.microsoft.com/office/drawing/2014/main" id="{4BB328AC-52B7-0E49-B39E-D6076BDE881C}"/>
                  </a:ext>
                </a:extLst>
              </p:cNvPr>
              <p:cNvSpPr>
                <a:spLocks noChangeArrowheads="1"/>
              </p:cNvSpPr>
              <p:nvPr/>
            </p:nvSpPr>
            <p:spPr bwMode="auto">
              <a:xfrm>
                <a:off x="4661" y="2381"/>
                <a:ext cx="160" cy="13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sp>
            <p:nvSpPr>
              <p:cNvPr id="1059" name="Rectangle 281">
                <a:extLst>
                  <a:ext uri="{FF2B5EF4-FFF2-40B4-BE49-F238E27FC236}">
                    <a16:creationId xmlns:a16="http://schemas.microsoft.com/office/drawing/2014/main" id="{E9E2B2D4-67FA-DD44-B88A-D47E4481C15A}"/>
                  </a:ext>
                </a:extLst>
              </p:cNvPr>
              <p:cNvSpPr>
                <a:spLocks noChangeArrowheads="1"/>
              </p:cNvSpPr>
              <p:nvPr/>
            </p:nvSpPr>
            <p:spPr bwMode="auto">
              <a:xfrm>
                <a:off x="5061" y="183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Arial"/>
                </a:endParaRPr>
              </a:p>
            </p:txBody>
          </p:sp>
        </p:grpSp>
      </p:grpSp>
      <p:grpSp>
        <p:nvGrpSpPr>
          <p:cNvPr id="1069" name="Group 1068">
            <a:extLst>
              <a:ext uri="{FF2B5EF4-FFF2-40B4-BE49-F238E27FC236}">
                <a16:creationId xmlns:a16="http://schemas.microsoft.com/office/drawing/2014/main" id="{ECF8F42F-4B0B-EE47-8918-77C7BC282FB3}"/>
              </a:ext>
            </a:extLst>
          </p:cNvPr>
          <p:cNvGrpSpPr>
            <a:grpSpLocks/>
          </p:cNvGrpSpPr>
          <p:nvPr/>
        </p:nvGrpSpPr>
        <p:grpSpPr bwMode="auto">
          <a:xfrm>
            <a:off x="8710613" y="5734050"/>
            <a:ext cx="347662" cy="681038"/>
            <a:chOff x="7923189" y="2486664"/>
            <a:chExt cx="360377" cy="884585"/>
          </a:xfrm>
        </p:grpSpPr>
        <p:pic>
          <p:nvPicPr>
            <p:cNvPr id="212000" name="Picture 3">
              <a:extLst>
                <a:ext uri="{FF2B5EF4-FFF2-40B4-BE49-F238E27FC236}">
                  <a16:creationId xmlns:a16="http://schemas.microsoft.com/office/drawing/2014/main" id="{1C58FD28-176F-A34A-9878-C60238838E5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2001" name="Group 950">
              <a:extLst>
                <a:ext uri="{FF2B5EF4-FFF2-40B4-BE49-F238E27FC236}">
                  <a16:creationId xmlns:a16="http://schemas.microsoft.com/office/drawing/2014/main" id="{38988D6D-0BB2-0846-9D57-DEE7A2D04924}"/>
                </a:ext>
              </a:extLst>
            </p:cNvPr>
            <p:cNvGrpSpPr>
              <a:grpSpLocks/>
            </p:cNvGrpSpPr>
            <p:nvPr/>
          </p:nvGrpSpPr>
          <p:grpSpPr bwMode="auto">
            <a:xfrm>
              <a:off x="7923189" y="2890236"/>
              <a:ext cx="227012" cy="481013"/>
              <a:chOff x="4140" y="429"/>
              <a:chExt cx="1425" cy="2396"/>
            </a:xfrm>
          </p:grpSpPr>
          <p:sp>
            <p:nvSpPr>
              <p:cNvPr id="212002" name="Freeform 951">
                <a:extLst>
                  <a:ext uri="{FF2B5EF4-FFF2-40B4-BE49-F238E27FC236}">
                    <a16:creationId xmlns:a16="http://schemas.microsoft.com/office/drawing/2014/main" id="{B75B1ABA-52FC-B043-9608-0D224DBCA6E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3" name="Rectangle 952">
                <a:extLst>
                  <a:ext uri="{FF2B5EF4-FFF2-40B4-BE49-F238E27FC236}">
                    <a16:creationId xmlns:a16="http://schemas.microsoft.com/office/drawing/2014/main" id="{FD560CD9-2687-F741-8045-AFDB9C46BBE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4" name="Freeform 953">
                <a:extLst>
                  <a:ext uri="{FF2B5EF4-FFF2-40B4-BE49-F238E27FC236}">
                    <a16:creationId xmlns:a16="http://schemas.microsoft.com/office/drawing/2014/main" id="{F60A9E66-2B31-274F-A9F4-7AE7CEBC453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5" name="Freeform 954">
                <a:extLst>
                  <a:ext uri="{FF2B5EF4-FFF2-40B4-BE49-F238E27FC236}">
                    <a16:creationId xmlns:a16="http://schemas.microsoft.com/office/drawing/2014/main" id="{0ECC682E-80A9-664A-B2F9-3809C6B6666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06" name="Rectangle 955">
                <a:extLst>
                  <a:ext uri="{FF2B5EF4-FFF2-40B4-BE49-F238E27FC236}">
                    <a16:creationId xmlns:a16="http://schemas.microsoft.com/office/drawing/2014/main" id="{F6363B5D-801C-0745-A1DF-15E7CB71E52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7" name="Group 956">
                <a:extLst>
                  <a:ext uri="{FF2B5EF4-FFF2-40B4-BE49-F238E27FC236}">
                    <a16:creationId xmlns:a16="http://schemas.microsoft.com/office/drawing/2014/main" id="{AFFFB009-5079-FF4D-A514-D86A36D905D5}"/>
                  </a:ext>
                </a:extLst>
              </p:cNvPr>
              <p:cNvGrpSpPr>
                <a:grpSpLocks/>
              </p:cNvGrpSpPr>
              <p:nvPr/>
            </p:nvGrpSpPr>
            <p:grpSpPr bwMode="auto">
              <a:xfrm>
                <a:off x="4749" y="668"/>
                <a:ext cx="581" cy="145"/>
                <a:chOff x="614" y="2568"/>
                <a:chExt cx="725" cy="139"/>
              </a:xfrm>
            </p:grpSpPr>
            <p:sp>
              <p:nvSpPr>
                <p:cNvPr id="212032" name="AutoShape 957">
                  <a:extLst>
                    <a:ext uri="{FF2B5EF4-FFF2-40B4-BE49-F238E27FC236}">
                      <a16:creationId xmlns:a16="http://schemas.microsoft.com/office/drawing/2014/main" id="{392483AB-DC02-2A41-962B-95AC6D66F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3" name="AutoShape 958">
                  <a:extLst>
                    <a:ext uri="{FF2B5EF4-FFF2-40B4-BE49-F238E27FC236}">
                      <a16:creationId xmlns:a16="http://schemas.microsoft.com/office/drawing/2014/main" id="{4D194528-5F6A-564B-8E3C-7F849D4B12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08" name="Rectangle 959">
                <a:extLst>
                  <a:ext uri="{FF2B5EF4-FFF2-40B4-BE49-F238E27FC236}">
                    <a16:creationId xmlns:a16="http://schemas.microsoft.com/office/drawing/2014/main" id="{EFB28CCD-CE52-2849-8E9F-099A7003AF7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09" name="Group 960">
                <a:extLst>
                  <a:ext uri="{FF2B5EF4-FFF2-40B4-BE49-F238E27FC236}">
                    <a16:creationId xmlns:a16="http://schemas.microsoft.com/office/drawing/2014/main" id="{0318F76E-4991-6A48-BA2E-BA8E46990C5C}"/>
                  </a:ext>
                </a:extLst>
              </p:cNvPr>
              <p:cNvGrpSpPr>
                <a:grpSpLocks/>
              </p:cNvGrpSpPr>
              <p:nvPr/>
            </p:nvGrpSpPr>
            <p:grpSpPr bwMode="auto">
              <a:xfrm>
                <a:off x="4747" y="994"/>
                <a:ext cx="581" cy="134"/>
                <a:chOff x="614" y="2568"/>
                <a:chExt cx="725" cy="139"/>
              </a:xfrm>
            </p:grpSpPr>
            <p:sp>
              <p:nvSpPr>
                <p:cNvPr id="212030" name="AutoShape 961">
                  <a:extLst>
                    <a:ext uri="{FF2B5EF4-FFF2-40B4-BE49-F238E27FC236}">
                      <a16:creationId xmlns:a16="http://schemas.microsoft.com/office/drawing/2014/main" id="{A2B7EE78-B743-F742-8B2F-EC7FBB16DFD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31" name="AutoShape 962">
                  <a:extLst>
                    <a:ext uri="{FF2B5EF4-FFF2-40B4-BE49-F238E27FC236}">
                      <a16:creationId xmlns:a16="http://schemas.microsoft.com/office/drawing/2014/main" id="{2A79FF57-2C38-304A-B360-02B7836D6FE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0" name="Rectangle 963">
                <a:extLst>
                  <a:ext uri="{FF2B5EF4-FFF2-40B4-BE49-F238E27FC236}">
                    <a16:creationId xmlns:a16="http://schemas.microsoft.com/office/drawing/2014/main" id="{6592F3BD-D910-6142-A498-11CB54CD4AF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1" name="Rectangle 964">
                <a:extLst>
                  <a:ext uri="{FF2B5EF4-FFF2-40B4-BE49-F238E27FC236}">
                    <a16:creationId xmlns:a16="http://schemas.microsoft.com/office/drawing/2014/main" id="{563B9000-6C65-DB4B-9E12-6CCE3EF8DF3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2" name="Group 965">
                <a:extLst>
                  <a:ext uri="{FF2B5EF4-FFF2-40B4-BE49-F238E27FC236}">
                    <a16:creationId xmlns:a16="http://schemas.microsoft.com/office/drawing/2014/main" id="{53621790-3635-2346-B3E7-A68A9275BA55}"/>
                  </a:ext>
                </a:extLst>
              </p:cNvPr>
              <p:cNvGrpSpPr>
                <a:grpSpLocks/>
              </p:cNvGrpSpPr>
              <p:nvPr/>
            </p:nvGrpSpPr>
            <p:grpSpPr bwMode="auto">
              <a:xfrm>
                <a:off x="4735" y="1627"/>
                <a:ext cx="582" cy="151"/>
                <a:chOff x="614" y="2568"/>
                <a:chExt cx="725" cy="139"/>
              </a:xfrm>
            </p:grpSpPr>
            <p:sp>
              <p:nvSpPr>
                <p:cNvPr id="212028" name="AutoShape 966">
                  <a:extLst>
                    <a:ext uri="{FF2B5EF4-FFF2-40B4-BE49-F238E27FC236}">
                      <a16:creationId xmlns:a16="http://schemas.microsoft.com/office/drawing/2014/main" id="{8A245C7D-4DEA-A346-BF1B-C7C292B10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9" name="AutoShape 967">
                  <a:extLst>
                    <a:ext uri="{FF2B5EF4-FFF2-40B4-BE49-F238E27FC236}">
                      <a16:creationId xmlns:a16="http://schemas.microsoft.com/office/drawing/2014/main" id="{94A055E6-A46A-4249-BCFD-3019F44F374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3" name="Freeform 968">
                <a:extLst>
                  <a:ext uri="{FF2B5EF4-FFF2-40B4-BE49-F238E27FC236}">
                    <a16:creationId xmlns:a16="http://schemas.microsoft.com/office/drawing/2014/main" id="{D6373BFE-9A2A-9E4F-ADE9-1D8ACBE450D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212014" name="Group 969">
                <a:extLst>
                  <a:ext uri="{FF2B5EF4-FFF2-40B4-BE49-F238E27FC236}">
                    <a16:creationId xmlns:a16="http://schemas.microsoft.com/office/drawing/2014/main" id="{DE9BEAC1-7B89-2944-A44D-E7DB0D76148E}"/>
                  </a:ext>
                </a:extLst>
              </p:cNvPr>
              <p:cNvGrpSpPr>
                <a:grpSpLocks/>
              </p:cNvGrpSpPr>
              <p:nvPr/>
            </p:nvGrpSpPr>
            <p:grpSpPr bwMode="auto">
              <a:xfrm>
                <a:off x="4739" y="1327"/>
                <a:ext cx="582" cy="139"/>
                <a:chOff x="614" y="2568"/>
                <a:chExt cx="725" cy="139"/>
              </a:xfrm>
            </p:grpSpPr>
            <p:sp>
              <p:nvSpPr>
                <p:cNvPr id="212026" name="AutoShape 970">
                  <a:extLst>
                    <a:ext uri="{FF2B5EF4-FFF2-40B4-BE49-F238E27FC236}">
                      <a16:creationId xmlns:a16="http://schemas.microsoft.com/office/drawing/2014/main" id="{CF59CCD8-E595-4E42-855D-D91D9BCB34B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7" name="AutoShape 971">
                  <a:extLst>
                    <a:ext uri="{FF2B5EF4-FFF2-40B4-BE49-F238E27FC236}">
                      <a16:creationId xmlns:a16="http://schemas.microsoft.com/office/drawing/2014/main" id="{463C2AF6-3EE5-B94F-A53F-DA988F695A4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sp>
            <p:nvSpPr>
              <p:cNvPr id="212015" name="Rectangle 972">
                <a:extLst>
                  <a:ext uri="{FF2B5EF4-FFF2-40B4-BE49-F238E27FC236}">
                    <a16:creationId xmlns:a16="http://schemas.microsoft.com/office/drawing/2014/main" id="{E264C2EF-580A-0B47-9963-02E194A522A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6" name="Freeform 973">
                <a:extLst>
                  <a:ext uri="{FF2B5EF4-FFF2-40B4-BE49-F238E27FC236}">
                    <a16:creationId xmlns:a16="http://schemas.microsoft.com/office/drawing/2014/main" id="{811E20A3-FF5B-F547-9AA2-28EE1671E5C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7" name="Freeform 974">
                <a:extLst>
                  <a:ext uri="{FF2B5EF4-FFF2-40B4-BE49-F238E27FC236}">
                    <a16:creationId xmlns:a16="http://schemas.microsoft.com/office/drawing/2014/main" id="{78C55B6D-9FAA-3A49-A027-B2EC6C0DD78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8" name="Oval 975">
                <a:extLst>
                  <a:ext uri="{FF2B5EF4-FFF2-40B4-BE49-F238E27FC236}">
                    <a16:creationId xmlns:a16="http://schemas.microsoft.com/office/drawing/2014/main" id="{B3CCC850-2704-704A-96F9-42E78A493B4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19" name="Freeform 976">
                <a:extLst>
                  <a:ext uri="{FF2B5EF4-FFF2-40B4-BE49-F238E27FC236}">
                    <a16:creationId xmlns:a16="http://schemas.microsoft.com/office/drawing/2014/main" id="{29EAE530-0285-8147-B69A-8802B84635E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0" name="AutoShape 977">
                <a:extLst>
                  <a:ext uri="{FF2B5EF4-FFF2-40B4-BE49-F238E27FC236}">
                    <a16:creationId xmlns:a16="http://schemas.microsoft.com/office/drawing/2014/main" id="{86022980-C111-C14C-BC74-15BE5A0F9F2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1" name="AutoShape 978">
                <a:extLst>
                  <a:ext uri="{FF2B5EF4-FFF2-40B4-BE49-F238E27FC236}">
                    <a16:creationId xmlns:a16="http://schemas.microsoft.com/office/drawing/2014/main" id="{2A511823-DED3-2747-9713-71D6036B7BF1}"/>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2" name="Oval 979">
                <a:extLst>
                  <a:ext uri="{FF2B5EF4-FFF2-40B4-BE49-F238E27FC236}">
                    <a16:creationId xmlns:a16="http://schemas.microsoft.com/office/drawing/2014/main" id="{782FCD42-797F-EF44-881F-939D4B8421E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3" name="Oval 980">
                <a:extLst>
                  <a:ext uri="{FF2B5EF4-FFF2-40B4-BE49-F238E27FC236}">
                    <a16:creationId xmlns:a16="http://schemas.microsoft.com/office/drawing/2014/main" id="{15EB52E1-99F3-F949-8E2B-4AF186BD879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a:endParaRPr>
              </a:p>
            </p:txBody>
          </p:sp>
          <p:sp>
            <p:nvSpPr>
              <p:cNvPr id="212024" name="Oval 981">
                <a:extLst>
                  <a:ext uri="{FF2B5EF4-FFF2-40B4-BE49-F238E27FC236}">
                    <a16:creationId xmlns:a16="http://schemas.microsoft.com/office/drawing/2014/main" id="{7D0BA5EC-A7D4-AB40-A9F6-0CF2C1F2A6A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2025" name="Rectangle 982">
                <a:extLst>
                  <a:ext uri="{FF2B5EF4-FFF2-40B4-BE49-F238E27FC236}">
                    <a16:creationId xmlns:a16="http://schemas.microsoft.com/office/drawing/2014/main" id="{7EEC4949-56B9-1446-9711-9818D166CC8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grpSp>
      <p:grpSp>
        <p:nvGrpSpPr>
          <p:cNvPr id="20" name="Group 19">
            <a:extLst>
              <a:ext uri="{FF2B5EF4-FFF2-40B4-BE49-F238E27FC236}">
                <a16:creationId xmlns:a16="http://schemas.microsoft.com/office/drawing/2014/main" id="{06C52556-3B7F-CA46-899E-C10EBF5C4BFA}"/>
              </a:ext>
            </a:extLst>
          </p:cNvPr>
          <p:cNvGrpSpPr>
            <a:grpSpLocks/>
          </p:cNvGrpSpPr>
          <p:nvPr/>
        </p:nvGrpSpPr>
        <p:grpSpPr bwMode="auto">
          <a:xfrm>
            <a:off x="1751013" y="3719513"/>
            <a:ext cx="982662" cy="1585912"/>
            <a:chOff x="226804" y="3719080"/>
            <a:chExt cx="982820" cy="1586234"/>
          </a:xfrm>
        </p:grpSpPr>
        <p:pic>
          <p:nvPicPr>
            <p:cNvPr id="211997" name="Picture 9">
              <a:extLst>
                <a:ext uri="{FF2B5EF4-FFF2-40B4-BE49-F238E27FC236}">
                  <a16:creationId xmlns:a16="http://schemas.microsoft.com/office/drawing/2014/main" id="{885F0363-C2C7-B040-9A9F-8762313A0D78}"/>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8" name="Cloud Callout 16">
              <a:extLst>
                <a:ext uri="{FF2B5EF4-FFF2-40B4-BE49-F238E27FC236}">
                  <a16:creationId xmlns:a16="http://schemas.microsoft.com/office/drawing/2014/main" id="{CB6F3878-13F6-7E42-A58F-2603D66CC771}"/>
                </a:ext>
              </a:extLst>
            </p:cNvPr>
            <p:cNvSpPr>
              <a:spLocks noChangeArrowheads="1"/>
            </p:cNvSpPr>
            <p:nvPr/>
          </p:nvSpPr>
          <p:spPr bwMode="auto">
            <a:xfrm flipH="1">
              <a:off x="226804" y="3719080"/>
              <a:ext cx="982820" cy="514019"/>
            </a:xfrm>
            <a:prstGeom prst="cloudCallout">
              <a:avLst>
                <a:gd name="adj1" fmla="val -7606"/>
                <a:gd name="adj2" fmla="val 147866"/>
              </a:avLst>
            </a:prstGeom>
            <a:noFill/>
            <a:ln w="9525">
              <a:solidFill>
                <a:schemeClr val="bg2"/>
              </a:solidFill>
              <a:round/>
              <a:headEnd/>
              <a:tailEnd/>
            </a:ln>
            <a:extLst>
              <a:ext uri="{909E8E84-426E-40DD-AFC4-6F175D3DCCD1}">
                <a14:hiddenFill xmlns:a14="http://schemas.microsoft.com/office/drawing/2010/main">
                  <a:solidFill>
                    <a:srgbClr val="FFFFFF"/>
                  </a:solidFill>
                </a14:hiddenFill>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pic>
          <p:nvPicPr>
            <p:cNvPr id="211999" name="Picture 18" descr="madman.jpg">
              <a:extLst>
                <a:ext uri="{FF2B5EF4-FFF2-40B4-BE49-F238E27FC236}">
                  <a16:creationId xmlns:a16="http://schemas.microsoft.com/office/drawing/2014/main" id="{22004AD2-F07E-954C-8CB1-F531A6E218E1}"/>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347767" y="3870258"/>
              <a:ext cx="767350" cy="211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1984" name="Content Placeholder 12">
            <a:extLst>
              <a:ext uri="{FF2B5EF4-FFF2-40B4-BE49-F238E27FC236}">
                <a16:creationId xmlns:a16="http://schemas.microsoft.com/office/drawing/2014/main" id="{FBA2E74E-4CA0-634D-BA39-6FA14422C4A8}"/>
              </a:ext>
            </a:extLst>
          </p:cNvPr>
          <p:cNvSpPr txBox="1">
            <a:spLocks/>
          </p:cNvSpPr>
          <p:nvPr/>
        </p:nvSpPr>
        <p:spPr bwMode="auto">
          <a:xfrm>
            <a:off x="1109771" y="1064063"/>
            <a:ext cx="9901388" cy="926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87338" indent="-287338">
              <a:defRPr sz="2000">
                <a:solidFill>
                  <a:schemeClr val="tx1"/>
                </a:solidFill>
                <a:latin typeface="Arial" panose="020B0604020202020204" pitchFamily="34" charset="0"/>
                <a:ea typeface="ＭＳ Ｐゴシック" panose="020B0600070205080204" pitchFamily="34" charset="-128"/>
              </a:defRPr>
            </a:lvl1pPr>
            <a:lvl2pPr marL="681038" indent="-223838">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287338" marR="0" lvl="0" indent="-287338" algn="l" defTabSz="914400" rtl="0" eaLnBrk="0" fontAlgn="base" latinLnBrk="0" hangingPunct="0">
              <a:lnSpc>
                <a:spcPct val="10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Netflix: stores copies of content (e.g., MADMEN) at its (worldwide)  OpenConnect CDN  nodes </a:t>
            </a:r>
          </a:p>
        </p:txBody>
      </p:sp>
      <p:grpSp>
        <p:nvGrpSpPr>
          <p:cNvPr id="23" name="Group 22">
            <a:extLst>
              <a:ext uri="{FF2B5EF4-FFF2-40B4-BE49-F238E27FC236}">
                <a16:creationId xmlns:a16="http://schemas.microsoft.com/office/drawing/2014/main" id="{5C53D66F-2454-534A-B251-EF79F3D2D063}"/>
              </a:ext>
            </a:extLst>
          </p:cNvPr>
          <p:cNvGrpSpPr>
            <a:grpSpLocks/>
          </p:cNvGrpSpPr>
          <p:nvPr/>
        </p:nvGrpSpPr>
        <p:grpSpPr bwMode="auto">
          <a:xfrm>
            <a:off x="1558926" y="5030789"/>
            <a:ext cx="1857375" cy="338137"/>
            <a:chOff x="5957397" y="-30236"/>
            <a:chExt cx="1857399" cy="338554"/>
          </a:xfrm>
        </p:grpSpPr>
        <p:sp>
          <p:nvSpPr>
            <p:cNvPr id="211995" name="Rectangle 20">
              <a:extLst>
                <a:ext uri="{FF2B5EF4-FFF2-40B4-BE49-F238E27FC236}">
                  <a16:creationId xmlns:a16="http://schemas.microsoft.com/office/drawing/2014/main" id="{9DB5E779-F208-9B41-B538-A1AA669BD2E5}"/>
                </a:ext>
              </a:extLst>
            </p:cNvPr>
            <p:cNvSpPr>
              <a:spLocks noChangeArrowheads="1"/>
            </p:cNvSpPr>
            <p:nvPr/>
          </p:nvSpPr>
          <p:spPr bwMode="auto">
            <a:xfrm>
              <a:off x="5957398" y="0"/>
              <a:ext cx="1829556" cy="272128"/>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6" name="TextBox 21">
              <a:extLst>
                <a:ext uri="{FF2B5EF4-FFF2-40B4-BE49-F238E27FC236}">
                  <a16:creationId xmlns:a16="http://schemas.microsoft.com/office/drawing/2014/main" id="{BC52E3C7-5102-E549-BEF6-5D6E61CFD9B1}"/>
                </a:ext>
              </a:extLst>
            </p:cNvPr>
            <p:cNvSpPr txBox="1">
              <a:spLocks noChangeArrowheads="1"/>
            </p:cNvSpPr>
            <p:nvPr/>
          </p:nvSpPr>
          <p:spPr bwMode="auto">
            <a:xfrm>
              <a:off x="5957397" y="-30236"/>
              <a:ext cx="18573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where’s Madmen?</a:t>
              </a:r>
            </a:p>
          </p:txBody>
        </p:sp>
      </p:grpSp>
      <p:grpSp>
        <p:nvGrpSpPr>
          <p:cNvPr id="1113" name="Group 1112">
            <a:extLst>
              <a:ext uri="{FF2B5EF4-FFF2-40B4-BE49-F238E27FC236}">
                <a16:creationId xmlns:a16="http://schemas.microsoft.com/office/drawing/2014/main" id="{53C9D43F-CF97-804C-AB6A-00DEC2449E31}"/>
              </a:ext>
            </a:extLst>
          </p:cNvPr>
          <p:cNvGrpSpPr>
            <a:grpSpLocks/>
          </p:cNvGrpSpPr>
          <p:nvPr/>
        </p:nvGrpSpPr>
        <p:grpSpPr bwMode="auto">
          <a:xfrm>
            <a:off x="8785226" y="4778375"/>
            <a:ext cx="1279525" cy="338138"/>
            <a:chOff x="5931471" y="-30236"/>
            <a:chExt cx="1279747" cy="338971"/>
          </a:xfrm>
        </p:grpSpPr>
        <p:sp>
          <p:nvSpPr>
            <p:cNvPr id="211993" name="Rectangle 1113">
              <a:extLst>
                <a:ext uri="{FF2B5EF4-FFF2-40B4-BE49-F238E27FC236}">
                  <a16:creationId xmlns:a16="http://schemas.microsoft.com/office/drawing/2014/main" id="{CEB0D8F2-12E1-5148-8CC2-45D6340D7B05}"/>
                </a:ext>
              </a:extLst>
            </p:cNvPr>
            <p:cNvSpPr>
              <a:spLocks noChangeArrowheads="1"/>
            </p:cNvSpPr>
            <p:nvPr/>
          </p:nvSpPr>
          <p:spPr bwMode="auto">
            <a:xfrm>
              <a:off x="5957398" y="13898"/>
              <a:ext cx="1225865" cy="25822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1994" name="TextBox 1114">
              <a:extLst>
                <a:ext uri="{FF2B5EF4-FFF2-40B4-BE49-F238E27FC236}">
                  <a16:creationId xmlns:a16="http://schemas.microsoft.com/office/drawing/2014/main" id="{ED0C07AF-EC8A-1D44-A984-8A2456A295A2}"/>
                </a:ext>
              </a:extLst>
            </p:cNvPr>
            <p:cNvSpPr txBox="1">
              <a:spLocks noChangeArrowheads="1"/>
            </p:cNvSpPr>
            <p:nvPr/>
          </p:nvSpPr>
          <p:spPr bwMode="auto">
            <a:xfrm>
              <a:off x="5931471" y="-30236"/>
              <a:ext cx="1279747" cy="338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Arial"/>
                </a:rPr>
                <a:t>manifest file</a:t>
              </a:r>
            </a:p>
          </p:txBody>
        </p:sp>
      </p:grpSp>
      <p:sp>
        <p:nvSpPr>
          <p:cNvPr id="28" name="Freeform 27">
            <a:extLst>
              <a:ext uri="{FF2B5EF4-FFF2-40B4-BE49-F238E27FC236}">
                <a16:creationId xmlns:a16="http://schemas.microsoft.com/office/drawing/2014/main" id="{068BEAB9-D8D3-C441-9C37-3B12CF5A5614}"/>
              </a:ext>
            </a:extLst>
          </p:cNvPr>
          <p:cNvSpPr>
            <a:spLocks/>
          </p:cNvSpPr>
          <p:nvPr/>
        </p:nvSpPr>
        <p:spPr bwMode="auto">
          <a:xfrm>
            <a:off x="2571029" y="4229534"/>
            <a:ext cx="1008062" cy="881062"/>
          </a:xfrm>
          <a:custGeom>
            <a:avLst/>
            <a:gdLst>
              <a:gd name="T0" fmla="*/ 542251 w 1284637"/>
              <a:gd name="T1" fmla="*/ 0 h 1108430"/>
              <a:gd name="T2" fmla="*/ 620508 w 1284637"/>
              <a:gd name="T3" fmla="*/ 556152 h 1108430"/>
              <a:gd name="T4" fmla="*/ 0 w 1284637"/>
              <a:gd name="T5" fmla="*/ 555512 h 1108430"/>
              <a:gd name="T6" fmla="*/ 0 60000 65536"/>
              <a:gd name="T7" fmla="*/ 0 60000 65536"/>
              <a:gd name="T8" fmla="*/ 0 60000 65536"/>
            </a:gdLst>
            <a:ahLst/>
            <a:cxnLst>
              <a:cxn ang="T6">
                <a:pos x="T0" y="T1"/>
              </a:cxn>
              <a:cxn ang="T7">
                <a:pos x="T2" y="T3"/>
              </a:cxn>
              <a:cxn ang="T8">
                <a:pos x="T4" y="T5"/>
              </a:cxn>
            </a:cxnLst>
            <a:rect l="0" t="0" r="r" b="b"/>
            <a:pathLst>
              <a:path w="1284637" h="1108430">
                <a:moveTo>
                  <a:pt x="1122624" y="0"/>
                </a:moveTo>
                <a:lnTo>
                  <a:pt x="1284637" y="1108430"/>
                </a:lnTo>
                <a:lnTo>
                  <a:pt x="0" y="1107156"/>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1" name="Freeform 1120">
            <a:extLst>
              <a:ext uri="{FF2B5EF4-FFF2-40B4-BE49-F238E27FC236}">
                <a16:creationId xmlns:a16="http://schemas.microsoft.com/office/drawing/2014/main" id="{1FA9C861-3CFD-5C47-9603-F36C34D39F14}"/>
              </a:ext>
            </a:extLst>
          </p:cNvPr>
          <p:cNvSpPr>
            <a:spLocks/>
          </p:cNvSpPr>
          <p:nvPr/>
        </p:nvSpPr>
        <p:spPr bwMode="auto">
          <a:xfrm flipV="1">
            <a:off x="2624139" y="5127626"/>
            <a:ext cx="2166937" cy="709613"/>
          </a:xfrm>
          <a:custGeom>
            <a:avLst/>
            <a:gdLst>
              <a:gd name="T0" fmla="*/ 1752991 w 1898925"/>
              <a:gd name="T1" fmla="*/ 0 h 980345"/>
              <a:gd name="T2" fmla="*/ 2822161 w 1898925"/>
              <a:gd name="T3" fmla="*/ 227646 h 980345"/>
              <a:gd name="T4" fmla="*/ 2173683 w 1898925"/>
              <a:gd name="T5" fmla="*/ 258645 h 980345"/>
              <a:gd name="T6" fmla="*/ 1262389 w 1898925"/>
              <a:gd name="T7" fmla="*/ 362755 h 980345"/>
              <a:gd name="T8" fmla="*/ 0 w 1898925"/>
              <a:gd name="T9" fmla="*/ 371335 h 98034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98925" h="980345">
                <a:moveTo>
                  <a:pt x="1179521" y="0"/>
                </a:moveTo>
                <a:lnTo>
                  <a:pt x="1898925" y="600997"/>
                </a:lnTo>
                <a:lnTo>
                  <a:pt x="1462589" y="682836"/>
                </a:lnTo>
                <a:cubicBezTo>
                  <a:pt x="1258197" y="730637"/>
                  <a:pt x="1110581" y="844165"/>
                  <a:pt x="849414" y="957692"/>
                </a:cubicBezTo>
                <a:lnTo>
                  <a:pt x="0" y="980345"/>
                </a:lnTo>
              </a:path>
            </a:pathLst>
          </a:custGeom>
          <a:noFill/>
          <a:ln w="57150">
            <a:solidFill>
              <a:srgbClr val="FF0000"/>
            </a:solidFill>
            <a:round/>
            <a:headEnd/>
            <a:tailEnd type="triangle" w="med" len="med"/>
          </a:ln>
          <a:extLst>
            <a:ext uri="{909E8E84-426E-40DD-AFC4-6F175D3DCCD1}">
              <a14:hiddenFill xmlns:a14="http://schemas.microsoft.com/office/drawing/2010/main">
                <a:solidFill>
                  <a:srgbClr val="FFFFFF"/>
                </a:solidFill>
              </a14:hiddenFill>
            </a:ext>
          </a:extLst>
        </p:spPr>
        <p:txBody>
          <a:bodyPr anchor="ctr"/>
          <a:lstStyle/>
          <a:p>
            <a:pPr marL="0" marR="0" lvl="0" indent="0" algn="l" defTabSz="914400" rtl="0" eaLnBrk="0" fontAlgn="base" latinLnBrk="0" hangingPunct="0">
              <a:lnSpc>
                <a:spcPct val="100000"/>
              </a:lnSpc>
              <a:spcBef>
                <a:spcPct val="20000"/>
              </a:spcBef>
              <a:spcAft>
                <a:spcPct val="0"/>
              </a:spcAft>
              <a:buClr>
                <a:srgbClr val="3333CC"/>
              </a:buClr>
              <a:buSzPct val="85000"/>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122" name="Content Placeholder 12">
            <a:extLst>
              <a:ext uri="{FF2B5EF4-FFF2-40B4-BE49-F238E27FC236}">
                <a16:creationId xmlns:a16="http://schemas.microsoft.com/office/drawing/2014/main" id="{CC467532-9586-A943-BA29-4F35221A16AD}"/>
              </a:ext>
            </a:extLst>
          </p:cNvPr>
          <p:cNvSpPr txBox="1">
            <a:spLocks/>
          </p:cNvSpPr>
          <p:nvPr/>
        </p:nvSpPr>
        <p:spPr bwMode="auto">
          <a:xfrm>
            <a:off x="1168393" y="2402083"/>
            <a:ext cx="9901388" cy="458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3177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using manifest, client retrieves content at highest supportable rate</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1123" name="Content Placeholder 12">
            <a:extLst>
              <a:ext uri="{FF2B5EF4-FFF2-40B4-BE49-F238E27FC236}">
                <a16:creationId xmlns:a16="http://schemas.microsoft.com/office/drawing/2014/main" id="{2E17DE3C-B1EA-6342-A5E5-820798A09912}"/>
              </a:ext>
            </a:extLst>
          </p:cNvPr>
          <p:cNvSpPr txBox="1">
            <a:spLocks/>
          </p:cNvSpPr>
          <p:nvPr/>
        </p:nvSpPr>
        <p:spPr bwMode="auto">
          <a:xfrm>
            <a:off x="1170413" y="2819021"/>
            <a:ext cx="9113837" cy="503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Arial" charset="0"/>
                <a:cs typeface="+mn-cs"/>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Arial" charset="0"/>
                <a:cs typeface="+mn-cs"/>
              </a:defRPr>
            </a:lvl3pPr>
            <a:lvl4pPr marL="16002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4pPr>
            <a:lvl5pPr marL="2057400" indent="-228600" algn="l" rtl="0" eaLnBrk="0" fontAlgn="base" hangingPunct="0">
              <a:spcBef>
                <a:spcPct val="20000"/>
              </a:spcBef>
              <a:spcAft>
                <a:spcPct val="0"/>
              </a:spcAft>
              <a:buChar char="»"/>
              <a:defRPr sz="2000">
                <a:solidFill>
                  <a:schemeClr val="tx1"/>
                </a:solidFill>
                <a:latin typeface="Times New Roman" pitchFamily="18" charset="0"/>
                <a:ea typeface="Arial" charset="0"/>
                <a:cs typeface="+mn-cs"/>
              </a:defRPr>
            </a:lvl5pPr>
            <a:lvl6pPr marL="2514600" indent="-228600" algn="l" rtl="0" fontAlgn="base">
              <a:spcBef>
                <a:spcPct val="20000"/>
              </a:spcBef>
              <a:spcAft>
                <a:spcPct val="0"/>
              </a:spcAft>
              <a:buChar char="»"/>
              <a:defRPr sz="2000">
                <a:solidFill>
                  <a:schemeClr val="tx1"/>
                </a:solidFill>
                <a:latin typeface="Times New Roman" pitchFamily="18" charset="0"/>
                <a:cs typeface="+mn-cs"/>
              </a:defRPr>
            </a:lvl6pPr>
            <a:lvl7pPr marL="2971800" indent="-228600" algn="l" rtl="0" fontAlgn="base">
              <a:spcBef>
                <a:spcPct val="20000"/>
              </a:spcBef>
              <a:spcAft>
                <a:spcPct val="0"/>
              </a:spcAft>
              <a:buChar char="»"/>
              <a:defRPr sz="2000">
                <a:solidFill>
                  <a:schemeClr val="tx1"/>
                </a:solidFill>
                <a:latin typeface="Times New Roman" pitchFamily="18" charset="0"/>
                <a:cs typeface="+mn-cs"/>
              </a:defRPr>
            </a:lvl7pPr>
            <a:lvl8pPr marL="3429000" indent="-228600" algn="l" rtl="0" fontAlgn="base">
              <a:spcBef>
                <a:spcPct val="20000"/>
              </a:spcBef>
              <a:spcAft>
                <a:spcPct val="0"/>
              </a:spcAft>
              <a:buChar char="»"/>
              <a:defRPr sz="2000">
                <a:solidFill>
                  <a:schemeClr val="tx1"/>
                </a:solidFill>
                <a:latin typeface="Times New Roman" pitchFamily="18" charset="0"/>
                <a:cs typeface="+mn-cs"/>
              </a:defRPr>
            </a:lvl8pPr>
            <a:lvl9pPr marL="3886200" indent="-228600" algn="l" rtl="0" fontAlgn="base">
              <a:spcBef>
                <a:spcPct val="20000"/>
              </a:spcBef>
              <a:spcAft>
                <a:spcPct val="0"/>
              </a:spcAft>
              <a:buChar char="»"/>
              <a:defRPr sz="2000">
                <a:solidFill>
                  <a:schemeClr val="tx1"/>
                </a:solidFill>
                <a:latin typeface="Times New Roman" pitchFamily="18" charset="0"/>
                <a:cs typeface="+mn-cs"/>
              </a:defRPr>
            </a:lvl9pPr>
          </a:lstStyle>
          <a:p>
            <a:pPr marL="517525" marR="0" lvl="1" indent="-2174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may choose different rate or copy if network path congested</a:t>
            </a:r>
          </a:p>
          <a:p>
            <a:pPr marL="457200" marR="0" lvl="1" indent="0" algn="l" defTabSz="914400" rtl="0" eaLnBrk="0" fontAlgn="base" latinLnBrk="0" hangingPunct="0">
              <a:lnSpc>
                <a:spcPct val="85000"/>
              </a:lnSpc>
              <a:spcBef>
                <a:spcPct val="20000"/>
              </a:spcBef>
              <a:spcAft>
                <a:spcPct val="0"/>
              </a:spcAft>
              <a:buClr>
                <a:srgbClr val="000099"/>
              </a:buClr>
              <a:buSzTx/>
              <a:buFont typeface="Wingdings" charset="0"/>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endParaRPr>
          </a:p>
        </p:txBody>
      </p:sp>
      <p:sp>
        <p:nvSpPr>
          <p:cNvPr id="670" name="Slide Number Placeholder 2">
            <a:extLst>
              <a:ext uri="{FF2B5EF4-FFF2-40B4-BE49-F238E27FC236}">
                <a16:creationId xmlns:a16="http://schemas.microsoft.com/office/drawing/2014/main" id="{0F723A7B-FECC-0045-AA25-C72B2F046D6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27093237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898"/>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3" name="Whoosh"/>
                                        </p:tgtEl>
                                      </p:cMediaNode>
                                    </p:audio>
                                  </p:subTnLst>
                                </p:cTn>
                              </p:par>
                            </p:childTnLst>
                          </p:cTn>
                        </p:par>
                        <p:par>
                          <p:cTn id="7" fill="hold" nodeType="afterGroup">
                            <p:stCondLst>
                              <p:cond delay="0"/>
                            </p:stCondLst>
                            <p:childTnLst>
                              <p:par>
                                <p:cTn id="8" presetID="1" presetClass="entr" presetSubtype="0" fill="hold" nodeType="afterEffect">
                                  <p:stCondLst>
                                    <p:cond delay="250"/>
                                  </p:stCondLst>
                                  <p:childTnLst>
                                    <p:set>
                                      <p:cBhvr>
                                        <p:cTn id="9" dur="1" fill="hold">
                                          <p:stCondLst>
                                            <p:cond delay="0"/>
                                          </p:stCondLst>
                                        </p:cTn>
                                        <p:tgtEl>
                                          <p:spTgt spid="828"/>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3" name="Whoosh"/>
                                        </p:tgtEl>
                                      </p:cMediaNode>
                                    </p:audio>
                                  </p:subTnLst>
                                </p:cTn>
                              </p:par>
                            </p:childTnLst>
                          </p:cTn>
                        </p:par>
                        <p:par>
                          <p:cTn id="10" fill="hold" nodeType="afterGroup">
                            <p:stCondLst>
                              <p:cond delay="250"/>
                            </p:stCondLst>
                            <p:childTnLst>
                              <p:par>
                                <p:cTn id="11" presetID="1" presetClass="entr" presetSubtype="0" fill="hold" nodeType="afterEffect">
                                  <p:stCondLst>
                                    <p:cond delay="250"/>
                                  </p:stCondLst>
                                  <p:childTnLst>
                                    <p:set>
                                      <p:cBhvr>
                                        <p:cTn id="12" dur="1" fill="hold">
                                          <p:stCondLst>
                                            <p:cond delay="0"/>
                                          </p:stCondLst>
                                        </p:cTn>
                                        <p:tgtEl>
                                          <p:spTgt spid="14"/>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3" name="Whoosh"/>
                                        </p:tgtEl>
                                      </p:cMediaNode>
                                    </p:audio>
                                  </p:subTnLst>
                                </p:cTn>
                              </p:par>
                            </p:childTnLst>
                          </p:cTn>
                        </p:par>
                        <p:par>
                          <p:cTn id="13" fill="hold" nodeType="afterGroup">
                            <p:stCondLst>
                              <p:cond delay="500"/>
                            </p:stCondLst>
                            <p:childTnLst>
                              <p:par>
                                <p:cTn id="14" presetID="1" presetClass="entr" presetSubtype="0" fill="hold" nodeType="afterEffect">
                                  <p:stCondLst>
                                    <p:cond delay="250"/>
                                  </p:stCondLst>
                                  <p:childTnLst>
                                    <p:set>
                                      <p:cBhvr>
                                        <p:cTn id="15" dur="1" fill="hold">
                                          <p:stCondLst>
                                            <p:cond delay="0"/>
                                          </p:stCondLst>
                                        </p:cTn>
                                        <p:tgtEl>
                                          <p:spTgt spid="933"/>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3" name="Whoosh"/>
                                        </p:tgtEl>
                                      </p:cMediaNode>
                                    </p:audio>
                                  </p:subTnLst>
                                </p:cTn>
                              </p:par>
                            </p:childTnLst>
                          </p:cTn>
                        </p:par>
                        <p:par>
                          <p:cTn id="16" fill="hold" nodeType="afterGroup">
                            <p:stCondLst>
                              <p:cond delay="750"/>
                            </p:stCondLst>
                            <p:childTnLst>
                              <p:par>
                                <p:cTn id="17" presetID="1" presetClass="entr" presetSubtype="0" fill="hold" nodeType="afterEffect">
                                  <p:stCondLst>
                                    <p:cond delay="250"/>
                                  </p:stCondLst>
                                  <p:childTnLst>
                                    <p:set>
                                      <p:cBhvr>
                                        <p:cTn id="18" dur="1" fill="hold">
                                          <p:stCondLst>
                                            <p:cond delay="0"/>
                                          </p:stCondLst>
                                        </p:cTn>
                                        <p:tgtEl>
                                          <p:spTgt spid="793"/>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3" name="Whoosh"/>
                                        </p:tgtEl>
                                      </p:cMediaNode>
                                    </p:audio>
                                  </p:subTnLst>
                                </p:cTn>
                              </p:par>
                            </p:childTnLst>
                          </p:cTn>
                        </p:par>
                        <p:par>
                          <p:cTn id="19" fill="hold" nodeType="afterGroup">
                            <p:stCondLst>
                              <p:cond delay="1000"/>
                            </p:stCondLst>
                            <p:childTnLst>
                              <p:par>
                                <p:cTn id="20" presetID="1" presetClass="entr" presetSubtype="0" fill="hold" nodeType="afterEffect">
                                  <p:stCondLst>
                                    <p:cond delay="250"/>
                                  </p:stCondLst>
                                  <p:childTnLst>
                                    <p:set>
                                      <p:cBhvr>
                                        <p:cTn id="21" dur="1" fill="hold">
                                          <p:stCondLst>
                                            <p:cond delay="0"/>
                                          </p:stCondLst>
                                        </p:cTn>
                                        <p:tgtEl>
                                          <p:spTgt spid="863"/>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3" name="Whoosh"/>
                                        </p:tgtEl>
                                      </p:cMediaNode>
                                    </p:audio>
                                  </p:subTnLst>
                                </p:cTn>
                              </p:par>
                            </p:childTnLst>
                          </p:cTn>
                        </p:par>
                        <p:par>
                          <p:cTn id="22" fill="hold" nodeType="afterGroup">
                            <p:stCondLst>
                              <p:cond delay="1250"/>
                            </p:stCondLst>
                            <p:childTnLst>
                              <p:par>
                                <p:cTn id="23" presetID="1" presetClass="entr" presetSubtype="0" fill="hold" nodeType="afterEffect">
                                  <p:stCondLst>
                                    <p:cond delay="250"/>
                                  </p:stCondLst>
                                  <p:childTnLst>
                                    <p:set>
                                      <p:cBhvr>
                                        <p:cTn id="24" dur="1" fill="hold">
                                          <p:stCondLst>
                                            <p:cond delay="0"/>
                                          </p:stCondLst>
                                        </p:cTn>
                                        <p:tgtEl>
                                          <p:spTgt spid="1069"/>
                                        </p:tgtEl>
                                        <p:attrNameLst>
                                          <p:attrName>style.visibility</p:attrName>
                                        </p:attrNameLst>
                                      </p:cBhvr>
                                      <p:to>
                                        <p:strVal val="visible"/>
                                      </p:to>
                                    </p:set>
                                  </p:childTnLst>
                                  <p:subTnLst>
                                    <p:audio>
                                      <p:cMediaNode>
                                        <p:cTn display="0" masterRel="sameClick">
                                          <p:stCondLst>
                                            <p:cond evt="begin" delay="0">
                                              <p:tn val="23"/>
                                            </p:cond>
                                          </p:stCondLst>
                                          <p:endCondLst>
                                            <p:cond evt="onStopAudio" delay="0">
                                              <p:tgtEl>
                                                <p:sldTgt/>
                                              </p:tgtEl>
                                            </p:cond>
                                          </p:endCondLst>
                                        </p:cTn>
                                        <p:tgtEl>
                                          <p:sndTgt r:embed="rId3" name="Whoosh"/>
                                        </p:tgtEl>
                                      </p:cMediaNode>
                                    </p:audio>
                                  </p:subTnLst>
                                </p:cTn>
                              </p:par>
                            </p:childTnLst>
                          </p:cTn>
                        </p:par>
                      </p:childTnLst>
                    </p:cTn>
                  </p:par>
                  <p:par>
                    <p:cTn id="25" fill="hold" nodeType="clickPar">
                      <p:stCondLst>
                        <p:cond delay="indefinite"/>
                      </p:stCondLst>
                      <p:childTnLst>
                        <p:par>
                          <p:cTn id="26" fill="hold" nodeType="withGroup">
                            <p:stCondLst>
                              <p:cond delay="0"/>
                            </p:stCondLst>
                            <p:childTnLst>
                              <p:par>
                                <p:cTn id="27" presetID="22" presetClass="entr" presetSubtype="4"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wipe(down)">
                                      <p:cBhvr>
                                        <p:cTn id="29" dur="500"/>
                                        <p:tgtEl>
                                          <p:spTgt spid="20"/>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3">
                                            <p:txEl>
                                              <p:pRg st="0" end="0"/>
                                            </p:txEl>
                                          </p:spTgt>
                                        </p:tgtEl>
                                        <p:attrNameLst>
                                          <p:attrName>style.visibility</p:attrName>
                                        </p:attrNameLst>
                                      </p:cBhvr>
                                      <p:to>
                                        <p:strVal val="visible"/>
                                      </p:to>
                                    </p:set>
                                    <p:animEffect transition="in" filter="dissolve">
                                      <p:cBhvr>
                                        <p:cTn id="34" dur="500"/>
                                        <p:tgtEl>
                                          <p:spTgt spid="13">
                                            <p:txEl>
                                              <p:pRg st="0" end="0"/>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9" presetClass="entr" presetSubtype="0" fill="hold" nodeType="click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dissolve">
                                      <p:cBhvr>
                                        <p:cTn id="39" dur="500"/>
                                        <p:tgtEl>
                                          <p:spTgt spid="23"/>
                                        </p:tgtEl>
                                      </p:cBhvr>
                                    </p:animEffect>
                                  </p:childTnLst>
                                </p:cTn>
                              </p:par>
                            </p:childTnLst>
                          </p:cTn>
                        </p:par>
                        <p:par>
                          <p:cTn id="40" fill="hold" nodeType="afterGroup">
                            <p:stCondLst>
                              <p:cond delay="500"/>
                            </p:stCondLst>
                            <p:childTnLst>
                              <p:par>
                                <p:cTn id="41" presetID="0" presetClass="path" presetSubtype="0" accel="50000" decel="50000" fill="hold" nodeType="afterEffect">
                                  <p:stCondLst>
                                    <p:cond delay="0"/>
                                  </p:stCondLst>
                                  <p:childTnLst>
                                    <p:animMotion origin="layout" path="M 3.54167E-6 -1.85185E-6 L 0.08763 -0.02916 L 0.11106 -0.02685 L 0.24635 0.00185 L 0.3569 -0.03079 L 0.42682 -0.00486 L 0.48242 0.01551 L 0.56041 -0.01088 L 0.60026 -0.05509 " pathEditMode="relative" rAng="0" ptsTypes="AAAAAAAAA">
                                      <p:cBhvr>
                                        <p:cTn id="42" dur="2000" fill="hold"/>
                                        <p:tgtEl>
                                          <p:spTgt spid="23"/>
                                        </p:tgtEl>
                                        <p:attrNameLst>
                                          <p:attrName>ppt_x</p:attrName>
                                          <p:attrName>ppt_y</p:attrName>
                                        </p:attrNameLst>
                                      </p:cBhvr>
                                      <p:rCtr x="30013" y="-1991"/>
                                    </p:animMotion>
                                  </p:childTnLst>
                                </p:cTn>
                              </p:par>
                            </p:childTnLst>
                          </p:cTn>
                        </p:par>
                        <p:par>
                          <p:cTn id="43" fill="hold" nodeType="afterGroup">
                            <p:stCondLst>
                              <p:cond delay="2500"/>
                            </p:stCondLst>
                            <p:childTnLst>
                              <p:par>
                                <p:cTn id="44" presetID="9" presetClass="exit" presetSubtype="0" fill="hold" nodeType="afterEffect">
                                  <p:stCondLst>
                                    <p:cond delay="0"/>
                                  </p:stCondLst>
                                  <p:childTnLst>
                                    <p:animEffect transition="out" filter="dissolve">
                                      <p:cBhvr>
                                        <p:cTn id="45" dur="500"/>
                                        <p:tgtEl>
                                          <p:spTgt spid="23"/>
                                        </p:tgtEl>
                                      </p:cBhvr>
                                    </p:animEffect>
                                    <p:set>
                                      <p:cBhvr>
                                        <p:cTn id="46" dur="1" fill="hold">
                                          <p:stCondLst>
                                            <p:cond delay="499"/>
                                          </p:stCondLst>
                                        </p:cTn>
                                        <p:tgtEl>
                                          <p:spTgt spid="23"/>
                                        </p:tgtEl>
                                        <p:attrNameLst>
                                          <p:attrName>style.visibility</p:attrName>
                                        </p:attrNameLst>
                                      </p:cBhvr>
                                      <p:to>
                                        <p:strVal val="hidden"/>
                                      </p:to>
                                    </p:set>
                                  </p:childTnLst>
                                </p:cTn>
                              </p:par>
                            </p:childTnLst>
                          </p:cTn>
                        </p:par>
                        <p:par>
                          <p:cTn id="47" fill="hold" nodeType="afterGroup">
                            <p:stCondLst>
                              <p:cond delay="3000"/>
                            </p:stCondLst>
                            <p:childTnLst>
                              <p:par>
                                <p:cTn id="48" presetID="9" presetClass="entr" presetSubtype="0" fill="hold" nodeType="afterEffect">
                                  <p:stCondLst>
                                    <p:cond delay="0"/>
                                  </p:stCondLst>
                                  <p:childTnLst>
                                    <p:set>
                                      <p:cBhvr>
                                        <p:cTn id="49" dur="1" fill="hold">
                                          <p:stCondLst>
                                            <p:cond delay="0"/>
                                          </p:stCondLst>
                                        </p:cTn>
                                        <p:tgtEl>
                                          <p:spTgt spid="1113"/>
                                        </p:tgtEl>
                                        <p:attrNameLst>
                                          <p:attrName>style.visibility</p:attrName>
                                        </p:attrNameLst>
                                      </p:cBhvr>
                                      <p:to>
                                        <p:strVal val="visible"/>
                                      </p:to>
                                    </p:set>
                                    <p:animEffect transition="in" filter="dissolve">
                                      <p:cBhvr>
                                        <p:cTn id="50" dur="500"/>
                                        <p:tgtEl>
                                          <p:spTgt spid="1113"/>
                                        </p:tgtEl>
                                      </p:cBhvr>
                                    </p:animEffect>
                                  </p:childTnLst>
                                </p:cTn>
                              </p:par>
                            </p:childTnLst>
                          </p:cTn>
                        </p:par>
                        <p:par>
                          <p:cTn id="51" fill="hold" nodeType="afterGroup">
                            <p:stCondLst>
                              <p:cond delay="3500"/>
                            </p:stCondLst>
                            <p:childTnLst>
                              <p:par>
                                <p:cTn id="52" presetID="0" presetClass="path" presetSubtype="0" accel="50000" decel="50000" fill="hold" nodeType="afterEffect">
                                  <p:stCondLst>
                                    <p:cond delay="0"/>
                                  </p:stCondLst>
                                  <p:childTnLst>
                                    <p:animMotion origin="layout" path="M 0.07735 -0.01829 L -0.02942 0.05208 L -0.16276 0.0037 L -0.28893 0.03449 L -0.46106 0.01018 L -0.56901 0.0368 " pathEditMode="relative" rAng="0" ptsTypes="AAAAAA">
                                      <p:cBhvr>
                                        <p:cTn id="53" dur="2000" fill="hold"/>
                                        <p:tgtEl>
                                          <p:spTgt spid="1113"/>
                                        </p:tgtEl>
                                        <p:attrNameLst>
                                          <p:attrName>ppt_x</p:attrName>
                                          <p:attrName>ppt_y</p:attrName>
                                        </p:attrNameLst>
                                      </p:cBhvr>
                                      <p:rCtr x="-32318" y="3519"/>
                                    </p:animMotion>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122"/>
                                        </p:tgtEl>
                                        <p:attrNameLst>
                                          <p:attrName>style.visibility</p:attrName>
                                        </p:attrNameLst>
                                      </p:cBhvr>
                                      <p:to>
                                        <p:strVal val="visible"/>
                                      </p:to>
                                    </p:set>
                                    <p:animEffect transition="in" filter="dissolve">
                                      <p:cBhvr>
                                        <p:cTn id="58" dur="500"/>
                                        <p:tgtEl>
                                          <p:spTgt spid="1122"/>
                                        </p:tgtEl>
                                      </p:cBhvr>
                                    </p:animEffect>
                                  </p:childTnLst>
                                </p:cTn>
                              </p:par>
                            </p:childTnLst>
                          </p:cTn>
                        </p:par>
                        <p:par>
                          <p:cTn id="59" fill="hold" nodeType="afterGroup">
                            <p:stCondLst>
                              <p:cond delay="500"/>
                            </p:stCondLst>
                            <p:childTnLst>
                              <p:par>
                                <p:cTn id="60" presetID="9" presetClass="exit" presetSubtype="0" fill="hold" nodeType="afterEffect">
                                  <p:stCondLst>
                                    <p:cond delay="0"/>
                                  </p:stCondLst>
                                  <p:childTnLst>
                                    <p:animEffect transition="out" filter="dissolve">
                                      <p:cBhvr>
                                        <p:cTn id="61" dur="500"/>
                                        <p:tgtEl>
                                          <p:spTgt spid="1113"/>
                                        </p:tgtEl>
                                      </p:cBhvr>
                                    </p:animEffect>
                                    <p:set>
                                      <p:cBhvr>
                                        <p:cTn id="62" dur="1" fill="hold">
                                          <p:stCondLst>
                                            <p:cond delay="499"/>
                                          </p:stCondLst>
                                        </p:cTn>
                                        <p:tgtEl>
                                          <p:spTgt spid="1113"/>
                                        </p:tgtEl>
                                        <p:attrNameLst>
                                          <p:attrName>style.visibility</p:attrName>
                                        </p:attrNameLst>
                                      </p:cBhvr>
                                      <p:to>
                                        <p:strVal val="hidden"/>
                                      </p:to>
                                    </p:set>
                                  </p:childTnLst>
                                </p:cTn>
                              </p:par>
                            </p:childTnLst>
                          </p:cTn>
                        </p:par>
                        <p:par>
                          <p:cTn id="63" fill="hold" nodeType="afterGroup">
                            <p:stCondLst>
                              <p:cond delay="1000"/>
                            </p:stCondLst>
                            <p:childTnLst>
                              <p:par>
                                <p:cTn id="64" presetID="9" presetClass="entr" presetSubtype="0" fill="hold" nodeType="afterEffect">
                                  <p:stCondLst>
                                    <p:cond delay="0"/>
                                  </p:stCondLst>
                                  <p:childTnLst>
                                    <p:set>
                                      <p:cBhvr>
                                        <p:cTn id="65" dur="1" fill="hold">
                                          <p:stCondLst>
                                            <p:cond delay="0"/>
                                          </p:stCondLst>
                                        </p:cTn>
                                        <p:tgtEl>
                                          <p:spTgt spid="28"/>
                                        </p:tgtEl>
                                        <p:attrNameLst>
                                          <p:attrName>style.visibility</p:attrName>
                                        </p:attrNameLst>
                                      </p:cBhvr>
                                      <p:to>
                                        <p:strVal val="visible"/>
                                      </p:to>
                                    </p:set>
                                    <p:animEffect transition="in" filter="dissolve">
                                      <p:cBhvr>
                                        <p:cTn id="66" dur="500"/>
                                        <p:tgtEl>
                                          <p:spTgt spid="28"/>
                                        </p:tgtEl>
                                      </p:cBhvr>
                                    </p:animEffect>
                                  </p:childTnLst>
                                </p:cTn>
                              </p:par>
                            </p:childTnLst>
                          </p:cTn>
                        </p:par>
                      </p:childTnLst>
                    </p:cTn>
                  </p:par>
                  <p:par>
                    <p:cTn id="67" fill="hold" nodeType="clickPar">
                      <p:stCondLst>
                        <p:cond delay="indefinite"/>
                      </p:stCondLst>
                      <p:childTnLst>
                        <p:par>
                          <p:cTn id="68" fill="hold" nodeType="withGroup">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123"/>
                                        </p:tgtEl>
                                        <p:attrNameLst>
                                          <p:attrName>style.visibility</p:attrName>
                                        </p:attrNameLst>
                                      </p:cBhvr>
                                      <p:to>
                                        <p:strVal val="visible"/>
                                      </p:to>
                                    </p:set>
                                    <p:animEffect transition="in" filter="dissolve">
                                      <p:cBhvr>
                                        <p:cTn id="71" dur="500"/>
                                        <p:tgtEl>
                                          <p:spTgt spid="1123"/>
                                        </p:tgtEl>
                                      </p:cBhvr>
                                    </p:animEffect>
                                  </p:childTnLst>
                                </p:cTn>
                              </p:par>
                            </p:childTnLst>
                          </p:cTn>
                        </p:par>
                        <p:par>
                          <p:cTn id="72" fill="hold" nodeType="afterGroup">
                            <p:stCondLst>
                              <p:cond delay="500"/>
                            </p:stCondLst>
                            <p:childTnLst>
                              <p:par>
                                <p:cTn id="73" presetID="9" presetClass="exit" presetSubtype="0" fill="hold" nodeType="afterEffect">
                                  <p:stCondLst>
                                    <p:cond delay="0"/>
                                  </p:stCondLst>
                                  <p:childTnLst>
                                    <p:animEffect transition="out" filter="dissolve">
                                      <p:cBhvr>
                                        <p:cTn id="74" dur="500"/>
                                        <p:tgtEl>
                                          <p:spTgt spid="28"/>
                                        </p:tgtEl>
                                      </p:cBhvr>
                                    </p:animEffect>
                                    <p:set>
                                      <p:cBhvr>
                                        <p:cTn id="75" dur="1" fill="hold">
                                          <p:stCondLst>
                                            <p:cond delay="499"/>
                                          </p:stCondLst>
                                        </p:cTn>
                                        <p:tgtEl>
                                          <p:spTgt spid="28"/>
                                        </p:tgtEl>
                                        <p:attrNameLst>
                                          <p:attrName>style.visibility</p:attrName>
                                        </p:attrNameLst>
                                      </p:cBhvr>
                                      <p:to>
                                        <p:strVal val="hidden"/>
                                      </p:to>
                                    </p:set>
                                  </p:childTnLst>
                                </p:cTn>
                              </p:par>
                            </p:childTnLst>
                          </p:cTn>
                        </p:par>
                        <p:par>
                          <p:cTn id="76" fill="hold" nodeType="afterGroup">
                            <p:stCondLst>
                              <p:cond delay="1000"/>
                            </p:stCondLst>
                            <p:childTnLst>
                              <p:par>
                                <p:cTn id="77" presetID="9" presetClass="entr" presetSubtype="0" fill="hold" nodeType="afterEffect">
                                  <p:stCondLst>
                                    <p:cond delay="0"/>
                                  </p:stCondLst>
                                  <p:childTnLst>
                                    <p:set>
                                      <p:cBhvr>
                                        <p:cTn id="78" dur="1" fill="hold">
                                          <p:stCondLst>
                                            <p:cond delay="0"/>
                                          </p:stCondLst>
                                        </p:cTn>
                                        <p:tgtEl>
                                          <p:spTgt spid="1121"/>
                                        </p:tgtEl>
                                        <p:attrNameLst>
                                          <p:attrName>style.visibility</p:attrName>
                                        </p:attrNameLst>
                                      </p:cBhvr>
                                      <p:to>
                                        <p:strVal val="visible"/>
                                      </p:to>
                                    </p:set>
                                    <p:animEffect transition="in" filter="dissolve">
                                      <p:cBhvr>
                                        <p:cTn id="79" dur="500"/>
                                        <p:tgtEl>
                                          <p:spTgt spid="1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122" grpId="0"/>
      <p:bldP spid="1123"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178" name="Group 485">
            <a:extLst>
              <a:ext uri="{FF2B5EF4-FFF2-40B4-BE49-F238E27FC236}">
                <a16:creationId xmlns:a16="http://schemas.microsoft.com/office/drawing/2014/main" id="{D3CA8C78-AA59-A24B-B727-D151A079D1FC}"/>
              </a:ext>
            </a:extLst>
          </p:cNvPr>
          <p:cNvGrpSpPr>
            <a:grpSpLocks/>
          </p:cNvGrpSpPr>
          <p:nvPr/>
        </p:nvGrpSpPr>
        <p:grpSpPr bwMode="auto">
          <a:xfrm>
            <a:off x="2644455" y="3770050"/>
            <a:ext cx="7044059" cy="2764362"/>
            <a:chOff x="399122" y="1433580"/>
            <a:chExt cx="8437848" cy="5258263"/>
          </a:xfrm>
        </p:grpSpPr>
        <p:sp>
          <p:nvSpPr>
            <p:cNvPr id="214743" name="Freeform 84">
              <a:extLst>
                <a:ext uri="{FF2B5EF4-FFF2-40B4-BE49-F238E27FC236}">
                  <a16:creationId xmlns:a16="http://schemas.microsoft.com/office/drawing/2014/main" id="{A060C597-01E9-554B-B8BD-771A8A2A0CA4}"/>
                </a:ext>
              </a:extLst>
            </p:cNvPr>
            <p:cNvSpPr>
              <a:spLocks/>
            </p:cNvSpPr>
            <p:nvPr/>
          </p:nvSpPr>
          <p:spPr bwMode="auto">
            <a:xfrm>
              <a:off x="1825540" y="224137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4" name="Freeform 84">
              <a:extLst>
                <a:ext uri="{FF2B5EF4-FFF2-40B4-BE49-F238E27FC236}">
                  <a16:creationId xmlns:a16="http://schemas.microsoft.com/office/drawing/2014/main" id="{FB766578-AC48-D940-A2E4-3DFFA47D45B6}"/>
                </a:ext>
              </a:extLst>
            </p:cNvPr>
            <p:cNvSpPr>
              <a:spLocks/>
            </p:cNvSpPr>
            <p:nvPr/>
          </p:nvSpPr>
          <p:spPr bwMode="auto">
            <a:xfrm>
              <a:off x="669684" y="304141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5" name="Freeform 84">
              <a:extLst>
                <a:ext uri="{FF2B5EF4-FFF2-40B4-BE49-F238E27FC236}">
                  <a16:creationId xmlns:a16="http://schemas.microsoft.com/office/drawing/2014/main" id="{7784D005-A9C4-3F44-8C8B-F862D7FA8EDC}"/>
                </a:ext>
              </a:extLst>
            </p:cNvPr>
            <p:cNvSpPr>
              <a:spLocks/>
            </p:cNvSpPr>
            <p:nvPr/>
          </p:nvSpPr>
          <p:spPr bwMode="auto">
            <a:xfrm>
              <a:off x="6334646" y="249535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6" name="Freeform 84">
              <a:extLst>
                <a:ext uri="{FF2B5EF4-FFF2-40B4-BE49-F238E27FC236}">
                  <a16:creationId xmlns:a16="http://schemas.microsoft.com/office/drawing/2014/main" id="{AF3297ED-6FF2-D74A-A40C-EB85E1D53D56}"/>
                </a:ext>
              </a:extLst>
            </p:cNvPr>
            <p:cNvSpPr>
              <a:spLocks/>
            </p:cNvSpPr>
            <p:nvPr/>
          </p:nvSpPr>
          <p:spPr bwMode="auto">
            <a:xfrm>
              <a:off x="1241261" y="535263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7" name="Freeform 84">
              <a:extLst>
                <a:ext uri="{FF2B5EF4-FFF2-40B4-BE49-F238E27FC236}">
                  <a16:creationId xmlns:a16="http://schemas.microsoft.com/office/drawing/2014/main" id="{7B5046C6-6E0C-8942-A4E9-C15175BE9F89}"/>
                </a:ext>
              </a:extLst>
            </p:cNvPr>
            <p:cNvSpPr>
              <a:spLocks/>
            </p:cNvSpPr>
            <p:nvPr/>
          </p:nvSpPr>
          <p:spPr bwMode="auto">
            <a:xfrm>
              <a:off x="822105" y="4730385"/>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8" name="Freeform 84">
              <a:extLst>
                <a:ext uri="{FF2B5EF4-FFF2-40B4-BE49-F238E27FC236}">
                  <a16:creationId xmlns:a16="http://schemas.microsoft.com/office/drawing/2014/main" id="{1D4FE714-7EBB-1544-9F51-31F44E050F07}"/>
                </a:ext>
              </a:extLst>
            </p:cNvPr>
            <p:cNvSpPr>
              <a:spLocks/>
            </p:cNvSpPr>
            <p:nvPr/>
          </p:nvSpPr>
          <p:spPr bwMode="auto">
            <a:xfrm>
              <a:off x="593474" y="407003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49" name="Freeform 84">
              <a:extLst>
                <a:ext uri="{FF2B5EF4-FFF2-40B4-BE49-F238E27FC236}">
                  <a16:creationId xmlns:a16="http://schemas.microsoft.com/office/drawing/2014/main" id="{14110D05-4BB8-BF41-8DE5-E9201FEFD6FA}"/>
                </a:ext>
              </a:extLst>
            </p:cNvPr>
            <p:cNvSpPr>
              <a:spLocks/>
            </p:cNvSpPr>
            <p:nvPr/>
          </p:nvSpPr>
          <p:spPr bwMode="auto">
            <a:xfrm>
              <a:off x="7084047" y="2927126"/>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0" name="Freeform 84">
              <a:extLst>
                <a:ext uri="{FF2B5EF4-FFF2-40B4-BE49-F238E27FC236}">
                  <a16:creationId xmlns:a16="http://schemas.microsoft.com/office/drawing/2014/main" id="{B9CFD74C-9E09-7B48-B364-ADBD99E15795}"/>
                </a:ext>
              </a:extLst>
            </p:cNvPr>
            <p:cNvSpPr>
              <a:spLocks/>
            </p:cNvSpPr>
            <p:nvPr/>
          </p:nvSpPr>
          <p:spPr bwMode="auto">
            <a:xfrm>
              <a:off x="3425955" y="200009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1" name="Freeform 84">
              <a:extLst>
                <a:ext uri="{FF2B5EF4-FFF2-40B4-BE49-F238E27FC236}">
                  <a16:creationId xmlns:a16="http://schemas.microsoft.com/office/drawing/2014/main" id="{4F238408-D759-B946-9AE3-DCD9CA5844AA}"/>
                </a:ext>
              </a:extLst>
            </p:cNvPr>
            <p:cNvSpPr>
              <a:spLocks/>
            </p:cNvSpPr>
            <p:nvPr/>
          </p:nvSpPr>
          <p:spPr bwMode="auto">
            <a:xfrm>
              <a:off x="1050735" y="264774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2" name="Freeform 84">
              <a:extLst>
                <a:ext uri="{FF2B5EF4-FFF2-40B4-BE49-F238E27FC236}">
                  <a16:creationId xmlns:a16="http://schemas.microsoft.com/office/drawing/2014/main" id="{080FAA08-DB3C-E84E-BC58-E0C6A54C5B72}"/>
                </a:ext>
              </a:extLst>
            </p:cNvPr>
            <p:cNvSpPr>
              <a:spLocks/>
            </p:cNvSpPr>
            <p:nvPr/>
          </p:nvSpPr>
          <p:spPr bwMode="auto">
            <a:xfrm>
              <a:off x="4340478" y="19746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3" name="Freeform 84">
              <a:extLst>
                <a:ext uri="{FF2B5EF4-FFF2-40B4-BE49-F238E27FC236}">
                  <a16:creationId xmlns:a16="http://schemas.microsoft.com/office/drawing/2014/main" id="{36E8E47A-157C-F445-B1CB-D81F1CFF0E3F}"/>
                </a:ext>
              </a:extLst>
            </p:cNvPr>
            <p:cNvSpPr>
              <a:spLocks/>
            </p:cNvSpPr>
            <p:nvPr/>
          </p:nvSpPr>
          <p:spPr bwMode="auto">
            <a:xfrm>
              <a:off x="7401589" y="560661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4" name="Freeform 84">
              <a:extLst>
                <a:ext uri="{FF2B5EF4-FFF2-40B4-BE49-F238E27FC236}">
                  <a16:creationId xmlns:a16="http://schemas.microsoft.com/office/drawing/2014/main" id="{9FA6F6A3-A686-2048-8022-76ABCA26B75B}"/>
                </a:ext>
              </a:extLst>
            </p:cNvPr>
            <p:cNvSpPr>
              <a:spLocks/>
            </p:cNvSpPr>
            <p:nvPr/>
          </p:nvSpPr>
          <p:spPr bwMode="auto">
            <a:xfrm>
              <a:off x="8239902" y="495896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5" name="Freeform 84">
              <a:extLst>
                <a:ext uri="{FF2B5EF4-FFF2-40B4-BE49-F238E27FC236}">
                  <a16:creationId xmlns:a16="http://schemas.microsoft.com/office/drawing/2014/main" id="{24739648-E5DE-8945-8268-3C6D0277BE39}"/>
                </a:ext>
              </a:extLst>
            </p:cNvPr>
            <p:cNvSpPr>
              <a:spLocks/>
            </p:cNvSpPr>
            <p:nvPr/>
          </p:nvSpPr>
          <p:spPr bwMode="auto">
            <a:xfrm>
              <a:off x="8011271" y="4044638"/>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6" name="Freeform 84">
              <a:extLst>
                <a:ext uri="{FF2B5EF4-FFF2-40B4-BE49-F238E27FC236}">
                  <a16:creationId xmlns:a16="http://schemas.microsoft.com/office/drawing/2014/main" id="{44333E2C-6D42-2940-B6CB-E3C930D3A089}"/>
                </a:ext>
              </a:extLst>
            </p:cNvPr>
            <p:cNvSpPr>
              <a:spLocks/>
            </p:cNvSpPr>
            <p:nvPr/>
          </p:nvSpPr>
          <p:spPr bwMode="auto">
            <a:xfrm>
              <a:off x="5166088" y="58478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7" name="Freeform 84">
              <a:extLst>
                <a:ext uri="{FF2B5EF4-FFF2-40B4-BE49-F238E27FC236}">
                  <a16:creationId xmlns:a16="http://schemas.microsoft.com/office/drawing/2014/main" id="{6146EC4B-F1F9-2D45-8118-0F691C5B15DA}"/>
                </a:ext>
              </a:extLst>
            </p:cNvPr>
            <p:cNvSpPr>
              <a:spLocks/>
            </p:cNvSpPr>
            <p:nvPr/>
          </p:nvSpPr>
          <p:spPr bwMode="auto">
            <a:xfrm>
              <a:off x="4251565" y="5987587"/>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8" name="Freeform 84">
              <a:extLst>
                <a:ext uri="{FF2B5EF4-FFF2-40B4-BE49-F238E27FC236}">
                  <a16:creationId xmlns:a16="http://schemas.microsoft.com/office/drawing/2014/main" id="{738B05C2-CDE6-124B-A567-E47B252E67C5}"/>
                </a:ext>
              </a:extLst>
            </p:cNvPr>
            <p:cNvSpPr>
              <a:spLocks/>
            </p:cNvSpPr>
            <p:nvPr/>
          </p:nvSpPr>
          <p:spPr bwMode="auto">
            <a:xfrm>
              <a:off x="3032203" y="5835199"/>
              <a:ext cx="597068" cy="418220"/>
            </a:xfrm>
            <a:custGeom>
              <a:avLst/>
              <a:gdLst>
                <a:gd name="T0" fmla="*/ 2147483647 w 1036"/>
                <a:gd name="T1" fmla="*/ 2147483647 h 675"/>
                <a:gd name="T2" fmla="*/ 2147483647 w 1036"/>
                <a:gd name="T3" fmla="*/ 2147483647 h 675"/>
                <a:gd name="T4" fmla="*/ 2147483647 w 1036"/>
                <a:gd name="T5" fmla="*/ 2147483647 h 675"/>
                <a:gd name="T6" fmla="*/ 2147483647 w 1036"/>
                <a:gd name="T7" fmla="*/ 2147483647 h 675"/>
                <a:gd name="T8" fmla="*/ 2147483647 w 1036"/>
                <a:gd name="T9" fmla="*/ 2147483647 h 675"/>
                <a:gd name="T10" fmla="*/ 2147483647 w 1036"/>
                <a:gd name="T11" fmla="*/ 2147483647 h 675"/>
                <a:gd name="T12" fmla="*/ 2147483647 w 1036"/>
                <a:gd name="T13" fmla="*/ 2147483647 h 675"/>
                <a:gd name="T14" fmla="*/ 2147483647 w 1036"/>
                <a:gd name="T15" fmla="*/ 2147483647 h 675"/>
                <a:gd name="T16" fmla="*/ 2147483647 w 1036"/>
                <a:gd name="T17" fmla="*/ 2147483647 h 675"/>
                <a:gd name="T18" fmla="*/ 2147483647 w 1036"/>
                <a:gd name="T19" fmla="*/ 2147483647 h 675"/>
                <a:gd name="T20" fmla="*/ 2147483647 w 1036"/>
                <a:gd name="T21" fmla="*/ 2147483647 h 675"/>
                <a:gd name="T22" fmla="*/ 2147483647 w 1036"/>
                <a:gd name="T23" fmla="*/ 2147483647 h 675"/>
                <a:gd name="T24" fmla="*/ 2147483647 w 1036"/>
                <a:gd name="T25" fmla="*/ 2147483647 h 675"/>
                <a:gd name="T26" fmla="*/ 2147483647 w 1036"/>
                <a:gd name="T27" fmla="*/ 2147483647 h 675"/>
                <a:gd name="T28" fmla="*/ 2147483647 w 1036"/>
                <a:gd name="T29" fmla="*/ 2147483647 h 675"/>
                <a:gd name="T30" fmla="*/ 2147483647 w 1036"/>
                <a:gd name="T31" fmla="*/ 2147483647 h 675"/>
                <a:gd name="T32" fmla="*/ 2147483647 w 1036"/>
                <a:gd name="T33" fmla="*/ 2147483647 h 675"/>
                <a:gd name="T34" fmla="*/ 2147483647 w 1036"/>
                <a:gd name="T35" fmla="*/ 2147483647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59" name="TextBox 4">
              <a:extLst>
                <a:ext uri="{FF2B5EF4-FFF2-40B4-BE49-F238E27FC236}">
                  <a16:creationId xmlns:a16="http://schemas.microsoft.com/office/drawing/2014/main" id="{78D3D6C5-B38A-2C46-B682-7E0D50502BA8}"/>
                </a:ext>
              </a:extLst>
            </p:cNvPr>
            <p:cNvSpPr txBox="1">
              <a:spLocks noChangeArrowheads="1"/>
            </p:cNvSpPr>
            <p:nvPr/>
          </p:nvSpPr>
          <p:spPr bwMode="auto">
            <a:xfrm rot="307360">
              <a:off x="5241476" y="1433580"/>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0" name="TextBox 179">
              <a:extLst>
                <a:ext uri="{FF2B5EF4-FFF2-40B4-BE49-F238E27FC236}">
                  <a16:creationId xmlns:a16="http://schemas.microsoft.com/office/drawing/2014/main" id="{4CD31A89-F8CF-6049-A5E5-85053FE0EB77}"/>
                </a:ext>
              </a:extLst>
            </p:cNvPr>
            <p:cNvSpPr txBox="1">
              <a:spLocks noChangeArrowheads="1"/>
            </p:cNvSpPr>
            <p:nvPr/>
          </p:nvSpPr>
          <p:spPr bwMode="auto">
            <a:xfrm rot="2829263">
              <a:off x="7390643" y="3033432"/>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1" name="TextBox 180">
              <a:extLst>
                <a:ext uri="{FF2B5EF4-FFF2-40B4-BE49-F238E27FC236}">
                  <a16:creationId xmlns:a16="http://schemas.microsoft.com/office/drawing/2014/main" id="{D2B68C45-7019-014E-9AEF-6434FE05CE82}"/>
                </a:ext>
              </a:extLst>
            </p:cNvPr>
            <p:cNvSpPr txBox="1">
              <a:spLocks noChangeArrowheads="1"/>
            </p:cNvSpPr>
            <p:nvPr/>
          </p:nvSpPr>
          <p:spPr bwMode="auto">
            <a:xfrm rot="9845918">
              <a:off x="6341242" y="5649517"/>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2" name="TextBox 181">
              <a:extLst>
                <a:ext uri="{FF2B5EF4-FFF2-40B4-BE49-F238E27FC236}">
                  <a16:creationId xmlns:a16="http://schemas.microsoft.com/office/drawing/2014/main" id="{7047D8F0-AC47-7C4D-B0ED-BA84F2FCFE0B}"/>
                </a:ext>
              </a:extLst>
            </p:cNvPr>
            <p:cNvSpPr txBox="1">
              <a:spLocks noChangeArrowheads="1"/>
            </p:cNvSpPr>
            <p:nvPr/>
          </p:nvSpPr>
          <p:spPr bwMode="auto">
            <a:xfrm rot="11651262">
              <a:off x="2063761" y="5696594"/>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3" name="TextBox 182">
              <a:extLst>
                <a:ext uri="{FF2B5EF4-FFF2-40B4-BE49-F238E27FC236}">
                  <a16:creationId xmlns:a16="http://schemas.microsoft.com/office/drawing/2014/main" id="{7A1EB57F-3C68-0B4D-A1B8-7F5F6B516D12}"/>
                </a:ext>
              </a:extLst>
            </p:cNvPr>
            <p:cNvSpPr txBox="1">
              <a:spLocks noChangeArrowheads="1"/>
            </p:cNvSpPr>
            <p:nvPr/>
          </p:nvSpPr>
          <p:spPr bwMode="auto">
            <a:xfrm rot="16607303">
              <a:off x="195356" y="3660805"/>
              <a:ext cx="1034279" cy="626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sp>
          <p:nvSpPr>
            <p:cNvPr id="214764" name="TextBox 183">
              <a:extLst>
                <a:ext uri="{FF2B5EF4-FFF2-40B4-BE49-F238E27FC236}">
                  <a16:creationId xmlns:a16="http://schemas.microsoft.com/office/drawing/2014/main" id="{BE1173A8-62F0-C04C-BB53-F0B39FB9A259}"/>
                </a:ext>
              </a:extLst>
            </p:cNvPr>
            <p:cNvSpPr txBox="1">
              <a:spLocks noChangeArrowheads="1"/>
            </p:cNvSpPr>
            <p:nvPr/>
          </p:nvSpPr>
          <p:spPr bwMode="auto">
            <a:xfrm rot="21079349">
              <a:off x="2482310" y="1498432"/>
              <a:ext cx="651327" cy="995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FF"/>
                  </a:solidFill>
                  <a:effectLst/>
                  <a:uLnTx/>
                  <a:uFillTx/>
                  <a:latin typeface="Arial" panose="020B0604020202020204" pitchFamily="34" charset="0"/>
                  <a:ea typeface="ＭＳ Ｐゴシック" panose="020B0600070205080204" pitchFamily="34" charset="-128"/>
                  <a:cs typeface="+mn-cs"/>
                </a:rPr>
                <a:t>…</a:t>
              </a:r>
            </a:p>
          </p:txBody>
        </p:sp>
        <p:grpSp>
          <p:nvGrpSpPr>
            <p:cNvPr id="214765" name="Group 8">
              <a:extLst>
                <a:ext uri="{FF2B5EF4-FFF2-40B4-BE49-F238E27FC236}">
                  <a16:creationId xmlns:a16="http://schemas.microsoft.com/office/drawing/2014/main" id="{FE595CC6-E58E-EE4A-8E57-98EE43A69839}"/>
                </a:ext>
              </a:extLst>
            </p:cNvPr>
            <p:cNvGrpSpPr>
              <a:grpSpLocks/>
            </p:cNvGrpSpPr>
            <p:nvPr/>
          </p:nvGrpSpPr>
          <p:grpSpPr bwMode="auto">
            <a:xfrm>
              <a:off x="4546600" y="3746496"/>
              <a:ext cx="3225799" cy="1117598"/>
              <a:chOff x="7848600" y="2044700"/>
              <a:chExt cx="3200399" cy="1371600"/>
            </a:xfrm>
          </p:grpSpPr>
          <p:sp>
            <p:nvSpPr>
              <p:cNvPr id="214961" name="Oval 3">
                <a:extLst>
                  <a:ext uri="{FF2B5EF4-FFF2-40B4-BE49-F238E27FC236}">
                    <a16:creationId xmlns:a16="http://schemas.microsoft.com/office/drawing/2014/main" id="{3A2DEDDB-FB5B-4946-8CD8-74906340D7E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962" name="Group 133">
                <a:extLst>
                  <a:ext uri="{FF2B5EF4-FFF2-40B4-BE49-F238E27FC236}">
                    <a16:creationId xmlns:a16="http://schemas.microsoft.com/office/drawing/2014/main" id="{21D80924-7CDB-4342-ACF8-4F970D327F69}"/>
                  </a:ext>
                </a:extLst>
              </p:cNvPr>
              <p:cNvGrpSpPr>
                <a:grpSpLocks/>
              </p:cNvGrpSpPr>
              <p:nvPr/>
            </p:nvGrpSpPr>
            <p:grpSpPr bwMode="auto">
              <a:xfrm>
                <a:off x="8526482" y="2160804"/>
                <a:ext cx="532759" cy="184809"/>
                <a:chOff x="2356" y="1300"/>
                <a:chExt cx="555" cy="194"/>
              </a:xfrm>
            </p:grpSpPr>
            <p:sp>
              <p:nvSpPr>
                <p:cNvPr id="215035" name="Oval 407">
                  <a:extLst>
                    <a:ext uri="{FF2B5EF4-FFF2-40B4-BE49-F238E27FC236}">
                      <a16:creationId xmlns:a16="http://schemas.microsoft.com/office/drawing/2014/main" id="{61D0AC9A-8B66-2B4C-82C3-5309CE4BCAC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6" name="Rectangle 410">
                  <a:extLst>
                    <a:ext uri="{FF2B5EF4-FFF2-40B4-BE49-F238E27FC236}">
                      <a16:creationId xmlns:a16="http://schemas.microsoft.com/office/drawing/2014/main" id="{F8139EB8-4456-D748-A30F-66BB62501A1E}"/>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37" name="Oval 411">
                  <a:extLst>
                    <a:ext uri="{FF2B5EF4-FFF2-40B4-BE49-F238E27FC236}">
                      <a16:creationId xmlns:a16="http://schemas.microsoft.com/office/drawing/2014/main" id="{8E128DBA-3FA3-514E-95F4-8A1E1E8AEA8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8" name="Group 137">
                  <a:extLst>
                    <a:ext uri="{FF2B5EF4-FFF2-40B4-BE49-F238E27FC236}">
                      <a16:creationId xmlns:a16="http://schemas.microsoft.com/office/drawing/2014/main" id="{3852E333-724C-FB47-988A-B2BD76243F8F}"/>
                    </a:ext>
                  </a:extLst>
                </p:cNvPr>
                <p:cNvGrpSpPr>
                  <a:grpSpLocks/>
                </p:cNvGrpSpPr>
                <p:nvPr/>
              </p:nvGrpSpPr>
              <p:grpSpPr bwMode="auto">
                <a:xfrm>
                  <a:off x="2468" y="1332"/>
                  <a:ext cx="310" cy="60"/>
                  <a:chOff x="2468" y="1332"/>
                  <a:chExt cx="310" cy="60"/>
                </a:xfrm>
              </p:grpSpPr>
              <p:sp>
                <p:nvSpPr>
                  <p:cNvPr id="246785" name="Freeform 138">
                    <a:extLst>
                      <a:ext uri="{FF2B5EF4-FFF2-40B4-BE49-F238E27FC236}">
                        <a16:creationId xmlns:a16="http://schemas.microsoft.com/office/drawing/2014/main" id="{A943E71A-439C-3C40-8FE2-B50EFF103CE7}"/>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6" name="Freeform 139">
                    <a:extLst>
                      <a:ext uri="{FF2B5EF4-FFF2-40B4-BE49-F238E27FC236}">
                        <a16:creationId xmlns:a16="http://schemas.microsoft.com/office/drawing/2014/main" id="{03DC00B2-3E2E-3048-A429-DF791A343241}"/>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9" name="Line 140">
                  <a:extLst>
                    <a:ext uri="{FF2B5EF4-FFF2-40B4-BE49-F238E27FC236}">
                      <a16:creationId xmlns:a16="http://schemas.microsoft.com/office/drawing/2014/main" id="{6D1BC62A-277D-BC42-8052-5D58EBD95412}"/>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784" name="Line 141">
                  <a:extLst>
                    <a:ext uri="{FF2B5EF4-FFF2-40B4-BE49-F238E27FC236}">
                      <a16:creationId xmlns:a16="http://schemas.microsoft.com/office/drawing/2014/main" id="{77D434FA-BD40-FB43-B64A-6117AFFE24E8}"/>
                    </a:ext>
                  </a:extLst>
                </p:cNvPr>
                <p:cNvSpPr>
                  <a:spLocks noChangeShapeType="1"/>
                </p:cNvSpPr>
                <p:nvPr/>
              </p:nvSpPr>
              <p:spPr bwMode="auto">
                <a:xfrm>
                  <a:off x="2908" y="1364"/>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963" name="Straight Connector 10">
                <a:extLst>
                  <a:ext uri="{FF2B5EF4-FFF2-40B4-BE49-F238E27FC236}">
                    <a16:creationId xmlns:a16="http://schemas.microsoft.com/office/drawing/2014/main" id="{24E38DB4-BB48-9B4B-9B3F-AF9DE56D459B}"/>
                  </a:ext>
                </a:extLst>
              </p:cNvPr>
              <p:cNvCxnSpPr>
                <a:cxnSpLocks noChangeShapeType="1"/>
                <a:stCxn id="246784"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4" name="Straight Connector 297">
                <a:extLst>
                  <a:ext uri="{FF2B5EF4-FFF2-40B4-BE49-F238E27FC236}">
                    <a16:creationId xmlns:a16="http://schemas.microsoft.com/office/drawing/2014/main" id="{63B171E8-BC1A-2C45-A4AD-8B26824D4689}"/>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5" name="Straight Connector 298">
                <a:extLst>
                  <a:ext uri="{FF2B5EF4-FFF2-40B4-BE49-F238E27FC236}">
                    <a16:creationId xmlns:a16="http://schemas.microsoft.com/office/drawing/2014/main" id="{E504853D-FC82-F944-91B2-A7807FC21929}"/>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6" name="Straight Connector 299">
                <a:extLst>
                  <a:ext uri="{FF2B5EF4-FFF2-40B4-BE49-F238E27FC236}">
                    <a16:creationId xmlns:a16="http://schemas.microsoft.com/office/drawing/2014/main" id="{9B2CF1B4-E931-C849-ABC2-C055A268B009}"/>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7" name="Straight Connector 300">
                <a:extLst>
                  <a:ext uri="{FF2B5EF4-FFF2-40B4-BE49-F238E27FC236}">
                    <a16:creationId xmlns:a16="http://schemas.microsoft.com/office/drawing/2014/main" id="{8DCDC72A-6B61-D045-82B1-FC560711F692}"/>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8" name="Straight Connector 301">
                <a:extLst>
                  <a:ext uri="{FF2B5EF4-FFF2-40B4-BE49-F238E27FC236}">
                    <a16:creationId xmlns:a16="http://schemas.microsoft.com/office/drawing/2014/main" id="{169CFE78-371E-5A42-A2FF-43E7EBC79AF9}"/>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69" name="Straight Connector 302">
                <a:extLst>
                  <a:ext uri="{FF2B5EF4-FFF2-40B4-BE49-F238E27FC236}">
                    <a16:creationId xmlns:a16="http://schemas.microsoft.com/office/drawing/2014/main" id="{A219EF28-882C-B141-A2BD-F2CF8E9FD79D}"/>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0" name="Straight Connector 303">
                <a:extLst>
                  <a:ext uri="{FF2B5EF4-FFF2-40B4-BE49-F238E27FC236}">
                    <a16:creationId xmlns:a16="http://schemas.microsoft.com/office/drawing/2014/main" id="{A8101A56-A742-A04A-AA02-5CA6664647BD}"/>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971" name="Straight Connector 304">
                <a:extLst>
                  <a:ext uri="{FF2B5EF4-FFF2-40B4-BE49-F238E27FC236}">
                    <a16:creationId xmlns:a16="http://schemas.microsoft.com/office/drawing/2014/main" id="{A61AA9E2-0150-A443-9B6B-8B69AFDAD6A7}"/>
                  </a:ext>
                </a:extLst>
              </p:cNvPr>
              <p:cNvCxnSpPr>
                <a:cxnSpLocks noChangeShapeType="1"/>
                <a:endCxn id="215035"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972" name="Group 133">
                <a:extLst>
                  <a:ext uri="{FF2B5EF4-FFF2-40B4-BE49-F238E27FC236}">
                    <a16:creationId xmlns:a16="http://schemas.microsoft.com/office/drawing/2014/main" id="{853363E0-4455-8149-960D-2A2D30CEF1B7}"/>
                  </a:ext>
                </a:extLst>
              </p:cNvPr>
              <p:cNvGrpSpPr>
                <a:grpSpLocks/>
              </p:cNvGrpSpPr>
              <p:nvPr/>
            </p:nvGrpSpPr>
            <p:grpSpPr bwMode="auto">
              <a:xfrm>
                <a:off x="9555206" y="2650627"/>
                <a:ext cx="532759" cy="184809"/>
                <a:chOff x="2356" y="1300"/>
                <a:chExt cx="555" cy="194"/>
              </a:xfrm>
            </p:grpSpPr>
            <p:sp>
              <p:nvSpPr>
                <p:cNvPr id="215027" name="Oval 407">
                  <a:extLst>
                    <a:ext uri="{FF2B5EF4-FFF2-40B4-BE49-F238E27FC236}">
                      <a16:creationId xmlns:a16="http://schemas.microsoft.com/office/drawing/2014/main" id="{83FB7DAE-114F-934E-BB3E-EAB135FE30C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8" name="Rectangle 410">
                  <a:extLst>
                    <a:ext uri="{FF2B5EF4-FFF2-40B4-BE49-F238E27FC236}">
                      <a16:creationId xmlns:a16="http://schemas.microsoft.com/office/drawing/2014/main" id="{75E7F8C9-DB2A-394C-98FE-CFDE5ADA521F}"/>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9" name="Oval 411">
                  <a:extLst>
                    <a:ext uri="{FF2B5EF4-FFF2-40B4-BE49-F238E27FC236}">
                      <a16:creationId xmlns:a16="http://schemas.microsoft.com/office/drawing/2014/main" id="{1D54928A-36BC-0840-8843-621A3587538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30" name="Group 137">
                  <a:extLst>
                    <a:ext uri="{FF2B5EF4-FFF2-40B4-BE49-F238E27FC236}">
                      <a16:creationId xmlns:a16="http://schemas.microsoft.com/office/drawing/2014/main" id="{38EAC444-F93C-D943-A951-7F244553428E}"/>
                    </a:ext>
                  </a:extLst>
                </p:cNvPr>
                <p:cNvGrpSpPr>
                  <a:grpSpLocks/>
                </p:cNvGrpSpPr>
                <p:nvPr/>
              </p:nvGrpSpPr>
              <p:grpSpPr bwMode="auto">
                <a:xfrm>
                  <a:off x="2468" y="1332"/>
                  <a:ext cx="310" cy="60"/>
                  <a:chOff x="2468" y="1332"/>
                  <a:chExt cx="310" cy="60"/>
                </a:xfrm>
              </p:grpSpPr>
              <p:sp>
                <p:nvSpPr>
                  <p:cNvPr id="215033" name="Freeform 138">
                    <a:extLst>
                      <a:ext uri="{FF2B5EF4-FFF2-40B4-BE49-F238E27FC236}">
                        <a16:creationId xmlns:a16="http://schemas.microsoft.com/office/drawing/2014/main" id="{8C200853-23B0-9A48-8966-2549F8548A2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4" name="Freeform 139">
                    <a:extLst>
                      <a:ext uri="{FF2B5EF4-FFF2-40B4-BE49-F238E27FC236}">
                        <a16:creationId xmlns:a16="http://schemas.microsoft.com/office/drawing/2014/main" id="{4DB9CCA3-96DE-3940-B36E-3A5C8E910E7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31" name="Line 140">
                  <a:extLst>
                    <a:ext uri="{FF2B5EF4-FFF2-40B4-BE49-F238E27FC236}">
                      <a16:creationId xmlns:a16="http://schemas.microsoft.com/office/drawing/2014/main" id="{A57EC9EB-7266-3848-BE14-F39635DED043}"/>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32" name="Line 141">
                  <a:extLst>
                    <a:ext uri="{FF2B5EF4-FFF2-40B4-BE49-F238E27FC236}">
                      <a16:creationId xmlns:a16="http://schemas.microsoft.com/office/drawing/2014/main" id="{FC01780D-6B3D-034C-B4F6-D8020B00C959}"/>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3" name="Group 133">
                <a:extLst>
                  <a:ext uri="{FF2B5EF4-FFF2-40B4-BE49-F238E27FC236}">
                    <a16:creationId xmlns:a16="http://schemas.microsoft.com/office/drawing/2014/main" id="{9195F347-F262-4F4D-8822-4EEF165F4A8A}"/>
                  </a:ext>
                </a:extLst>
              </p:cNvPr>
              <p:cNvGrpSpPr>
                <a:grpSpLocks/>
              </p:cNvGrpSpPr>
              <p:nvPr/>
            </p:nvGrpSpPr>
            <p:grpSpPr bwMode="auto">
              <a:xfrm>
                <a:off x="8772607" y="2725609"/>
                <a:ext cx="532759" cy="184809"/>
                <a:chOff x="2356" y="1300"/>
                <a:chExt cx="555" cy="194"/>
              </a:xfrm>
            </p:grpSpPr>
            <p:sp>
              <p:nvSpPr>
                <p:cNvPr id="215019" name="Oval 407">
                  <a:extLst>
                    <a:ext uri="{FF2B5EF4-FFF2-40B4-BE49-F238E27FC236}">
                      <a16:creationId xmlns:a16="http://schemas.microsoft.com/office/drawing/2014/main" id="{1D798CAF-C844-964F-BD16-DA5F20E8DFCF}"/>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0" name="Rectangle 410">
                  <a:extLst>
                    <a:ext uri="{FF2B5EF4-FFF2-40B4-BE49-F238E27FC236}">
                      <a16:creationId xmlns:a16="http://schemas.microsoft.com/office/drawing/2014/main" id="{A6C29455-359E-1D4F-B4CB-9764193E8130}"/>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21" name="Oval 411">
                  <a:extLst>
                    <a:ext uri="{FF2B5EF4-FFF2-40B4-BE49-F238E27FC236}">
                      <a16:creationId xmlns:a16="http://schemas.microsoft.com/office/drawing/2014/main" id="{DEE40553-9B52-ED48-8FC3-264286C76899}"/>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22" name="Group 137">
                  <a:extLst>
                    <a:ext uri="{FF2B5EF4-FFF2-40B4-BE49-F238E27FC236}">
                      <a16:creationId xmlns:a16="http://schemas.microsoft.com/office/drawing/2014/main" id="{88A8CF8A-DB68-1048-9F88-7C3328F3887C}"/>
                    </a:ext>
                  </a:extLst>
                </p:cNvPr>
                <p:cNvGrpSpPr>
                  <a:grpSpLocks/>
                </p:cNvGrpSpPr>
                <p:nvPr/>
              </p:nvGrpSpPr>
              <p:grpSpPr bwMode="auto">
                <a:xfrm>
                  <a:off x="2468" y="1332"/>
                  <a:ext cx="310" cy="60"/>
                  <a:chOff x="2468" y="1332"/>
                  <a:chExt cx="310" cy="60"/>
                </a:xfrm>
              </p:grpSpPr>
              <p:sp>
                <p:nvSpPr>
                  <p:cNvPr id="215025" name="Freeform 138">
                    <a:extLst>
                      <a:ext uri="{FF2B5EF4-FFF2-40B4-BE49-F238E27FC236}">
                        <a16:creationId xmlns:a16="http://schemas.microsoft.com/office/drawing/2014/main" id="{774F18EF-EB02-D04F-9F4D-60993BF513E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6" name="Freeform 139">
                    <a:extLst>
                      <a:ext uri="{FF2B5EF4-FFF2-40B4-BE49-F238E27FC236}">
                        <a16:creationId xmlns:a16="http://schemas.microsoft.com/office/drawing/2014/main" id="{439294CD-B0AC-5441-89A9-BF7194FEC39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23" name="Line 140">
                  <a:extLst>
                    <a:ext uri="{FF2B5EF4-FFF2-40B4-BE49-F238E27FC236}">
                      <a16:creationId xmlns:a16="http://schemas.microsoft.com/office/drawing/2014/main" id="{45A9EB7D-D81E-3F4C-9EAD-B0A153A55357}"/>
                    </a:ext>
                  </a:extLst>
                </p:cNvPr>
                <p:cNvSpPr>
                  <a:spLocks noChangeShapeType="1"/>
                </p:cNvSpPr>
                <p:nvPr/>
              </p:nvSpPr>
              <p:spPr bwMode="auto">
                <a:xfrm>
                  <a:off x="2358" y="1356"/>
                  <a:ext cx="0" cy="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24" name="Line 141">
                  <a:extLst>
                    <a:ext uri="{FF2B5EF4-FFF2-40B4-BE49-F238E27FC236}">
                      <a16:creationId xmlns:a16="http://schemas.microsoft.com/office/drawing/2014/main" id="{19A683FE-1CE9-2443-8472-5C8F052F42A4}"/>
                    </a:ext>
                  </a:extLst>
                </p:cNvPr>
                <p:cNvSpPr>
                  <a:spLocks noChangeShapeType="1"/>
                </p:cNvSpPr>
                <p:nvPr/>
              </p:nvSpPr>
              <p:spPr bwMode="auto">
                <a:xfrm>
                  <a:off x="2908" y="1358"/>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4" name="Group 133">
                <a:extLst>
                  <a:ext uri="{FF2B5EF4-FFF2-40B4-BE49-F238E27FC236}">
                    <a16:creationId xmlns:a16="http://schemas.microsoft.com/office/drawing/2014/main" id="{E213AFBA-4EFF-214E-A5E7-866080E3789D}"/>
                  </a:ext>
                </a:extLst>
              </p:cNvPr>
              <p:cNvGrpSpPr>
                <a:grpSpLocks/>
              </p:cNvGrpSpPr>
              <p:nvPr/>
            </p:nvGrpSpPr>
            <p:grpSpPr bwMode="auto">
              <a:xfrm>
                <a:off x="9060908" y="2428111"/>
                <a:ext cx="532759" cy="184809"/>
                <a:chOff x="2356" y="1300"/>
                <a:chExt cx="555" cy="194"/>
              </a:xfrm>
            </p:grpSpPr>
            <p:sp>
              <p:nvSpPr>
                <p:cNvPr id="215011" name="Oval 407">
                  <a:extLst>
                    <a:ext uri="{FF2B5EF4-FFF2-40B4-BE49-F238E27FC236}">
                      <a16:creationId xmlns:a16="http://schemas.microsoft.com/office/drawing/2014/main" id="{A3CBE38D-B4C7-1C47-A035-45B57094843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2" name="Rectangle 410">
                  <a:extLst>
                    <a:ext uri="{FF2B5EF4-FFF2-40B4-BE49-F238E27FC236}">
                      <a16:creationId xmlns:a16="http://schemas.microsoft.com/office/drawing/2014/main" id="{088F0F9C-9DBD-FF4A-AE88-800FF19B4F6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13" name="Oval 411">
                  <a:extLst>
                    <a:ext uri="{FF2B5EF4-FFF2-40B4-BE49-F238E27FC236}">
                      <a16:creationId xmlns:a16="http://schemas.microsoft.com/office/drawing/2014/main" id="{DDA6FF3F-50C0-A147-9351-8D91D3FB20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14" name="Group 137">
                  <a:extLst>
                    <a:ext uri="{FF2B5EF4-FFF2-40B4-BE49-F238E27FC236}">
                      <a16:creationId xmlns:a16="http://schemas.microsoft.com/office/drawing/2014/main" id="{457ACDAF-FBCD-DC43-B6BB-2F985B5A0208}"/>
                    </a:ext>
                  </a:extLst>
                </p:cNvPr>
                <p:cNvGrpSpPr>
                  <a:grpSpLocks/>
                </p:cNvGrpSpPr>
                <p:nvPr/>
              </p:nvGrpSpPr>
              <p:grpSpPr bwMode="auto">
                <a:xfrm>
                  <a:off x="2468" y="1332"/>
                  <a:ext cx="310" cy="60"/>
                  <a:chOff x="2468" y="1332"/>
                  <a:chExt cx="310" cy="60"/>
                </a:xfrm>
              </p:grpSpPr>
              <p:sp>
                <p:nvSpPr>
                  <p:cNvPr id="215017" name="Freeform 138">
                    <a:extLst>
                      <a:ext uri="{FF2B5EF4-FFF2-40B4-BE49-F238E27FC236}">
                        <a16:creationId xmlns:a16="http://schemas.microsoft.com/office/drawing/2014/main" id="{872872D3-731F-9647-BED4-FD516CA4CE6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8" name="Freeform 139">
                    <a:extLst>
                      <a:ext uri="{FF2B5EF4-FFF2-40B4-BE49-F238E27FC236}">
                        <a16:creationId xmlns:a16="http://schemas.microsoft.com/office/drawing/2014/main" id="{9F95255F-D352-5C4F-89B7-F4AB2576A4C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15" name="Line 140">
                  <a:extLst>
                    <a:ext uri="{FF2B5EF4-FFF2-40B4-BE49-F238E27FC236}">
                      <a16:creationId xmlns:a16="http://schemas.microsoft.com/office/drawing/2014/main" id="{C7B041CE-EC36-5343-A08F-9EB9F7D7E946}"/>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6" name="Line 141">
                  <a:extLst>
                    <a:ext uri="{FF2B5EF4-FFF2-40B4-BE49-F238E27FC236}">
                      <a16:creationId xmlns:a16="http://schemas.microsoft.com/office/drawing/2014/main" id="{4FAB9327-3E9C-8C4D-92EA-60439F7AB295}"/>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5" name="Group 133">
                <a:extLst>
                  <a:ext uri="{FF2B5EF4-FFF2-40B4-BE49-F238E27FC236}">
                    <a16:creationId xmlns:a16="http://schemas.microsoft.com/office/drawing/2014/main" id="{06095A2D-3531-C04C-9ABF-008A81CBD6F3}"/>
                  </a:ext>
                </a:extLst>
              </p:cNvPr>
              <p:cNvGrpSpPr>
                <a:grpSpLocks/>
              </p:cNvGrpSpPr>
              <p:nvPr/>
            </p:nvGrpSpPr>
            <p:grpSpPr bwMode="auto">
              <a:xfrm>
                <a:off x="10005281" y="2289952"/>
                <a:ext cx="532759" cy="184809"/>
                <a:chOff x="2356" y="1300"/>
                <a:chExt cx="555" cy="194"/>
              </a:xfrm>
            </p:grpSpPr>
            <p:sp>
              <p:nvSpPr>
                <p:cNvPr id="215003" name="Oval 407">
                  <a:extLst>
                    <a:ext uri="{FF2B5EF4-FFF2-40B4-BE49-F238E27FC236}">
                      <a16:creationId xmlns:a16="http://schemas.microsoft.com/office/drawing/2014/main" id="{5AE28672-0DB5-E842-93CE-08179434672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4" name="Rectangle 410">
                  <a:extLst>
                    <a:ext uri="{FF2B5EF4-FFF2-40B4-BE49-F238E27FC236}">
                      <a16:creationId xmlns:a16="http://schemas.microsoft.com/office/drawing/2014/main" id="{16F0EDDE-42CE-BC42-BA07-DD504472632B}"/>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5005" name="Oval 411">
                  <a:extLst>
                    <a:ext uri="{FF2B5EF4-FFF2-40B4-BE49-F238E27FC236}">
                      <a16:creationId xmlns:a16="http://schemas.microsoft.com/office/drawing/2014/main" id="{B9C10AE7-3D10-6149-B8F5-7ED056A6464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5006" name="Group 137">
                  <a:extLst>
                    <a:ext uri="{FF2B5EF4-FFF2-40B4-BE49-F238E27FC236}">
                      <a16:creationId xmlns:a16="http://schemas.microsoft.com/office/drawing/2014/main" id="{86331389-9F9E-054E-BEBB-071D768B8E56}"/>
                    </a:ext>
                  </a:extLst>
                </p:cNvPr>
                <p:cNvGrpSpPr>
                  <a:grpSpLocks/>
                </p:cNvGrpSpPr>
                <p:nvPr/>
              </p:nvGrpSpPr>
              <p:grpSpPr bwMode="auto">
                <a:xfrm>
                  <a:off x="2468" y="1332"/>
                  <a:ext cx="310" cy="60"/>
                  <a:chOff x="2468" y="1332"/>
                  <a:chExt cx="310" cy="60"/>
                </a:xfrm>
              </p:grpSpPr>
              <p:sp>
                <p:nvSpPr>
                  <p:cNvPr id="215009" name="Freeform 138">
                    <a:extLst>
                      <a:ext uri="{FF2B5EF4-FFF2-40B4-BE49-F238E27FC236}">
                        <a16:creationId xmlns:a16="http://schemas.microsoft.com/office/drawing/2014/main" id="{79604046-7F54-9642-81B1-C503872FEE6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10" name="Freeform 139">
                    <a:extLst>
                      <a:ext uri="{FF2B5EF4-FFF2-40B4-BE49-F238E27FC236}">
                        <a16:creationId xmlns:a16="http://schemas.microsoft.com/office/drawing/2014/main" id="{08BAE620-EEB5-7145-B2D7-31EFBEE3DC53}"/>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5007" name="Line 140">
                  <a:extLst>
                    <a:ext uri="{FF2B5EF4-FFF2-40B4-BE49-F238E27FC236}">
                      <a16:creationId xmlns:a16="http://schemas.microsoft.com/office/drawing/2014/main" id="{D1198A65-6189-B04F-BAA7-F12E31E2E167}"/>
                    </a:ext>
                  </a:extLst>
                </p:cNvPr>
                <p:cNvSpPr>
                  <a:spLocks noChangeShapeType="1"/>
                </p:cNvSpPr>
                <p:nvPr/>
              </p:nvSpPr>
              <p:spPr bwMode="auto">
                <a:xfrm>
                  <a:off x="235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8" name="Line 141">
                  <a:extLst>
                    <a:ext uri="{FF2B5EF4-FFF2-40B4-BE49-F238E27FC236}">
                      <a16:creationId xmlns:a16="http://schemas.microsoft.com/office/drawing/2014/main" id="{B02527D9-BC57-5143-9F49-26DC39F21A96}"/>
                    </a:ext>
                  </a:extLst>
                </p:cNvPr>
                <p:cNvSpPr>
                  <a:spLocks noChangeShapeType="1"/>
                </p:cNvSpPr>
                <p:nvPr/>
              </p:nvSpPr>
              <p:spPr bwMode="auto">
                <a:xfrm>
                  <a:off x="2908"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6" name="Group 133">
                <a:extLst>
                  <a:ext uri="{FF2B5EF4-FFF2-40B4-BE49-F238E27FC236}">
                    <a16:creationId xmlns:a16="http://schemas.microsoft.com/office/drawing/2014/main" id="{6C55D7EB-D7F5-5542-9C7F-AF5F60736102}"/>
                  </a:ext>
                </a:extLst>
              </p:cNvPr>
              <p:cNvGrpSpPr>
                <a:grpSpLocks/>
              </p:cNvGrpSpPr>
              <p:nvPr/>
            </p:nvGrpSpPr>
            <p:grpSpPr bwMode="auto">
              <a:xfrm>
                <a:off x="10232661" y="2882876"/>
                <a:ext cx="532759" cy="184809"/>
                <a:chOff x="2356" y="1300"/>
                <a:chExt cx="555" cy="194"/>
              </a:xfrm>
            </p:grpSpPr>
            <p:sp>
              <p:nvSpPr>
                <p:cNvPr id="214995" name="Oval 407">
                  <a:extLst>
                    <a:ext uri="{FF2B5EF4-FFF2-40B4-BE49-F238E27FC236}">
                      <a16:creationId xmlns:a16="http://schemas.microsoft.com/office/drawing/2014/main" id="{241915D5-7EBB-D84A-8F77-F855F76B6EF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6" name="Rectangle 410">
                  <a:extLst>
                    <a:ext uri="{FF2B5EF4-FFF2-40B4-BE49-F238E27FC236}">
                      <a16:creationId xmlns:a16="http://schemas.microsoft.com/office/drawing/2014/main" id="{9FC75889-6E7A-1F4E-9A93-145F8D22395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97" name="Oval 411">
                  <a:extLst>
                    <a:ext uri="{FF2B5EF4-FFF2-40B4-BE49-F238E27FC236}">
                      <a16:creationId xmlns:a16="http://schemas.microsoft.com/office/drawing/2014/main" id="{E4521609-1BA4-3741-B795-46D95F27F67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8" name="Group 137">
                  <a:extLst>
                    <a:ext uri="{FF2B5EF4-FFF2-40B4-BE49-F238E27FC236}">
                      <a16:creationId xmlns:a16="http://schemas.microsoft.com/office/drawing/2014/main" id="{AE48471E-3E26-FF41-8B28-D1E377974F68}"/>
                    </a:ext>
                  </a:extLst>
                </p:cNvPr>
                <p:cNvGrpSpPr>
                  <a:grpSpLocks/>
                </p:cNvGrpSpPr>
                <p:nvPr/>
              </p:nvGrpSpPr>
              <p:grpSpPr bwMode="auto">
                <a:xfrm>
                  <a:off x="2468" y="1332"/>
                  <a:ext cx="310" cy="60"/>
                  <a:chOff x="2468" y="1332"/>
                  <a:chExt cx="310" cy="60"/>
                </a:xfrm>
              </p:grpSpPr>
              <p:sp>
                <p:nvSpPr>
                  <p:cNvPr id="215001" name="Freeform 138">
                    <a:extLst>
                      <a:ext uri="{FF2B5EF4-FFF2-40B4-BE49-F238E27FC236}">
                        <a16:creationId xmlns:a16="http://schemas.microsoft.com/office/drawing/2014/main" id="{3C695F38-7498-4F48-BB72-5B75F6EFA90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2" name="Freeform 139">
                    <a:extLst>
                      <a:ext uri="{FF2B5EF4-FFF2-40B4-BE49-F238E27FC236}">
                        <a16:creationId xmlns:a16="http://schemas.microsoft.com/office/drawing/2014/main" id="{EE5B8B1F-3E22-544F-898C-AD1EDE83F00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9" name="Line 140">
                  <a:extLst>
                    <a:ext uri="{FF2B5EF4-FFF2-40B4-BE49-F238E27FC236}">
                      <a16:creationId xmlns:a16="http://schemas.microsoft.com/office/drawing/2014/main" id="{4C22B6CF-86B8-1948-B9D7-2FDB44AB3DC5}"/>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000" name="Line 141">
                  <a:extLst>
                    <a:ext uri="{FF2B5EF4-FFF2-40B4-BE49-F238E27FC236}">
                      <a16:creationId xmlns:a16="http://schemas.microsoft.com/office/drawing/2014/main" id="{632BBF92-90ED-044F-80B4-BD610A7B360B}"/>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7" name="Group 133">
                <a:extLst>
                  <a:ext uri="{FF2B5EF4-FFF2-40B4-BE49-F238E27FC236}">
                    <a16:creationId xmlns:a16="http://schemas.microsoft.com/office/drawing/2014/main" id="{EF126CBB-F7B4-D14A-BF43-4F4C41958706}"/>
                  </a:ext>
                </a:extLst>
              </p:cNvPr>
              <p:cNvGrpSpPr>
                <a:grpSpLocks/>
              </p:cNvGrpSpPr>
              <p:nvPr/>
            </p:nvGrpSpPr>
            <p:grpSpPr bwMode="auto">
              <a:xfrm>
                <a:off x="9330660" y="3072767"/>
                <a:ext cx="532759" cy="184809"/>
                <a:chOff x="2356" y="1300"/>
                <a:chExt cx="555" cy="194"/>
              </a:xfrm>
            </p:grpSpPr>
            <p:sp>
              <p:nvSpPr>
                <p:cNvPr id="214987" name="Oval 407">
                  <a:extLst>
                    <a:ext uri="{FF2B5EF4-FFF2-40B4-BE49-F238E27FC236}">
                      <a16:creationId xmlns:a16="http://schemas.microsoft.com/office/drawing/2014/main" id="{2A9931F4-73CE-8F4B-BC0B-3836DCB8C1C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8" name="Rectangle 410">
                  <a:extLst>
                    <a:ext uri="{FF2B5EF4-FFF2-40B4-BE49-F238E27FC236}">
                      <a16:creationId xmlns:a16="http://schemas.microsoft.com/office/drawing/2014/main" id="{BEA1C917-5214-9046-AAB0-40E55789E364}"/>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9" name="Oval 411">
                  <a:extLst>
                    <a:ext uri="{FF2B5EF4-FFF2-40B4-BE49-F238E27FC236}">
                      <a16:creationId xmlns:a16="http://schemas.microsoft.com/office/drawing/2014/main" id="{EA8D4A13-D266-5440-A1E8-3F2B00BCF952}"/>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90" name="Group 137">
                  <a:extLst>
                    <a:ext uri="{FF2B5EF4-FFF2-40B4-BE49-F238E27FC236}">
                      <a16:creationId xmlns:a16="http://schemas.microsoft.com/office/drawing/2014/main" id="{8F3E7527-A26F-F945-BC0C-E15B8A9C6310}"/>
                    </a:ext>
                  </a:extLst>
                </p:cNvPr>
                <p:cNvGrpSpPr>
                  <a:grpSpLocks/>
                </p:cNvGrpSpPr>
                <p:nvPr/>
              </p:nvGrpSpPr>
              <p:grpSpPr bwMode="auto">
                <a:xfrm>
                  <a:off x="2468" y="1332"/>
                  <a:ext cx="310" cy="60"/>
                  <a:chOff x="2468" y="1332"/>
                  <a:chExt cx="310" cy="60"/>
                </a:xfrm>
              </p:grpSpPr>
              <p:sp>
                <p:nvSpPr>
                  <p:cNvPr id="214993" name="Freeform 138">
                    <a:extLst>
                      <a:ext uri="{FF2B5EF4-FFF2-40B4-BE49-F238E27FC236}">
                        <a16:creationId xmlns:a16="http://schemas.microsoft.com/office/drawing/2014/main" id="{AB5886C9-1AD2-C949-92A7-3322AD0A8A2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4" name="Freeform 139">
                    <a:extLst>
                      <a:ext uri="{FF2B5EF4-FFF2-40B4-BE49-F238E27FC236}">
                        <a16:creationId xmlns:a16="http://schemas.microsoft.com/office/drawing/2014/main" id="{7FDE5228-0F6B-5445-95B6-D3FBEF90841A}"/>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91" name="Line 140">
                  <a:extLst>
                    <a:ext uri="{FF2B5EF4-FFF2-40B4-BE49-F238E27FC236}">
                      <a16:creationId xmlns:a16="http://schemas.microsoft.com/office/drawing/2014/main" id="{572AD516-3F95-5B43-8610-0834E75BDBED}"/>
                    </a:ext>
                  </a:extLst>
                </p:cNvPr>
                <p:cNvSpPr>
                  <a:spLocks noChangeShapeType="1"/>
                </p:cNvSpPr>
                <p:nvPr/>
              </p:nvSpPr>
              <p:spPr bwMode="auto">
                <a:xfrm>
                  <a:off x="2358"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92" name="Line 141">
                  <a:extLst>
                    <a:ext uri="{FF2B5EF4-FFF2-40B4-BE49-F238E27FC236}">
                      <a16:creationId xmlns:a16="http://schemas.microsoft.com/office/drawing/2014/main" id="{42D93B4F-355D-3F45-AB74-AD15ABC78EC7}"/>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978" name="Group 133">
                <a:extLst>
                  <a:ext uri="{FF2B5EF4-FFF2-40B4-BE49-F238E27FC236}">
                    <a16:creationId xmlns:a16="http://schemas.microsoft.com/office/drawing/2014/main" id="{C0A90C49-1515-694E-B6D0-2B4A214C9A0F}"/>
                  </a:ext>
                </a:extLst>
              </p:cNvPr>
              <p:cNvGrpSpPr>
                <a:grpSpLocks/>
              </p:cNvGrpSpPr>
              <p:nvPr/>
            </p:nvGrpSpPr>
            <p:grpSpPr bwMode="auto">
              <a:xfrm>
                <a:off x="8438032" y="3018963"/>
                <a:ext cx="532759" cy="184809"/>
                <a:chOff x="2356" y="1300"/>
                <a:chExt cx="555" cy="194"/>
              </a:xfrm>
            </p:grpSpPr>
            <p:sp>
              <p:nvSpPr>
                <p:cNvPr id="214979" name="Oval 407">
                  <a:extLst>
                    <a:ext uri="{FF2B5EF4-FFF2-40B4-BE49-F238E27FC236}">
                      <a16:creationId xmlns:a16="http://schemas.microsoft.com/office/drawing/2014/main" id="{FC95A3BB-5F7A-C844-83AD-C41C2099EB3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0" name="Rectangle 410">
                  <a:extLst>
                    <a:ext uri="{FF2B5EF4-FFF2-40B4-BE49-F238E27FC236}">
                      <a16:creationId xmlns:a16="http://schemas.microsoft.com/office/drawing/2014/main" id="{0D2B55B4-B831-D247-92AF-34AF6D9B686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81" name="Oval 411">
                  <a:extLst>
                    <a:ext uri="{FF2B5EF4-FFF2-40B4-BE49-F238E27FC236}">
                      <a16:creationId xmlns:a16="http://schemas.microsoft.com/office/drawing/2014/main" id="{CE84811F-4135-D649-8EDD-041E3B7DB5F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82" name="Group 137">
                  <a:extLst>
                    <a:ext uri="{FF2B5EF4-FFF2-40B4-BE49-F238E27FC236}">
                      <a16:creationId xmlns:a16="http://schemas.microsoft.com/office/drawing/2014/main" id="{89D11E81-5943-9546-8ED6-138B0681FC16}"/>
                    </a:ext>
                  </a:extLst>
                </p:cNvPr>
                <p:cNvGrpSpPr>
                  <a:grpSpLocks/>
                </p:cNvGrpSpPr>
                <p:nvPr/>
              </p:nvGrpSpPr>
              <p:grpSpPr bwMode="auto">
                <a:xfrm>
                  <a:off x="2468" y="1332"/>
                  <a:ext cx="310" cy="60"/>
                  <a:chOff x="2468" y="1332"/>
                  <a:chExt cx="310" cy="60"/>
                </a:xfrm>
              </p:grpSpPr>
              <p:sp>
                <p:nvSpPr>
                  <p:cNvPr id="214985" name="Freeform 138">
                    <a:extLst>
                      <a:ext uri="{FF2B5EF4-FFF2-40B4-BE49-F238E27FC236}">
                        <a16:creationId xmlns:a16="http://schemas.microsoft.com/office/drawing/2014/main" id="{2C1B98E1-AA86-0B47-8E2A-25888DD058B0}"/>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6" name="Freeform 139">
                    <a:extLst>
                      <a:ext uri="{FF2B5EF4-FFF2-40B4-BE49-F238E27FC236}">
                        <a16:creationId xmlns:a16="http://schemas.microsoft.com/office/drawing/2014/main" id="{7FF101D2-49D9-AE4E-919A-C4C7726A0D52}"/>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83" name="Line 140">
                  <a:extLst>
                    <a:ext uri="{FF2B5EF4-FFF2-40B4-BE49-F238E27FC236}">
                      <a16:creationId xmlns:a16="http://schemas.microsoft.com/office/drawing/2014/main" id="{5B8F7B16-0C45-7E42-ADCD-5E7517E3D582}"/>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84" name="Line 141">
                  <a:extLst>
                    <a:ext uri="{FF2B5EF4-FFF2-40B4-BE49-F238E27FC236}">
                      <a16:creationId xmlns:a16="http://schemas.microsoft.com/office/drawing/2014/main" id="{950F113E-DA34-3441-B7E0-F5D6118B70EB}"/>
                    </a:ext>
                  </a:extLst>
                </p:cNvPr>
                <p:cNvSpPr>
                  <a:spLocks noChangeShapeType="1"/>
                </p:cNvSpPr>
                <p:nvPr/>
              </p:nvSpPr>
              <p:spPr bwMode="auto">
                <a:xfrm>
                  <a:off x="2910"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14766" name="Group 331">
              <a:extLst>
                <a:ext uri="{FF2B5EF4-FFF2-40B4-BE49-F238E27FC236}">
                  <a16:creationId xmlns:a16="http://schemas.microsoft.com/office/drawing/2014/main" id="{3E8E904B-DA51-7044-960E-160B10CFA644}"/>
                </a:ext>
              </a:extLst>
            </p:cNvPr>
            <p:cNvGrpSpPr>
              <a:grpSpLocks/>
            </p:cNvGrpSpPr>
            <p:nvPr/>
          </p:nvGrpSpPr>
          <p:grpSpPr bwMode="auto">
            <a:xfrm>
              <a:off x="1803401" y="2755897"/>
              <a:ext cx="3467099" cy="1193800"/>
              <a:chOff x="7848600" y="2044700"/>
              <a:chExt cx="3200399" cy="1371600"/>
            </a:xfrm>
          </p:grpSpPr>
          <p:sp>
            <p:nvSpPr>
              <p:cNvPr id="214879" name="Oval 332">
                <a:extLst>
                  <a:ext uri="{FF2B5EF4-FFF2-40B4-BE49-F238E27FC236}">
                    <a16:creationId xmlns:a16="http://schemas.microsoft.com/office/drawing/2014/main" id="{7B41C129-8254-5B46-9535-04123717207A}"/>
                  </a:ext>
                </a:extLst>
              </p:cNvPr>
              <p:cNvSpPr>
                <a:spLocks noChangeArrowheads="1"/>
              </p:cNvSpPr>
              <p:nvPr/>
            </p:nvSpPr>
            <p:spPr bwMode="auto">
              <a:xfrm>
                <a:off x="7848600" y="2044700"/>
                <a:ext cx="3200399" cy="13716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880" name="Group 133">
                <a:extLst>
                  <a:ext uri="{FF2B5EF4-FFF2-40B4-BE49-F238E27FC236}">
                    <a16:creationId xmlns:a16="http://schemas.microsoft.com/office/drawing/2014/main" id="{5C4C585B-878B-A347-97D2-47806862208B}"/>
                  </a:ext>
                </a:extLst>
              </p:cNvPr>
              <p:cNvGrpSpPr>
                <a:grpSpLocks/>
              </p:cNvGrpSpPr>
              <p:nvPr/>
            </p:nvGrpSpPr>
            <p:grpSpPr bwMode="auto">
              <a:xfrm>
                <a:off x="8526482" y="2160804"/>
                <a:ext cx="532759" cy="184809"/>
                <a:chOff x="2356" y="1300"/>
                <a:chExt cx="555" cy="194"/>
              </a:xfrm>
            </p:grpSpPr>
            <p:sp>
              <p:nvSpPr>
                <p:cNvPr id="214953" name="Oval 407">
                  <a:extLst>
                    <a:ext uri="{FF2B5EF4-FFF2-40B4-BE49-F238E27FC236}">
                      <a16:creationId xmlns:a16="http://schemas.microsoft.com/office/drawing/2014/main" id="{58B34C55-768F-6A42-94A2-D84FC33FCF6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4" name="Rectangle 410">
                  <a:extLst>
                    <a:ext uri="{FF2B5EF4-FFF2-40B4-BE49-F238E27FC236}">
                      <a16:creationId xmlns:a16="http://schemas.microsoft.com/office/drawing/2014/main" id="{480C9BC8-38D2-8F42-8886-7D647CC9A41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55" name="Oval 411">
                  <a:extLst>
                    <a:ext uri="{FF2B5EF4-FFF2-40B4-BE49-F238E27FC236}">
                      <a16:creationId xmlns:a16="http://schemas.microsoft.com/office/drawing/2014/main" id="{844B2587-797A-9E48-A6F8-4E644103DF1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56" name="Group 137">
                  <a:extLst>
                    <a:ext uri="{FF2B5EF4-FFF2-40B4-BE49-F238E27FC236}">
                      <a16:creationId xmlns:a16="http://schemas.microsoft.com/office/drawing/2014/main" id="{ED83D893-B244-F841-8F21-FF14CB98F705}"/>
                    </a:ext>
                  </a:extLst>
                </p:cNvPr>
                <p:cNvGrpSpPr>
                  <a:grpSpLocks/>
                </p:cNvGrpSpPr>
                <p:nvPr/>
              </p:nvGrpSpPr>
              <p:grpSpPr bwMode="auto">
                <a:xfrm>
                  <a:off x="2468" y="1332"/>
                  <a:ext cx="310" cy="60"/>
                  <a:chOff x="2468" y="1332"/>
                  <a:chExt cx="310" cy="60"/>
                </a:xfrm>
              </p:grpSpPr>
              <p:sp>
                <p:nvSpPr>
                  <p:cNvPr id="214959" name="Freeform 138">
                    <a:extLst>
                      <a:ext uri="{FF2B5EF4-FFF2-40B4-BE49-F238E27FC236}">
                        <a16:creationId xmlns:a16="http://schemas.microsoft.com/office/drawing/2014/main" id="{26C54EC9-D50C-784C-B384-FC13867100A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60" name="Freeform 139">
                    <a:extLst>
                      <a:ext uri="{FF2B5EF4-FFF2-40B4-BE49-F238E27FC236}">
                        <a16:creationId xmlns:a16="http://schemas.microsoft.com/office/drawing/2014/main" id="{0840D0DE-29A5-7446-9AC0-59A6A541B15B}"/>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57" name="Line 140">
                  <a:extLst>
                    <a:ext uri="{FF2B5EF4-FFF2-40B4-BE49-F238E27FC236}">
                      <a16:creationId xmlns:a16="http://schemas.microsoft.com/office/drawing/2014/main" id="{6A20D372-A6F8-644C-BBA0-F173BFF5E5C9}"/>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8" name="Line 141">
                  <a:extLst>
                    <a:ext uri="{FF2B5EF4-FFF2-40B4-BE49-F238E27FC236}">
                      <a16:creationId xmlns:a16="http://schemas.microsoft.com/office/drawing/2014/main" id="{59432A0A-6FC3-1347-856E-4376EB532AEB}"/>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881" name="Straight Connector 334">
                <a:extLst>
                  <a:ext uri="{FF2B5EF4-FFF2-40B4-BE49-F238E27FC236}">
                    <a16:creationId xmlns:a16="http://schemas.microsoft.com/office/drawing/2014/main" id="{56EDE1ED-43C5-1E45-89CD-72D29F7754C7}"/>
                  </a:ext>
                </a:extLst>
              </p:cNvPr>
              <p:cNvCxnSpPr>
                <a:cxnSpLocks noChangeShapeType="1"/>
                <a:stCxn id="214958" idx="0"/>
              </p:cNvCxnSpPr>
              <p:nvPr/>
            </p:nvCxnSpPr>
            <p:spPr bwMode="auto">
              <a:xfrm>
                <a:off x="9055401" y="2220819"/>
                <a:ext cx="975377" cy="13653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2" name="Straight Connector 335">
                <a:extLst>
                  <a:ext uri="{FF2B5EF4-FFF2-40B4-BE49-F238E27FC236}">
                    <a16:creationId xmlns:a16="http://schemas.microsoft.com/office/drawing/2014/main" id="{CA59E409-A641-F649-9C39-137F2E0EFFD2}"/>
                  </a:ext>
                </a:extLst>
              </p:cNvPr>
              <p:cNvCxnSpPr>
                <a:cxnSpLocks noChangeShapeType="1"/>
              </p:cNvCxnSpPr>
              <p:nvPr/>
            </p:nvCxnSpPr>
            <p:spPr bwMode="auto">
              <a:xfrm>
                <a:off x="9522191" y="2583188"/>
                <a:ext cx="120745" cy="8339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3" name="Straight Connector 336">
                <a:extLst>
                  <a:ext uri="{FF2B5EF4-FFF2-40B4-BE49-F238E27FC236}">
                    <a16:creationId xmlns:a16="http://schemas.microsoft.com/office/drawing/2014/main" id="{63310C3D-F459-4A48-85B0-6DBAF4B95635}"/>
                  </a:ext>
                </a:extLst>
              </p:cNvPr>
              <p:cNvCxnSpPr>
                <a:cxnSpLocks noChangeShapeType="1"/>
              </p:cNvCxnSpPr>
              <p:nvPr/>
            </p:nvCxnSpPr>
            <p:spPr bwMode="auto">
              <a:xfrm flipV="1">
                <a:off x="9323081" y="2786992"/>
                <a:ext cx="243358" cy="456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4" name="Straight Connector 337">
                <a:extLst>
                  <a:ext uri="{FF2B5EF4-FFF2-40B4-BE49-F238E27FC236}">
                    <a16:creationId xmlns:a16="http://schemas.microsoft.com/office/drawing/2014/main" id="{393C256D-17DE-C14C-A053-2B5037F6BA8B}"/>
                  </a:ext>
                </a:extLst>
              </p:cNvPr>
              <p:cNvCxnSpPr>
                <a:cxnSpLocks noChangeShapeType="1"/>
              </p:cNvCxnSpPr>
              <p:nvPr/>
            </p:nvCxnSpPr>
            <p:spPr bwMode="auto">
              <a:xfrm flipV="1">
                <a:off x="9028147" y="2611644"/>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5" name="Straight Connector 338">
                <a:extLst>
                  <a:ext uri="{FF2B5EF4-FFF2-40B4-BE49-F238E27FC236}">
                    <a16:creationId xmlns:a16="http://schemas.microsoft.com/office/drawing/2014/main" id="{3132CDA4-F605-0C43-AC9F-31CAAD39BC70}"/>
                  </a:ext>
                </a:extLst>
              </p:cNvPr>
              <p:cNvCxnSpPr>
                <a:cxnSpLocks noChangeShapeType="1"/>
              </p:cNvCxnSpPr>
              <p:nvPr/>
            </p:nvCxnSpPr>
            <p:spPr bwMode="auto">
              <a:xfrm flipV="1">
                <a:off x="8729859" y="2909476"/>
                <a:ext cx="192778" cy="1095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6" name="Straight Connector 339">
                <a:extLst>
                  <a:ext uri="{FF2B5EF4-FFF2-40B4-BE49-F238E27FC236}">
                    <a16:creationId xmlns:a16="http://schemas.microsoft.com/office/drawing/2014/main" id="{849F43A0-4F73-8B48-9DF3-63B5685C2121}"/>
                  </a:ext>
                </a:extLst>
              </p:cNvPr>
              <p:cNvCxnSpPr>
                <a:cxnSpLocks noChangeShapeType="1"/>
              </p:cNvCxnSpPr>
              <p:nvPr/>
            </p:nvCxnSpPr>
            <p:spPr bwMode="auto">
              <a:xfrm flipV="1">
                <a:off x="9537887" y="2836224"/>
                <a:ext cx="252969" cy="25294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7" name="Straight Connector 340">
                <a:extLst>
                  <a:ext uri="{FF2B5EF4-FFF2-40B4-BE49-F238E27FC236}">
                    <a16:creationId xmlns:a16="http://schemas.microsoft.com/office/drawing/2014/main" id="{77D98566-3CAC-2E4C-B7C1-83CC87885AB1}"/>
                  </a:ext>
                </a:extLst>
              </p:cNvPr>
              <p:cNvCxnSpPr>
                <a:cxnSpLocks noChangeShapeType="1"/>
              </p:cNvCxnSpPr>
              <p:nvPr/>
            </p:nvCxnSpPr>
            <p:spPr bwMode="auto">
              <a:xfrm flipH="1" flipV="1">
                <a:off x="10029359" y="2822067"/>
                <a:ext cx="354959" cy="12439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8" name="Straight Connector 341">
                <a:extLst>
                  <a:ext uri="{FF2B5EF4-FFF2-40B4-BE49-F238E27FC236}">
                    <a16:creationId xmlns:a16="http://schemas.microsoft.com/office/drawing/2014/main" id="{00F6379E-F876-B745-9449-8989467673DF}"/>
                  </a:ext>
                </a:extLst>
              </p:cNvPr>
              <p:cNvCxnSpPr>
                <a:cxnSpLocks noChangeShapeType="1"/>
              </p:cNvCxnSpPr>
              <p:nvPr/>
            </p:nvCxnSpPr>
            <p:spPr bwMode="auto">
              <a:xfrm flipV="1">
                <a:off x="10015190" y="2475242"/>
                <a:ext cx="283363" cy="1956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89" name="Straight Connector 342">
                <a:extLst>
                  <a:ext uri="{FF2B5EF4-FFF2-40B4-BE49-F238E27FC236}">
                    <a16:creationId xmlns:a16="http://schemas.microsoft.com/office/drawing/2014/main" id="{7A9EA18B-18C7-B04D-97E8-40EF34756088}"/>
                  </a:ext>
                </a:extLst>
              </p:cNvPr>
              <p:cNvCxnSpPr>
                <a:cxnSpLocks noChangeShapeType="1"/>
                <a:endCxn id="214953" idx="4"/>
              </p:cNvCxnSpPr>
              <p:nvPr/>
            </p:nvCxnSpPr>
            <p:spPr bwMode="auto">
              <a:xfrm flipH="1" flipV="1">
                <a:off x="8791902" y="2345614"/>
                <a:ext cx="410984" cy="871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890" name="Group 133">
                <a:extLst>
                  <a:ext uri="{FF2B5EF4-FFF2-40B4-BE49-F238E27FC236}">
                    <a16:creationId xmlns:a16="http://schemas.microsoft.com/office/drawing/2014/main" id="{B454283F-7059-3F41-B00C-7084EF12B067}"/>
                  </a:ext>
                </a:extLst>
              </p:cNvPr>
              <p:cNvGrpSpPr>
                <a:grpSpLocks/>
              </p:cNvGrpSpPr>
              <p:nvPr/>
            </p:nvGrpSpPr>
            <p:grpSpPr bwMode="auto">
              <a:xfrm>
                <a:off x="9555206" y="2650627"/>
                <a:ext cx="532759" cy="184809"/>
                <a:chOff x="2356" y="1300"/>
                <a:chExt cx="555" cy="194"/>
              </a:xfrm>
            </p:grpSpPr>
            <p:sp>
              <p:nvSpPr>
                <p:cNvPr id="214945" name="Oval 407">
                  <a:extLst>
                    <a:ext uri="{FF2B5EF4-FFF2-40B4-BE49-F238E27FC236}">
                      <a16:creationId xmlns:a16="http://schemas.microsoft.com/office/drawing/2014/main" id="{16179EE7-A6C4-DE49-8F45-6A1C75C89A9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6" name="Rectangle 410">
                  <a:extLst>
                    <a:ext uri="{FF2B5EF4-FFF2-40B4-BE49-F238E27FC236}">
                      <a16:creationId xmlns:a16="http://schemas.microsoft.com/office/drawing/2014/main" id="{E61F161A-2069-174F-BB9D-0BFCB09BCB7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47" name="Oval 411">
                  <a:extLst>
                    <a:ext uri="{FF2B5EF4-FFF2-40B4-BE49-F238E27FC236}">
                      <a16:creationId xmlns:a16="http://schemas.microsoft.com/office/drawing/2014/main" id="{DCE0EDDA-59B8-3C4B-80EE-F321CF26CB8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8" name="Group 137">
                  <a:extLst>
                    <a:ext uri="{FF2B5EF4-FFF2-40B4-BE49-F238E27FC236}">
                      <a16:creationId xmlns:a16="http://schemas.microsoft.com/office/drawing/2014/main" id="{468E7651-7FB2-3840-B545-B3AA77879B37}"/>
                    </a:ext>
                  </a:extLst>
                </p:cNvPr>
                <p:cNvGrpSpPr>
                  <a:grpSpLocks/>
                </p:cNvGrpSpPr>
                <p:nvPr/>
              </p:nvGrpSpPr>
              <p:grpSpPr bwMode="auto">
                <a:xfrm>
                  <a:off x="2468" y="1332"/>
                  <a:ext cx="310" cy="60"/>
                  <a:chOff x="2468" y="1332"/>
                  <a:chExt cx="310" cy="60"/>
                </a:xfrm>
              </p:grpSpPr>
              <p:sp>
                <p:nvSpPr>
                  <p:cNvPr id="214951" name="Freeform 138">
                    <a:extLst>
                      <a:ext uri="{FF2B5EF4-FFF2-40B4-BE49-F238E27FC236}">
                        <a16:creationId xmlns:a16="http://schemas.microsoft.com/office/drawing/2014/main" id="{BFC5CDDB-0DEB-AB47-85E6-725EE95A86B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2" name="Freeform 139">
                    <a:extLst>
                      <a:ext uri="{FF2B5EF4-FFF2-40B4-BE49-F238E27FC236}">
                        <a16:creationId xmlns:a16="http://schemas.microsoft.com/office/drawing/2014/main" id="{29752483-9F93-E648-B3D9-E035DB7422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9" name="Line 140">
                  <a:extLst>
                    <a:ext uri="{FF2B5EF4-FFF2-40B4-BE49-F238E27FC236}">
                      <a16:creationId xmlns:a16="http://schemas.microsoft.com/office/drawing/2014/main" id="{933BF7D9-7B89-5642-8E51-F9D93C5E9F28}"/>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50" name="Line 141">
                  <a:extLst>
                    <a:ext uri="{FF2B5EF4-FFF2-40B4-BE49-F238E27FC236}">
                      <a16:creationId xmlns:a16="http://schemas.microsoft.com/office/drawing/2014/main" id="{694A4DD2-7DC2-4343-B911-D825B5114171}"/>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1" name="Group 133">
                <a:extLst>
                  <a:ext uri="{FF2B5EF4-FFF2-40B4-BE49-F238E27FC236}">
                    <a16:creationId xmlns:a16="http://schemas.microsoft.com/office/drawing/2014/main" id="{5B523D0D-0ACA-4A46-8EF3-8544022CCBAF}"/>
                  </a:ext>
                </a:extLst>
              </p:cNvPr>
              <p:cNvGrpSpPr>
                <a:grpSpLocks/>
              </p:cNvGrpSpPr>
              <p:nvPr/>
            </p:nvGrpSpPr>
            <p:grpSpPr bwMode="auto">
              <a:xfrm>
                <a:off x="8772607" y="2725609"/>
                <a:ext cx="532759" cy="184809"/>
                <a:chOff x="2356" y="1300"/>
                <a:chExt cx="555" cy="194"/>
              </a:xfrm>
            </p:grpSpPr>
            <p:sp>
              <p:nvSpPr>
                <p:cNvPr id="214937" name="Oval 407">
                  <a:extLst>
                    <a:ext uri="{FF2B5EF4-FFF2-40B4-BE49-F238E27FC236}">
                      <a16:creationId xmlns:a16="http://schemas.microsoft.com/office/drawing/2014/main" id="{44557442-F861-8945-A5D3-08F36191B315}"/>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8" name="Rectangle 410">
                  <a:extLst>
                    <a:ext uri="{FF2B5EF4-FFF2-40B4-BE49-F238E27FC236}">
                      <a16:creationId xmlns:a16="http://schemas.microsoft.com/office/drawing/2014/main" id="{9A0AD3C5-303C-2648-AD08-58F240F5A148}"/>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9" name="Oval 411">
                  <a:extLst>
                    <a:ext uri="{FF2B5EF4-FFF2-40B4-BE49-F238E27FC236}">
                      <a16:creationId xmlns:a16="http://schemas.microsoft.com/office/drawing/2014/main" id="{99527295-6A93-8D42-9C1A-859F6E2E7A9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40" name="Group 137">
                  <a:extLst>
                    <a:ext uri="{FF2B5EF4-FFF2-40B4-BE49-F238E27FC236}">
                      <a16:creationId xmlns:a16="http://schemas.microsoft.com/office/drawing/2014/main" id="{6889C04E-BDD0-8C44-9C33-7E8A92B9371A}"/>
                    </a:ext>
                  </a:extLst>
                </p:cNvPr>
                <p:cNvGrpSpPr>
                  <a:grpSpLocks/>
                </p:cNvGrpSpPr>
                <p:nvPr/>
              </p:nvGrpSpPr>
              <p:grpSpPr bwMode="auto">
                <a:xfrm>
                  <a:off x="2468" y="1332"/>
                  <a:ext cx="310" cy="60"/>
                  <a:chOff x="2468" y="1332"/>
                  <a:chExt cx="310" cy="60"/>
                </a:xfrm>
              </p:grpSpPr>
              <p:sp>
                <p:nvSpPr>
                  <p:cNvPr id="214943" name="Freeform 138">
                    <a:extLst>
                      <a:ext uri="{FF2B5EF4-FFF2-40B4-BE49-F238E27FC236}">
                        <a16:creationId xmlns:a16="http://schemas.microsoft.com/office/drawing/2014/main" id="{E79963E5-9A66-D94F-930D-FDDF7E16E6B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4" name="Freeform 139">
                    <a:extLst>
                      <a:ext uri="{FF2B5EF4-FFF2-40B4-BE49-F238E27FC236}">
                        <a16:creationId xmlns:a16="http://schemas.microsoft.com/office/drawing/2014/main" id="{DFB74656-045C-3544-9C5D-D12C98D8A2DF}"/>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41" name="Line 140">
                  <a:extLst>
                    <a:ext uri="{FF2B5EF4-FFF2-40B4-BE49-F238E27FC236}">
                      <a16:creationId xmlns:a16="http://schemas.microsoft.com/office/drawing/2014/main" id="{67A22E4C-B602-9341-ADFC-030272A7E8BE}"/>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42" name="Line 141">
                  <a:extLst>
                    <a:ext uri="{FF2B5EF4-FFF2-40B4-BE49-F238E27FC236}">
                      <a16:creationId xmlns:a16="http://schemas.microsoft.com/office/drawing/2014/main" id="{D9CD150D-736B-FB42-968B-A41569ED125B}"/>
                    </a:ext>
                  </a:extLst>
                </p:cNvPr>
                <p:cNvSpPr>
                  <a:spLocks noChangeShapeType="1"/>
                </p:cNvSpPr>
                <p:nvPr/>
              </p:nvSpPr>
              <p:spPr bwMode="auto">
                <a:xfrm>
                  <a:off x="2906"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2" name="Group 133">
                <a:extLst>
                  <a:ext uri="{FF2B5EF4-FFF2-40B4-BE49-F238E27FC236}">
                    <a16:creationId xmlns:a16="http://schemas.microsoft.com/office/drawing/2014/main" id="{4F96269A-D5DB-3D45-B24A-F224FD217C4A}"/>
                  </a:ext>
                </a:extLst>
              </p:cNvPr>
              <p:cNvGrpSpPr>
                <a:grpSpLocks/>
              </p:cNvGrpSpPr>
              <p:nvPr/>
            </p:nvGrpSpPr>
            <p:grpSpPr bwMode="auto">
              <a:xfrm>
                <a:off x="9060908" y="2428111"/>
                <a:ext cx="532759" cy="184809"/>
                <a:chOff x="2356" y="1300"/>
                <a:chExt cx="555" cy="194"/>
              </a:xfrm>
            </p:grpSpPr>
            <p:sp>
              <p:nvSpPr>
                <p:cNvPr id="214929" name="Oval 407">
                  <a:extLst>
                    <a:ext uri="{FF2B5EF4-FFF2-40B4-BE49-F238E27FC236}">
                      <a16:creationId xmlns:a16="http://schemas.microsoft.com/office/drawing/2014/main" id="{5D3A6D56-2D1A-2B4E-A1BC-3EF862157333}"/>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0" name="Rectangle 410">
                  <a:extLst>
                    <a:ext uri="{FF2B5EF4-FFF2-40B4-BE49-F238E27FC236}">
                      <a16:creationId xmlns:a16="http://schemas.microsoft.com/office/drawing/2014/main" id="{31024D13-23DC-7F42-ADE4-1890A3778C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31" name="Oval 411">
                  <a:extLst>
                    <a:ext uri="{FF2B5EF4-FFF2-40B4-BE49-F238E27FC236}">
                      <a16:creationId xmlns:a16="http://schemas.microsoft.com/office/drawing/2014/main" id="{A9311524-7A9D-C141-A991-A44D0DE7539F}"/>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32" name="Group 137">
                  <a:extLst>
                    <a:ext uri="{FF2B5EF4-FFF2-40B4-BE49-F238E27FC236}">
                      <a16:creationId xmlns:a16="http://schemas.microsoft.com/office/drawing/2014/main" id="{F2F23E7A-FCCF-5C40-8EB5-5DD99D73D928}"/>
                    </a:ext>
                  </a:extLst>
                </p:cNvPr>
                <p:cNvGrpSpPr>
                  <a:grpSpLocks/>
                </p:cNvGrpSpPr>
                <p:nvPr/>
              </p:nvGrpSpPr>
              <p:grpSpPr bwMode="auto">
                <a:xfrm>
                  <a:off x="2468" y="1332"/>
                  <a:ext cx="310" cy="60"/>
                  <a:chOff x="2468" y="1332"/>
                  <a:chExt cx="310" cy="60"/>
                </a:xfrm>
              </p:grpSpPr>
              <p:sp>
                <p:nvSpPr>
                  <p:cNvPr id="214935" name="Freeform 138">
                    <a:extLst>
                      <a:ext uri="{FF2B5EF4-FFF2-40B4-BE49-F238E27FC236}">
                        <a16:creationId xmlns:a16="http://schemas.microsoft.com/office/drawing/2014/main" id="{C5D4ABE1-25EF-CF4D-904D-B5893BE88844}"/>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6" name="Freeform 139">
                    <a:extLst>
                      <a:ext uri="{FF2B5EF4-FFF2-40B4-BE49-F238E27FC236}">
                        <a16:creationId xmlns:a16="http://schemas.microsoft.com/office/drawing/2014/main" id="{49B407FC-0950-884C-A170-A7225700F7D8}"/>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33" name="Line 140">
                  <a:extLst>
                    <a:ext uri="{FF2B5EF4-FFF2-40B4-BE49-F238E27FC236}">
                      <a16:creationId xmlns:a16="http://schemas.microsoft.com/office/drawing/2014/main" id="{A0C6D21E-73D0-A94E-A224-4BE792181F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34" name="Line 141">
                  <a:extLst>
                    <a:ext uri="{FF2B5EF4-FFF2-40B4-BE49-F238E27FC236}">
                      <a16:creationId xmlns:a16="http://schemas.microsoft.com/office/drawing/2014/main" id="{A1F68DDD-30D5-D241-B9B6-B744C63FEAC1}"/>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3" name="Group 133">
                <a:extLst>
                  <a:ext uri="{FF2B5EF4-FFF2-40B4-BE49-F238E27FC236}">
                    <a16:creationId xmlns:a16="http://schemas.microsoft.com/office/drawing/2014/main" id="{1AE72059-AB4A-B541-BDDD-73C1C1550D3F}"/>
                  </a:ext>
                </a:extLst>
              </p:cNvPr>
              <p:cNvGrpSpPr>
                <a:grpSpLocks/>
              </p:cNvGrpSpPr>
              <p:nvPr/>
            </p:nvGrpSpPr>
            <p:grpSpPr bwMode="auto">
              <a:xfrm>
                <a:off x="10005281" y="2289952"/>
                <a:ext cx="532759" cy="184809"/>
                <a:chOff x="2356" y="1300"/>
                <a:chExt cx="555" cy="194"/>
              </a:xfrm>
            </p:grpSpPr>
            <p:sp>
              <p:nvSpPr>
                <p:cNvPr id="214921" name="Oval 407">
                  <a:extLst>
                    <a:ext uri="{FF2B5EF4-FFF2-40B4-BE49-F238E27FC236}">
                      <a16:creationId xmlns:a16="http://schemas.microsoft.com/office/drawing/2014/main" id="{4C50720D-270B-F340-8B2B-48739D19D547}"/>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2" name="Rectangle 410">
                  <a:extLst>
                    <a:ext uri="{FF2B5EF4-FFF2-40B4-BE49-F238E27FC236}">
                      <a16:creationId xmlns:a16="http://schemas.microsoft.com/office/drawing/2014/main" id="{58A8C69F-98DD-404B-9D35-556E2F5657A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23" name="Oval 411">
                  <a:extLst>
                    <a:ext uri="{FF2B5EF4-FFF2-40B4-BE49-F238E27FC236}">
                      <a16:creationId xmlns:a16="http://schemas.microsoft.com/office/drawing/2014/main" id="{372203EF-D65E-5D45-968A-7155BC4742B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24" name="Group 137">
                  <a:extLst>
                    <a:ext uri="{FF2B5EF4-FFF2-40B4-BE49-F238E27FC236}">
                      <a16:creationId xmlns:a16="http://schemas.microsoft.com/office/drawing/2014/main" id="{AF0CCC13-E9D4-E54A-832E-4A2BB91F60F3}"/>
                    </a:ext>
                  </a:extLst>
                </p:cNvPr>
                <p:cNvGrpSpPr>
                  <a:grpSpLocks/>
                </p:cNvGrpSpPr>
                <p:nvPr/>
              </p:nvGrpSpPr>
              <p:grpSpPr bwMode="auto">
                <a:xfrm>
                  <a:off x="2468" y="1332"/>
                  <a:ext cx="310" cy="60"/>
                  <a:chOff x="2468" y="1332"/>
                  <a:chExt cx="310" cy="60"/>
                </a:xfrm>
              </p:grpSpPr>
              <p:sp>
                <p:nvSpPr>
                  <p:cNvPr id="214927" name="Freeform 138">
                    <a:extLst>
                      <a:ext uri="{FF2B5EF4-FFF2-40B4-BE49-F238E27FC236}">
                        <a16:creationId xmlns:a16="http://schemas.microsoft.com/office/drawing/2014/main" id="{833E5D39-5679-104A-BD9D-6455F8C45835}"/>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8" name="Freeform 139">
                    <a:extLst>
                      <a:ext uri="{FF2B5EF4-FFF2-40B4-BE49-F238E27FC236}">
                        <a16:creationId xmlns:a16="http://schemas.microsoft.com/office/drawing/2014/main" id="{618EB30C-F20B-1A4E-849A-FE381BD626D6}"/>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25" name="Line 140">
                  <a:extLst>
                    <a:ext uri="{FF2B5EF4-FFF2-40B4-BE49-F238E27FC236}">
                      <a16:creationId xmlns:a16="http://schemas.microsoft.com/office/drawing/2014/main" id="{8ABAD61E-9813-424D-B765-B1FB5424F6B5}"/>
                    </a:ext>
                  </a:extLst>
                </p:cNvPr>
                <p:cNvSpPr>
                  <a:spLocks noChangeShapeType="1"/>
                </p:cNvSpPr>
                <p:nvPr/>
              </p:nvSpPr>
              <p:spPr bwMode="auto">
                <a:xfrm>
                  <a:off x="2358" y="1360"/>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6" name="Line 141">
                  <a:extLst>
                    <a:ext uri="{FF2B5EF4-FFF2-40B4-BE49-F238E27FC236}">
                      <a16:creationId xmlns:a16="http://schemas.microsoft.com/office/drawing/2014/main" id="{BFAF4925-1E9B-0746-9F81-A1834EF4075D}"/>
                    </a:ext>
                  </a:extLst>
                </p:cNvPr>
                <p:cNvSpPr>
                  <a:spLocks noChangeShapeType="1"/>
                </p:cNvSpPr>
                <p:nvPr/>
              </p:nvSpPr>
              <p:spPr bwMode="auto">
                <a:xfrm>
                  <a:off x="2906"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4" name="Group 133">
                <a:extLst>
                  <a:ext uri="{FF2B5EF4-FFF2-40B4-BE49-F238E27FC236}">
                    <a16:creationId xmlns:a16="http://schemas.microsoft.com/office/drawing/2014/main" id="{ABCC5960-7132-DF49-9180-0AB4299873E5}"/>
                  </a:ext>
                </a:extLst>
              </p:cNvPr>
              <p:cNvGrpSpPr>
                <a:grpSpLocks/>
              </p:cNvGrpSpPr>
              <p:nvPr/>
            </p:nvGrpSpPr>
            <p:grpSpPr bwMode="auto">
              <a:xfrm>
                <a:off x="10232661" y="2882876"/>
                <a:ext cx="532759" cy="184809"/>
                <a:chOff x="2356" y="1300"/>
                <a:chExt cx="555" cy="194"/>
              </a:xfrm>
            </p:grpSpPr>
            <p:sp>
              <p:nvSpPr>
                <p:cNvPr id="214913" name="Oval 407">
                  <a:extLst>
                    <a:ext uri="{FF2B5EF4-FFF2-40B4-BE49-F238E27FC236}">
                      <a16:creationId xmlns:a16="http://schemas.microsoft.com/office/drawing/2014/main" id="{9993D20D-577A-0141-BE96-9471B7BFF19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4" name="Rectangle 410">
                  <a:extLst>
                    <a:ext uri="{FF2B5EF4-FFF2-40B4-BE49-F238E27FC236}">
                      <a16:creationId xmlns:a16="http://schemas.microsoft.com/office/drawing/2014/main" id="{EADBEAC3-28C9-F142-A6D8-C4EDB2FB462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15" name="Oval 411">
                  <a:extLst>
                    <a:ext uri="{FF2B5EF4-FFF2-40B4-BE49-F238E27FC236}">
                      <a16:creationId xmlns:a16="http://schemas.microsoft.com/office/drawing/2014/main" id="{4641AFB4-C6F6-9C43-BD33-D22201200DE6}"/>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16" name="Group 137">
                  <a:extLst>
                    <a:ext uri="{FF2B5EF4-FFF2-40B4-BE49-F238E27FC236}">
                      <a16:creationId xmlns:a16="http://schemas.microsoft.com/office/drawing/2014/main" id="{6B647DC5-0E12-644C-BAA9-18EF7CA535C5}"/>
                    </a:ext>
                  </a:extLst>
                </p:cNvPr>
                <p:cNvGrpSpPr>
                  <a:grpSpLocks/>
                </p:cNvGrpSpPr>
                <p:nvPr/>
              </p:nvGrpSpPr>
              <p:grpSpPr bwMode="auto">
                <a:xfrm>
                  <a:off x="2468" y="1332"/>
                  <a:ext cx="310" cy="60"/>
                  <a:chOff x="2468" y="1332"/>
                  <a:chExt cx="310" cy="60"/>
                </a:xfrm>
              </p:grpSpPr>
              <p:sp>
                <p:nvSpPr>
                  <p:cNvPr id="214919" name="Freeform 138">
                    <a:extLst>
                      <a:ext uri="{FF2B5EF4-FFF2-40B4-BE49-F238E27FC236}">
                        <a16:creationId xmlns:a16="http://schemas.microsoft.com/office/drawing/2014/main" id="{D8B587DE-3B5E-7A4F-91B5-704E1E598C33}"/>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20" name="Freeform 139">
                    <a:extLst>
                      <a:ext uri="{FF2B5EF4-FFF2-40B4-BE49-F238E27FC236}">
                        <a16:creationId xmlns:a16="http://schemas.microsoft.com/office/drawing/2014/main" id="{C2E3C77E-2B36-9F4E-BE45-109CAAA2758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17" name="Line 140">
                  <a:extLst>
                    <a:ext uri="{FF2B5EF4-FFF2-40B4-BE49-F238E27FC236}">
                      <a16:creationId xmlns:a16="http://schemas.microsoft.com/office/drawing/2014/main" id="{93D7BA37-45DF-BB4A-BEF2-45CFF2B17BB7}"/>
                    </a:ext>
                  </a:extLst>
                </p:cNvPr>
                <p:cNvSpPr>
                  <a:spLocks noChangeShapeType="1"/>
                </p:cNvSpPr>
                <p:nvPr/>
              </p:nvSpPr>
              <p:spPr bwMode="auto">
                <a:xfrm>
                  <a:off x="2358"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8" name="Line 141">
                  <a:extLst>
                    <a:ext uri="{FF2B5EF4-FFF2-40B4-BE49-F238E27FC236}">
                      <a16:creationId xmlns:a16="http://schemas.microsoft.com/office/drawing/2014/main" id="{276DBD9C-C8DF-D440-8AF7-458B90A45154}"/>
                    </a:ext>
                  </a:extLst>
                </p:cNvPr>
                <p:cNvSpPr>
                  <a:spLocks noChangeShapeType="1"/>
                </p:cNvSpPr>
                <p:nvPr/>
              </p:nvSpPr>
              <p:spPr bwMode="auto">
                <a:xfrm>
                  <a:off x="2906"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5" name="Group 133">
                <a:extLst>
                  <a:ext uri="{FF2B5EF4-FFF2-40B4-BE49-F238E27FC236}">
                    <a16:creationId xmlns:a16="http://schemas.microsoft.com/office/drawing/2014/main" id="{CE542F4F-9011-E543-8727-6932E1CEB5E2}"/>
                  </a:ext>
                </a:extLst>
              </p:cNvPr>
              <p:cNvGrpSpPr>
                <a:grpSpLocks/>
              </p:cNvGrpSpPr>
              <p:nvPr/>
            </p:nvGrpSpPr>
            <p:grpSpPr bwMode="auto">
              <a:xfrm>
                <a:off x="9330660" y="3072767"/>
                <a:ext cx="532759" cy="184809"/>
                <a:chOff x="2356" y="1300"/>
                <a:chExt cx="555" cy="194"/>
              </a:xfrm>
            </p:grpSpPr>
            <p:sp>
              <p:nvSpPr>
                <p:cNvPr id="214905" name="Oval 407">
                  <a:extLst>
                    <a:ext uri="{FF2B5EF4-FFF2-40B4-BE49-F238E27FC236}">
                      <a16:creationId xmlns:a16="http://schemas.microsoft.com/office/drawing/2014/main" id="{1A2666CC-F736-5244-8DC9-86F570B53C0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6" name="Rectangle 410">
                  <a:extLst>
                    <a:ext uri="{FF2B5EF4-FFF2-40B4-BE49-F238E27FC236}">
                      <a16:creationId xmlns:a16="http://schemas.microsoft.com/office/drawing/2014/main" id="{88E24D47-1664-6C48-8189-C40093F41F2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907" name="Oval 411">
                  <a:extLst>
                    <a:ext uri="{FF2B5EF4-FFF2-40B4-BE49-F238E27FC236}">
                      <a16:creationId xmlns:a16="http://schemas.microsoft.com/office/drawing/2014/main" id="{CC46FAD9-385C-5943-B79B-D2132027711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8" name="Group 137">
                  <a:extLst>
                    <a:ext uri="{FF2B5EF4-FFF2-40B4-BE49-F238E27FC236}">
                      <a16:creationId xmlns:a16="http://schemas.microsoft.com/office/drawing/2014/main" id="{AEC68BB1-ACFE-0746-B1AE-6A425D1A4854}"/>
                    </a:ext>
                  </a:extLst>
                </p:cNvPr>
                <p:cNvGrpSpPr>
                  <a:grpSpLocks/>
                </p:cNvGrpSpPr>
                <p:nvPr/>
              </p:nvGrpSpPr>
              <p:grpSpPr bwMode="auto">
                <a:xfrm>
                  <a:off x="2468" y="1332"/>
                  <a:ext cx="310" cy="60"/>
                  <a:chOff x="2468" y="1332"/>
                  <a:chExt cx="310" cy="60"/>
                </a:xfrm>
              </p:grpSpPr>
              <p:sp>
                <p:nvSpPr>
                  <p:cNvPr id="214911" name="Freeform 138">
                    <a:extLst>
                      <a:ext uri="{FF2B5EF4-FFF2-40B4-BE49-F238E27FC236}">
                        <a16:creationId xmlns:a16="http://schemas.microsoft.com/office/drawing/2014/main" id="{A2C7F673-77CF-5047-ABF7-B7DDA35665F2}"/>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2" name="Freeform 139">
                    <a:extLst>
                      <a:ext uri="{FF2B5EF4-FFF2-40B4-BE49-F238E27FC236}">
                        <a16:creationId xmlns:a16="http://schemas.microsoft.com/office/drawing/2014/main" id="{31E3A3EC-9614-B348-A267-9FDAE7D122B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9" name="Line 140">
                  <a:extLst>
                    <a:ext uri="{FF2B5EF4-FFF2-40B4-BE49-F238E27FC236}">
                      <a16:creationId xmlns:a16="http://schemas.microsoft.com/office/drawing/2014/main" id="{B0B53522-07E2-5349-BFCF-2EA8A9EE2165}"/>
                    </a:ext>
                  </a:extLst>
                </p:cNvPr>
                <p:cNvSpPr>
                  <a:spLocks noChangeShapeType="1"/>
                </p:cNvSpPr>
                <p:nvPr/>
              </p:nvSpPr>
              <p:spPr bwMode="auto">
                <a:xfrm>
                  <a:off x="2357" y="1362"/>
                  <a:ext cx="0" cy="8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10" name="Line 141">
                  <a:extLst>
                    <a:ext uri="{FF2B5EF4-FFF2-40B4-BE49-F238E27FC236}">
                      <a16:creationId xmlns:a16="http://schemas.microsoft.com/office/drawing/2014/main" id="{FBF21EA8-5E65-D349-A56A-6231EDE48406}"/>
                    </a:ext>
                  </a:extLst>
                </p:cNvPr>
                <p:cNvSpPr>
                  <a:spLocks noChangeShapeType="1"/>
                </p:cNvSpPr>
                <p:nvPr/>
              </p:nvSpPr>
              <p:spPr bwMode="auto">
                <a:xfrm>
                  <a:off x="2907" y="1364"/>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896" name="Group 133">
                <a:extLst>
                  <a:ext uri="{FF2B5EF4-FFF2-40B4-BE49-F238E27FC236}">
                    <a16:creationId xmlns:a16="http://schemas.microsoft.com/office/drawing/2014/main" id="{EB8E41AD-5E44-3241-808C-04AC9AE2DF6E}"/>
                  </a:ext>
                </a:extLst>
              </p:cNvPr>
              <p:cNvGrpSpPr>
                <a:grpSpLocks/>
              </p:cNvGrpSpPr>
              <p:nvPr/>
            </p:nvGrpSpPr>
            <p:grpSpPr bwMode="auto">
              <a:xfrm>
                <a:off x="8438032" y="3018963"/>
                <a:ext cx="532759" cy="184809"/>
                <a:chOff x="2356" y="1300"/>
                <a:chExt cx="555" cy="194"/>
              </a:xfrm>
            </p:grpSpPr>
            <p:sp>
              <p:nvSpPr>
                <p:cNvPr id="214897" name="Oval 407">
                  <a:extLst>
                    <a:ext uri="{FF2B5EF4-FFF2-40B4-BE49-F238E27FC236}">
                      <a16:creationId xmlns:a16="http://schemas.microsoft.com/office/drawing/2014/main" id="{C7F4824E-BB39-AD43-AB0F-C40D6CC0754D}"/>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8" name="Rectangle 410">
                  <a:extLst>
                    <a:ext uri="{FF2B5EF4-FFF2-40B4-BE49-F238E27FC236}">
                      <a16:creationId xmlns:a16="http://schemas.microsoft.com/office/drawing/2014/main" id="{6C5F7E37-F755-074B-8D59-453ADD50059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99" name="Oval 411">
                  <a:extLst>
                    <a:ext uri="{FF2B5EF4-FFF2-40B4-BE49-F238E27FC236}">
                      <a16:creationId xmlns:a16="http://schemas.microsoft.com/office/drawing/2014/main" id="{F8C74AD3-8900-E740-AE48-09AFDAB435C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900" name="Group 137">
                  <a:extLst>
                    <a:ext uri="{FF2B5EF4-FFF2-40B4-BE49-F238E27FC236}">
                      <a16:creationId xmlns:a16="http://schemas.microsoft.com/office/drawing/2014/main" id="{4E03FFE4-5C17-C340-B527-2B5B153FF58B}"/>
                    </a:ext>
                  </a:extLst>
                </p:cNvPr>
                <p:cNvGrpSpPr>
                  <a:grpSpLocks/>
                </p:cNvGrpSpPr>
                <p:nvPr/>
              </p:nvGrpSpPr>
              <p:grpSpPr bwMode="auto">
                <a:xfrm>
                  <a:off x="2468" y="1332"/>
                  <a:ext cx="310" cy="60"/>
                  <a:chOff x="2468" y="1332"/>
                  <a:chExt cx="310" cy="60"/>
                </a:xfrm>
              </p:grpSpPr>
              <p:sp>
                <p:nvSpPr>
                  <p:cNvPr id="214903" name="Freeform 138">
                    <a:extLst>
                      <a:ext uri="{FF2B5EF4-FFF2-40B4-BE49-F238E27FC236}">
                        <a16:creationId xmlns:a16="http://schemas.microsoft.com/office/drawing/2014/main" id="{34629F9A-5146-9D48-82EB-AAC63F240F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4" name="Freeform 139">
                    <a:extLst>
                      <a:ext uri="{FF2B5EF4-FFF2-40B4-BE49-F238E27FC236}">
                        <a16:creationId xmlns:a16="http://schemas.microsoft.com/office/drawing/2014/main" id="{F51B690B-3F17-5941-818D-3B154218EAF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901" name="Line 140">
                  <a:extLst>
                    <a:ext uri="{FF2B5EF4-FFF2-40B4-BE49-F238E27FC236}">
                      <a16:creationId xmlns:a16="http://schemas.microsoft.com/office/drawing/2014/main" id="{D4337057-3263-D744-B941-D8535F87B992}"/>
                    </a:ext>
                  </a:extLst>
                </p:cNvPr>
                <p:cNvSpPr>
                  <a:spLocks noChangeShapeType="1"/>
                </p:cNvSpPr>
                <p:nvPr/>
              </p:nvSpPr>
              <p:spPr bwMode="auto">
                <a:xfrm>
                  <a:off x="2357" y="1361"/>
                  <a:ext cx="0" cy="7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902" name="Line 141">
                  <a:extLst>
                    <a:ext uri="{FF2B5EF4-FFF2-40B4-BE49-F238E27FC236}">
                      <a16:creationId xmlns:a16="http://schemas.microsoft.com/office/drawing/2014/main" id="{296FA59B-D43D-DA45-A03B-5CA3A765810A}"/>
                    </a:ext>
                  </a:extLst>
                </p:cNvPr>
                <p:cNvSpPr>
                  <a:spLocks noChangeShapeType="1"/>
                </p:cNvSpPr>
                <p:nvPr/>
              </p:nvSpPr>
              <p:spPr bwMode="auto">
                <a:xfrm>
                  <a:off x="2907"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14767" name="Oval 417">
              <a:extLst>
                <a:ext uri="{FF2B5EF4-FFF2-40B4-BE49-F238E27FC236}">
                  <a16:creationId xmlns:a16="http://schemas.microsoft.com/office/drawing/2014/main" id="{3BAD759A-5BDE-5545-9FC1-E067E689EE61}"/>
                </a:ext>
              </a:extLst>
            </p:cNvPr>
            <p:cNvSpPr>
              <a:spLocks noChangeArrowheads="1"/>
            </p:cNvSpPr>
            <p:nvPr/>
          </p:nvSpPr>
          <p:spPr bwMode="auto">
            <a:xfrm>
              <a:off x="1498600" y="4165596"/>
              <a:ext cx="3086099" cy="1168400"/>
            </a:xfrm>
            <a:prstGeom prst="ellipse">
              <a:avLst/>
            </a:prstGeom>
            <a:solidFill>
              <a:schemeClr val="accent1"/>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68" name="Group 133">
              <a:extLst>
                <a:ext uri="{FF2B5EF4-FFF2-40B4-BE49-F238E27FC236}">
                  <a16:creationId xmlns:a16="http://schemas.microsoft.com/office/drawing/2014/main" id="{52A4CA0D-886A-484E-A0D1-29D40EBCEEB2}"/>
                </a:ext>
              </a:extLst>
            </p:cNvPr>
            <p:cNvGrpSpPr>
              <a:grpSpLocks/>
            </p:cNvGrpSpPr>
            <p:nvPr/>
          </p:nvGrpSpPr>
          <p:grpSpPr bwMode="auto">
            <a:xfrm>
              <a:off x="2152273" y="4264500"/>
              <a:ext cx="513732" cy="157430"/>
              <a:chOff x="2356" y="1300"/>
              <a:chExt cx="555" cy="194"/>
            </a:xfrm>
          </p:grpSpPr>
          <p:sp>
            <p:nvSpPr>
              <p:cNvPr id="214871" name="Oval 492">
                <a:extLst>
                  <a:ext uri="{FF2B5EF4-FFF2-40B4-BE49-F238E27FC236}">
                    <a16:creationId xmlns:a16="http://schemas.microsoft.com/office/drawing/2014/main" id="{B0BCE71C-E8E3-224B-A302-18CB9EF8761E}"/>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2" name="Rectangle 410">
                <a:extLst>
                  <a:ext uri="{FF2B5EF4-FFF2-40B4-BE49-F238E27FC236}">
                    <a16:creationId xmlns:a16="http://schemas.microsoft.com/office/drawing/2014/main" id="{7826F0C2-ABE4-604D-826E-4CA039F8CBF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73" name="Oval 411">
                <a:extLst>
                  <a:ext uri="{FF2B5EF4-FFF2-40B4-BE49-F238E27FC236}">
                    <a16:creationId xmlns:a16="http://schemas.microsoft.com/office/drawing/2014/main" id="{99883D22-C913-7847-A84B-16BB482A40E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74" name="Group 137">
                <a:extLst>
                  <a:ext uri="{FF2B5EF4-FFF2-40B4-BE49-F238E27FC236}">
                    <a16:creationId xmlns:a16="http://schemas.microsoft.com/office/drawing/2014/main" id="{E1233C47-3BC8-DC40-B856-2F3569E06F14}"/>
                  </a:ext>
                </a:extLst>
              </p:cNvPr>
              <p:cNvGrpSpPr>
                <a:grpSpLocks/>
              </p:cNvGrpSpPr>
              <p:nvPr/>
            </p:nvGrpSpPr>
            <p:grpSpPr bwMode="auto">
              <a:xfrm>
                <a:off x="2468" y="1332"/>
                <a:ext cx="310" cy="60"/>
                <a:chOff x="2468" y="1332"/>
                <a:chExt cx="310" cy="60"/>
              </a:xfrm>
            </p:grpSpPr>
            <p:sp>
              <p:nvSpPr>
                <p:cNvPr id="214877" name="Freeform 138">
                  <a:extLst>
                    <a:ext uri="{FF2B5EF4-FFF2-40B4-BE49-F238E27FC236}">
                      <a16:creationId xmlns:a16="http://schemas.microsoft.com/office/drawing/2014/main" id="{CF1B1763-A84A-B84C-9D68-4357477FD09C}"/>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8" name="Freeform 139">
                  <a:extLst>
                    <a:ext uri="{FF2B5EF4-FFF2-40B4-BE49-F238E27FC236}">
                      <a16:creationId xmlns:a16="http://schemas.microsoft.com/office/drawing/2014/main" id="{B0EC3937-4C4D-D441-8864-91E86FA25197}"/>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75" name="Line 140">
                <a:extLst>
                  <a:ext uri="{FF2B5EF4-FFF2-40B4-BE49-F238E27FC236}">
                    <a16:creationId xmlns:a16="http://schemas.microsoft.com/office/drawing/2014/main" id="{7750BF78-38D2-DE44-B1E2-80A17B1E8E41}"/>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6" name="Line 141">
                <a:extLst>
                  <a:ext uri="{FF2B5EF4-FFF2-40B4-BE49-F238E27FC236}">
                    <a16:creationId xmlns:a16="http://schemas.microsoft.com/office/drawing/2014/main" id="{DB5E2913-28CB-5649-807C-384C9CDC2660}"/>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69" name="Straight Connector 419">
              <a:extLst>
                <a:ext uri="{FF2B5EF4-FFF2-40B4-BE49-F238E27FC236}">
                  <a16:creationId xmlns:a16="http://schemas.microsoft.com/office/drawing/2014/main" id="{7A0AF1D9-D5AD-A94E-8A63-B763BF81BC72}"/>
                </a:ext>
              </a:extLst>
            </p:cNvPr>
            <p:cNvCxnSpPr>
              <a:cxnSpLocks noChangeShapeType="1"/>
              <a:stCxn id="214876" idx="0"/>
            </p:cNvCxnSpPr>
            <p:nvPr/>
          </p:nvCxnSpPr>
          <p:spPr bwMode="auto">
            <a:xfrm>
              <a:off x="2662301" y="4315623"/>
              <a:ext cx="940541" cy="11630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0" name="Straight Connector 420">
              <a:extLst>
                <a:ext uri="{FF2B5EF4-FFF2-40B4-BE49-F238E27FC236}">
                  <a16:creationId xmlns:a16="http://schemas.microsoft.com/office/drawing/2014/main" id="{B51F1F90-5831-724C-9EDC-6D839F30EEC9}"/>
                </a:ext>
              </a:extLst>
            </p:cNvPr>
            <p:cNvCxnSpPr>
              <a:cxnSpLocks noChangeShapeType="1"/>
            </p:cNvCxnSpPr>
            <p:nvPr/>
          </p:nvCxnSpPr>
          <p:spPr bwMode="auto">
            <a:xfrm>
              <a:off x="3112420" y="4624308"/>
              <a:ext cx="116433" cy="710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1" name="Straight Connector 421">
              <a:extLst>
                <a:ext uri="{FF2B5EF4-FFF2-40B4-BE49-F238E27FC236}">
                  <a16:creationId xmlns:a16="http://schemas.microsoft.com/office/drawing/2014/main" id="{F02E00D3-03F7-3241-8926-EE992527EA62}"/>
                </a:ext>
              </a:extLst>
            </p:cNvPr>
            <p:cNvCxnSpPr>
              <a:cxnSpLocks noChangeShapeType="1"/>
            </p:cNvCxnSpPr>
            <p:nvPr/>
          </p:nvCxnSpPr>
          <p:spPr bwMode="auto">
            <a:xfrm flipV="1">
              <a:off x="2920421" y="4797919"/>
              <a:ext cx="234667" cy="388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2" name="Straight Connector 422">
              <a:extLst>
                <a:ext uri="{FF2B5EF4-FFF2-40B4-BE49-F238E27FC236}">
                  <a16:creationId xmlns:a16="http://schemas.microsoft.com/office/drawing/2014/main" id="{58D8E48A-BD79-8740-8710-2C1F1308DF65}"/>
                </a:ext>
              </a:extLst>
            </p:cNvPr>
            <p:cNvCxnSpPr>
              <a:cxnSpLocks noChangeShapeType="1"/>
            </p:cNvCxnSpPr>
            <p:nvPr/>
          </p:nvCxnSpPr>
          <p:spPr bwMode="auto">
            <a:xfrm flipV="1">
              <a:off x="2636021" y="4648548"/>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3" name="Straight Connector 423">
              <a:extLst>
                <a:ext uri="{FF2B5EF4-FFF2-40B4-BE49-F238E27FC236}">
                  <a16:creationId xmlns:a16="http://schemas.microsoft.com/office/drawing/2014/main" id="{5B13BFDD-C5EF-AF4C-AEAB-E43E9F7E100C}"/>
                </a:ext>
              </a:extLst>
            </p:cNvPr>
            <p:cNvCxnSpPr>
              <a:cxnSpLocks noChangeShapeType="1"/>
            </p:cNvCxnSpPr>
            <p:nvPr/>
          </p:nvCxnSpPr>
          <p:spPr bwMode="auto">
            <a:xfrm flipV="1">
              <a:off x="2348386" y="4902256"/>
              <a:ext cx="185893" cy="9334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4" name="Straight Connector 424">
              <a:extLst>
                <a:ext uri="{FF2B5EF4-FFF2-40B4-BE49-F238E27FC236}">
                  <a16:creationId xmlns:a16="http://schemas.microsoft.com/office/drawing/2014/main" id="{0AE4B68E-6699-F245-B240-F4F9E3FBC0D6}"/>
                </a:ext>
              </a:extLst>
            </p:cNvPr>
            <p:cNvCxnSpPr>
              <a:cxnSpLocks noChangeShapeType="1"/>
            </p:cNvCxnSpPr>
            <p:nvPr/>
          </p:nvCxnSpPr>
          <p:spPr bwMode="auto">
            <a:xfrm flipV="1">
              <a:off x="3127556" y="4839857"/>
              <a:ext cx="243934" cy="21547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5" name="Straight Connector 425">
              <a:extLst>
                <a:ext uri="{FF2B5EF4-FFF2-40B4-BE49-F238E27FC236}">
                  <a16:creationId xmlns:a16="http://schemas.microsoft.com/office/drawing/2014/main" id="{41157C2E-2B04-1C49-B90C-160EEC4FE624}"/>
                </a:ext>
              </a:extLst>
            </p:cNvPr>
            <p:cNvCxnSpPr>
              <a:cxnSpLocks noChangeShapeType="1"/>
            </p:cNvCxnSpPr>
            <p:nvPr/>
          </p:nvCxnSpPr>
          <p:spPr bwMode="auto">
            <a:xfrm flipH="1" flipV="1">
              <a:off x="3601475" y="4827798"/>
              <a:ext cx="342282" cy="1059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6" name="Straight Connector 426">
              <a:extLst>
                <a:ext uri="{FF2B5EF4-FFF2-40B4-BE49-F238E27FC236}">
                  <a16:creationId xmlns:a16="http://schemas.microsoft.com/office/drawing/2014/main" id="{934D45D4-B1CF-784C-B94A-16BE7E203159}"/>
                </a:ext>
              </a:extLst>
            </p:cNvPr>
            <p:cNvCxnSpPr>
              <a:cxnSpLocks noChangeShapeType="1"/>
            </p:cNvCxnSpPr>
            <p:nvPr/>
          </p:nvCxnSpPr>
          <p:spPr bwMode="auto">
            <a:xfrm flipV="1">
              <a:off x="3587811" y="4532353"/>
              <a:ext cx="273243" cy="16667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77" name="Straight Connector 427">
              <a:extLst>
                <a:ext uri="{FF2B5EF4-FFF2-40B4-BE49-F238E27FC236}">
                  <a16:creationId xmlns:a16="http://schemas.microsoft.com/office/drawing/2014/main" id="{06E30078-B071-9349-AB58-0B35335E7F04}"/>
                </a:ext>
              </a:extLst>
            </p:cNvPr>
            <p:cNvCxnSpPr>
              <a:cxnSpLocks noChangeShapeType="1"/>
              <a:endCxn id="214871" idx="4"/>
            </p:cNvCxnSpPr>
            <p:nvPr/>
          </p:nvCxnSpPr>
          <p:spPr bwMode="auto">
            <a:xfrm flipH="1" flipV="1">
              <a:off x="2408213" y="4421930"/>
              <a:ext cx="396306" cy="7426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nvGrpSpPr>
            <p:cNvPr id="214778" name="Group 133">
              <a:extLst>
                <a:ext uri="{FF2B5EF4-FFF2-40B4-BE49-F238E27FC236}">
                  <a16:creationId xmlns:a16="http://schemas.microsoft.com/office/drawing/2014/main" id="{EAA5A0A7-E86D-1C43-A64D-EC874E3D577F}"/>
                </a:ext>
              </a:extLst>
            </p:cNvPr>
            <p:cNvGrpSpPr>
              <a:grpSpLocks/>
            </p:cNvGrpSpPr>
            <p:nvPr/>
          </p:nvGrpSpPr>
          <p:grpSpPr bwMode="auto">
            <a:xfrm>
              <a:off x="3144256" y="4681756"/>
              <a:ext cx="513732" cy="157430"/>
              <a:chOff x="2356" y="1300"/>
              <a:chExt cx="555" cy="194"/>
            </a:xfrm>
          </p:grpSpPr>
          <p:sp>
            <p:nvSpPr>
              <p:cNvPr id="214863" name="Oval 407">
                <a:extLst>
                  <a:ext uri="{FF2B5EF4-FFF2-40B4-BE49-F238E27FC236}">
                    <a16:creationId xmlns:a16="http://schemas.microsoft.com/office/drawing/2014/main" id="{D93EE23C-1EFB-0544-A207-A8F3361961BB}"/>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4" name="Rectangle 410">
                <a:extLst>
                  <a:ext uri="{FF2B5EF4-FFF2-40B4-BE49-F238E27FC236}">
                    <a16:creationId xmlns:a16="http://schemas.microsoft.com/office/drawing/2014/main" id="{B4DCD123-DB37-2642-8237-860AAF5AA4E9}"/>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65" name="Oval 411">
                <a:extLst>
                  <a:ext uri="{FF2B5EF4-FFF2-40B4-BE49-F238E27FC236}">
                    <a16:creationId xmlns:a16="http://schemas.microsoft.com/office/drawing/2014/main" id="{E8A6E07F-C85A-5E43-9F52-691CD000415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66" name="Group 137">
                <a:extLst>
                  <a:ext uri="{FF2B5EF4-FFF2-40B4-BE49-F238E27FC236}">
                    <a16:creationId xmlns:a16="http://schemas.microsoft.com/office/drawing/2014/main" id="{E4B6828B-A1AB-FF46-92A4-327E181B1B75}"/>
                  </a:ext>
                </a:extLst>
              </p:cNvPr>
              <p:cNvGrpSpPr>
                <a:grpSpLocks/>
              </p:cNvGrpSpPr>
              <p:nvPr/>
            </p:nvGrpSpPr>
            <p:grpSpPr bwMode="auto">
              <a:xfrm>
                <a:off x="2468" y="1332"/>
                <a:ext cx="310" cy="60"/>
                <a:chOff x="2468" y="1332"/>
                <a:chExt cx="310" cy="60"/>
              </a:xfrm>
            </p:grpSpPr>
            <p:sp>
              <p:nvSpPr>
                <p:cNvPr id="214869" name="Freeform 138">
                  <a:extLst>
                    <a:ext uri="{FF2B5EF4-FFF2-40B4-BE49-F238E27FC236}">
                      <a16:creationId xmlns:a16="http://schemas.microsoft.com/office/drawing/2014/main" id="{273FFF12-34FA-2848-AB58-65BA1BF5B5BB}"/>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70" name="Freeform 139">
                  <a:extLst>
                    <a:ext uri="{FF2B5EF4-FFF2-40B4-BE49-F238E27FC236}">
                      <a16:creationId xmlns:a16="http://schemas.microsoft.com/office/drawing/2014/main" id="{ED11D114-BEF7-9841-B6C1-7256FAD6EAC5}"/>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67" name="Line 140">
                <a:extLst>
                  <a:ext uri="{FF2B5EF4-FFF2-40B4-BE49-F238E27FC236}">
                    <a16:creationId xmlns:a16="http://schemas.microsoft.com/office/drawing/2014/main" id="{7E3C3D61-BB03-694B-809B-C2395F9E29EE}"/>
                  </a:ext>
                </a:extLst>
              </p:cNvPr>
              <p:cNvSpPr>
                <a:spLocks noChangeShapeType="1"/>
              </p:cNvSpPr>
              <p:nvPr/>
            </p:nvSpPr>
            <p:spPr bwMode="auto">
              <a:xfrm>
                <a:off x="2358" y="1360"/>
                <a:ext cx="0" cy="8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8" name="Line 141">
                <a:extLst>
                  <a:ext uri="{FF2B5EF4-FFF2-40B4-BE49-F238E27FC236}">
                    <a16:creationId xmlns:a16="http://schemas.microsoft.com/office/drawing/2014/main" id="{BDCD8423-B1D7-264F-A789-EE3FD53C0654}"/>
                  </a:ext>
                </a:extLst>
              </p:cNvPr>
              <p:cNvSpPr>
                <a:spLocks noChangeShapeType="1"/>
              </p:cNvSpPr>
              <p:nvPr/>
            </p:nvSpPr>
            <p:spPr bwMode="auto">
              <a:xfrm>
                <a:off x="2907" y="1362"/>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79" name="Group 133">
              <a:extLst>
                <a:ext uri="{FF2B5EF4-FFF2-40B4-BE49-F238E27FC236}">
                  <a16:creationId xmlns:a16="http://schemas.microsoft.com/office/drawing/2014/main" id="{DD0A5154-B069-2F4A-9897-73C73342A744}"/>
                </a:ext>
              </a:extLst>
            </p:cNvPr>
            <p:cNvGrpSpPr>
              <a:grpSpLocks/>
            </p:cNvGrpSpPr>
            <p:nvPr/>
          </p:nvGrpSpPr>
          <p:grpSpPr bwMode="auto">
            <a:xfrm>
              <a:off x="2389607" y="4745631"/>
              <a:ext cx="513732" cy="157430"/>
              <a:chOff x="2356" y="1300"/>
              <a:chExt cx="555" cy="194"/>
            </a:xfrm>
          </p:grpSpPr>
          <p:sp>
            <p:nvSpPr>
              <p:cNvPr id="214855" name="Oval 407">
                <a:extLst>
                  <a:ext uri="{FF2B5EF4-FFF2-40B4-BE49-F238E27FC236}">
                    <a16:creationId xmlns:a16="http://schemas.microsoft.com/office/drawing/2014/main" id="{707E0996-C8FE-BA4D-8978-5E37252334F1}"/>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6" name="Rectangle 410">
                <a:extLst>
                  <a:ext uri="{FF2B5EF4-FFF2-40B4-BE49-F238E27FC236}">
                    <a16:creationId xmlns:a16="http://schemas.microsoft.com/office/drawing/2014/main" id="{2163E06B-55E6-D542-9479-6D9916BA3101}"/>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57" name="Oval 411">
                <a:extLst>
                  <a:ext uri="{FF2B5EF4-FFF2-40B4-BE49-F238E27FC236}">
                    <a16:creationId xmlns:a16="http://schemas.microsoft.com/office/drawing/2014/main" id="{FEE2B1A6-60D2-9F49-80F4-CDCE0767ACA4}"/>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8" name="Group 137">
                <a:extLst>
                  <a:ext uri="{FF2B5EF4-FFF2-40B4-BE49-F238E27FC236}">
                    <a16:creationId xmlns:a16="http://schemas.microsoft.com/office/drawing/2014/main" id="{78B71DD3-415F-894C-985D-EE72BDDAF20E}"/>
                  </a:ext>
                </a:extLst>
              </p:cNvPr>
              <p:cNvGrpSpPr>
                <a:grpSpLocks/>
              </p:cNvGrpSpPr>
              <p:nvPr/>
            </p:nvGrpSpPr>
            <p:grpSpPr bwMode="auto">
              <a:xfrm>
                <a:off x="2468" y="1332"/>
                <a:ext cx="310" cy="60"/>
                <a:chOff x="2468" y="1332"/>
                <a:chExt cx="310" cy="60"/>
              </a:xfrm>
            </p:grpSpPr>
            <p:sp>
              <p:nvSpPr>
                <p:cNvPr id="214861" name="Freeform 138">
                  <a:extLst>
                    <a:ext uri="{FF2B5EF4-FFF2-40B4-BE49-F238E27FC236}">
                      <a16:creationId xmlns:a16="http://schemas.microsoft.com/office/drawing/2014/main" id="{7DB0D2B3-0A7D-DA48-A0B7-C6FF47896C0F}"/>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2" name="Freeform 139">
                  <a:extLst>
                    <a:ext uri="{FF2B5EF4-FFF2-40B4-BE49-F238E27FC236}">
                      <a16:creationId xmlns:a16="http://schemas.microsoft.com/office/drawing/2014/main" id="{DFC94E12-76F6-7946-AEDF-586C62F81F8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9" name="Line 140">
                <a:extLst>
                  <a:ext uri="{FF2B5EF4-FFF2-40B4-BE49-F238E27FC236}">
                    <a16:creationId xmlns:a16="http://schemas.microsoft.com/office/drawing/2014/main" id="{16FB8961-0964-FE4E-AE70-30BBA6721C77}"/>
                  </a:ext>
                </a:extLst>
              </p:cNvPr>
              <p:cNvSpPr>
                <a:spLocks noChangeShapeType="1"/>
              </p:cNvSpPr>
              <p:nvPr/>
            </p:nvSpPr>
            <p:spPr bwMode="auto">
              <a:xfrm>
                <a:off x="2357" y="1360"/>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60" name="Line 141">
                <a:extLst>
                  <a:ext uri="{FF2B5EF4-FFF2-40B4-BE49-F238E27FC236}">
                    <a16:creationId xmlns:a16="http://schemas.microsoft.com/office/drawing/2014/main" id="{4875877B-DCA6-6043-8A8A-FE645F4B4EDE}"/>
                  </a:ext>
                </a:extLst>
              </p:cNvPr>
              <p:cNvSpPr>
                <a:spLocks noChangeShapeType="1"/>
              </p:cNvSpPr>
              <p:nvPr/>
            </p:nvSpPr>
            <p:spPr bwMode="auto">
              <a:xfrm>
                <a:off x="2908" y="1362"/>
                <a:ext cx="0" cy="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0" name="Group 133">
              <a:extLst>
                <a:ext uri="{FF2B5EF4-FFF2-40B4-BE49-F238E27FC236}">
                  <a16:creationId xmlns:a16="http://schemas.microsoft.com/office/drawing/2014/main" id="{B255C83F-46E2-2749-97EE-0B2028B6B620}"/>
                </a:ext>
              </a:extLst>
            </p:cNvPr>
            <p:cNvGrpSpPr>
              <a:grpSpLocks/>
            </p:cNvGrpSpPr>
            <p:nvPr/>
          </p:nvGrpSpPr>
          <p:grpSpPr bwMode="auto">
            <a:xfrm>
              <a:off x="2667612" y="4492206"/>
              <a:ext cx="513732" cy="157430"/>
              <a:chOff x="2356" y="1300"/>
              <a:chExt cx="555" cy="194"/>
            </a:xfrm>
          </p:grpSpPr>
          <p:sp>
            <p:nvSpPr>
              <p:cNvPr id="214847" name="Oval 407">
                <a:extLst>
                  <a:ext uri="{FF2B5EF4-FFF2-40B4-BE49-F238E27FC236}">
                    <a16:creationId xmlns:a16="http://schemas.microsoft.com/office/drawing/2014/main" id="{3CDE67C2-116B-5B44-88BD-E95F7841786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8" name="Rectangle 410">
                <a:extLst>
                  <a:ext uri="{FF2B5EF4-FFF2-40B4-BE49-F238E27FC236}">
                    <a16:creationId xmlns:a16="http://schemas.microsoft.com/office/drawing/2014/main" id="{2D363C4F-05EC-FE43-AD31-4CFF9075DFC7}"/>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9" name="Oval 411">
                <a:extLst>
                  <a:ext uri="{FF2B5EF4-FFF2-40B4-BE49-F238E27FC236}">
                    <a16:creationId xmlns:a16="http://schemas.microsoft.com/office/drawing/2014/main" id="{F0EBCA53-2CFF-6843-8B32-66660328A445}"/>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50" name="Group 137">
                <a:extLst>
                  <a:ext uri="{FF2B5EF4-FFF2-40B4-BE49-F238E27FC236}">
                    <a16:creationId xmlns:a16="http://schemas.microsoft.com/office/drawing/2014/main" id="{8D22F74A-AFFA-0042-8B4D-F1833B567DBC}"/>
                  </a:ext>
                </a:extLst>
              </p:cNvPr>
              <p:cNvGrpSpPr>
                <a:grpSpLocks/>
              </p:cNvGrpSpPr>
              <p:nvPr/>
            </p:nvGrpSpPr>
            <p:grpSpPr bwMode="auto">
              <a:xfrm>
                <a:off x="2468" y="1332"/>
                <a:ext cx="310" cy="60"/>
                <a:chOff x="2468" y="1332"/>
                <a:chExt cx="310" cy="60"/>
              </a:xfrm>
            </p:grpSpPr>
            <p:sp>
              <p:nvSpPr>
                <p:cNvPr id="214853" name="Freeform 138">
                  <a:extLst>
                    <a:ext uri="{FF2B5EF4-FFF2-40B4-BE49-F238E27FC236}">
                      <a16:creationId xmlns:a16="http://schemas.microsoft.com/office/drawing/2014/main" id="{703E87B3-22AF-4147-94A9-B72E576C467D}"/>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4" name="Freeform 139">
                  <a:extLst>
                    <a:ext uri="{FF2B5EF4-FFF2-40B4-BE49-F238E27FC236}">
                      <a16:creationId xmlns:a16="http://schemas.microsoft.com/office/drawing/2014/main" id="{BA65DB44-CA13-3B44-B246-7D68410F4790}"/>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51" name="Line 140">
                <a:extLst>
                  <a:ext uri="{FF2B5EF4-FFF2-40B4-BE49-F238E27FC236}">
                    <a16:creationId xmlns:a16="http://schemas.microsoft.com/office/drawing/2014/main" id="{EC912430-2C5C-494B-AD18-A54B9E635595}"/>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52" name="Line 141">
                <a:extLst>
                  <a:ext uri="{FF2B5EF4-FFF2-40B4-BE49-F238E27FC236}">
                    <a16:creationId xmlns:a16="http://schemas.microsoft.com/office/drawing/2014/main" id="{F727E1B5-935F-7248-A3DB-31F27602AEB5}"/>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1" name="Group 133">
              <a:extLst>
                <a:ext uri="{FF2B5EF4-FFF2-40B4-BE49-F238E27FC236}">
                  <a16:creationId xmlns:a16="http://schemas.microsoft.com/office/drawing/2014/main" id="{F638E17D-494A-F746-A457-A1084469CEA4}"/>
                </a:ext>
              </a:extLst>
            </p:cNvPr>
            <p:cNvGrpSpPr>
              <a:grpSpLocks/>
            </p:cNvGrpSpPr>
            <p:nvPr/>
          </p:nvGrpSpPr>
          <p:grpSpPr bwMode="auto">
            <a:xfrm>
              <a:off x="3578257" y="4374514"/>
              <a:ext cx="513732" cy="157430"/>
              <a:chOff x="2356" y="1300"/>
              <a:chExt cx="555" cy="194"/>
            </a:xfrm>
          </p:grpSpPr>
          <p:sp>
            <p:nvSpPr>
              <p:cNvPr id="214839" name="Oval 407">
                <a:extLst>
                  <a:ext uri="{FF2B5EF4-FFF2-40B4-BE49-F238E27FC236}">
                    <a16:creationId xmlns:a16="http://schemas.microsoft.com/office/drawing/2014/main" id="{9B051B41-B4FF-C043-B21E-027F52B7E378}"/>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0" name="Rectangle 410">
                <a:extLst>
                  <a:ext uri="{FF2B5EF4-FFF2-40B4-BE49-F238E27FC236}">
                    <a16:creationId xmlns:a16="http://schemas.microsoft.com/office/drawing/2014/main" id="{D1CCE3F2-95E6-6F40-B619-21BCC84AC38A}"/>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41" name="Oval 411">
                <a:extLst>
                  <a:ext uri="{FF2B5EF4-FFF2-40B4-BE49-F238E27FC236}">
                    <a16:creationId xmlns:a16="http://schemas.microsoft.com/office/drawing/2014/main" id="{A967DF73-9E5A-BA4A-A6B1-4D97819E5FC7}"/>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42" name="Group 137">
                <a:extLst>
                  <a:ext uri="{FF2B5EF4-FFF2-40B4-BE49-F238E27FC236}">
                    <a16:creationId xmlns:a16="http://schemas.microsoft.com/office/drawing/2014/main" id="{F8384F1B-531F-EA4E-991F-9A0DC109798B}"/>
                  </a:ext>
                </a:extLst>
              </p:cNvPr>
              <p:cNvGrpSpPr>
                <a:grpSpLocks/>
              </p:cNvGrpSpPr>
              <p:nvPr/>
            </p:nvGrpSpPr>
            <p:grpSpPr bwMode="auto">
              <a:xfrm>
                <a:off x="2468" y="1332"/>
                <a:ext cx="310" cy="60"/>
                <a:chOff x="2468" y="1332"/>
                <a:chExt cx="310" cy="60"/>
              </a:xfrm>
            </p:grpSpPr>
            <p:sp>
              <p:nvSpPr>
                <p:cNvPr id="214845" name="Freeform 138">
                  <a:extLst>
                    <a:ext uri="{FF2B5EF4-FFF2-40B4-BE49-F238E27FC236}">
                      <a16:creationId xmlns:a16="http://schemas.microsoft.com/office/drawing/2014/main" id="{874988F7-966B-8646-AF63-EB7E5571766A}"/>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6" name="Freeform 139">
                  <a:extLst>
                    <a:ext uri="{FF2B5EF4-FFF2-40B4-BE49-F238E27FC236}">
                      <a16:creationId xmlns:a16="http://schemas.microsoft.com/office/drawing/2014/main" id="{82067B18-A903-5E48-9F54-08873094617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43" name="Line 140">
                <a:extLst>
                  <a:ext uri="{FF2B5EF4-FFF2-40B4-BE49-F238E27FC236}">
                    <a16:creationId xmlns:a16="http://schemas.microsoft.com/office/drawing/2014/main" id="{B2FA9052-838C-8C4F-BCE4-C70E8AFD8987}"/>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44" name="Line 141">
                <a:extLst>
                  <a:ext uri="{FF2B5EF4-FFF2-40B4-BE49-F238E27FC236}">
                    <a16:creationId xmlns:a16="http://schemas.microsoft.com/office/drawing/2014/main" id="{DF12AE87-8E42-C640-BCB3-C6C7B7E35C9A}"/>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2" name="Group 133">
              <a:extLst>
                <a:ext uri="{FF2B5EF4-FFF2-40B4-BE49-F238E27FC236}">
                  <a16:creationId xmlns:a16="http://schemas.microsoft.com/office/drawing/2014/main" id="{D9BA981B-88F2-2048-841F-AFB6D229D377}"/>
                </a:ext>
              </a:extLst>
            </p:cNvPr>
            <p:cNvGrpSpPr>
              <a:grpSpLocks/>
            </p:cNvGrpSpPr>
            <p:nvPr/>
          </p:nvGrpSpPr>
          <p:grpSpPr bwMode="auto">
            <a:xfrm>
              <a:off x="3797517" y="4879598"/>
              <a:ext cx="513732" cy="157430"/>
              <a:chOff x="2356" y="1300"/>
              <a:chExt cx="555" cy="194"/>
            </a:xfrm>
          </p:grpSpPr>
          <p:sp>
            <p:nvSpPr>
              <p:cNvPr id="214831" name="Oval 407">
                <a:extLst>
                  <a:ext uri="{FF2B5EF4-FFF2-40B4-BE49-F238E27FC236}">
                    <a16:creationId xmlns:a16="http://schemas.microsoft.com/office/drawing/2014/main" id="{E3191F18-65FC-9742-AAF4-38B27CEF6512}"/>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2" name="Rectangle 410">
                <a:extLst>
                  <a:ext uri="{FF2B5EF4-FFF2-40B4-BE49-F238E27FC236}">
                    <a16:creationId xmlns:a16="http://schemas.microsoft.com/office/drawing/2014/main" id="{04CA71FA-FD06-D54B-960C-DDD9E940070C}"/>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33" name="Oval 411">
                <a:extLst>
                  <a:ext uri="{FF2B5EF4-FFF2-40B4-BE49-F238E27FC236}">
                    <a16:creationId xmlns:a16="http://schemas.microsoft.com/office/drawing/2014/main" id="{E6140C2C-EDAC-8645-8F8C-E7AC0F6EEDF3}"/>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34" name="Group 137">
                <a:extLst>
                  <a:ext uri="{FF2B5EF4-FFF2-40B4-BE49-F238E27FC236}">
                    <a16:creationId xmlns:a16="http://schemas.microsoft.com/office/drawing/2014/main" id="{1DA61B62-5433-BE42-9505-4A887F2B9347}"/>
                  </a:ext>
                </a:extLst>
              </p:cNvPr>
              <p:cNvGrpSpPr>
                <a:grpSpLocks/>
              </p:cNvGrpSpPr>
              <p:nvPr/>
            </p:nvGrpSpPr>
            <p:grpSpPr bwMode="auto">
              <a:xfrm>
                <a:off x="2468" y="1332"/>
                <a:ext cx="310" cy="60"/>
                <a:chOff x="2468" y="1332"/>
                <a:chExt cx="310" cy="60"/>
              </a:xfrm>
            </p:grpSpPr>
            <p:sp>
              <p:nvSpPr>
                <p:cNvPr id="214837" name="Freeform 138">
                  <a:extLst>
                    <a:ext uri="{FF2B5EF4-FFF2-40B4-BE49-F238E27FC236}">
                      <a16:creationId xmlns:a16="http://schemas.microsoft.com/office/drawing/2014/main" id="{8C0DD640-5598-0A47-8FE0-C4C501DF28B8}"/>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8" name="Freeform 139">
                  <a:extLst>
                    <a:ext uri="{FF2B5EF4-FFF2-40B4-BE49-F238E27FC236}">
                      <a16:creationId xmlns:a16="http://schemas.microsoft.com/office/drawing/2014/main" id="{86B3607F-2C46-2D49-9698-D3C3FFBA204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35" name="Line 140">
                <a:extLst>
                  <a:ext uri="{FF2B5EF4-FFF2-40B4-BE49-F238E27FC236}">
                    <a16:creationId xmlns:a16="http://schemas.microsoft.com/office/drawing/2014/main" id="{51E1455A-9671-2546-BE76-D9824127B94E}"/>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6" name="Line 141">
                <a:extLst>
                  <a:ext uri="{FF2B5EF4-FFF2-40B4-BE49-F238E27FC236}">
                    <a16:creationId xmlns:a16="http://schemas.microsoft.com/office/drawing/2014/main" id="{7709D233-6CE8-9444-9BA6-121B10B6631D}"/>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3" name="Group 133">
              <a:extLst>
                <a:ext uri="{FF2B5EF4-FFF2-40B4-BE49-F238E27FC236}">
                  <a16:creationId xmlns:a16="http://schemas.microsoft.com/office/drawing/2014/main" id="{DA6931DE-1DD8-F442-80DA-559C81E0EC87}"/>
                </a:ext>
              </a:extLst>
            </p:cNvPr>
            <p:cNvGrpSpPr>
              <a:grpSpLocks/>
            </p:cNvGrpSpPr>
            <p:nvPr/>
          </p:nvGrpSpPr>
          <p:grpSpPr bwMode="auto">
            <a:xfrm>
              <a:off x="2927730" y="5041357"/>
              <a:ext cx="513732" cy="157430"/>
              <a:chOff x="2356" y="1300"/>
              <a:chExt cx="555" cy="194"/>
            </a:xfrm>
          </p:grpSpPr>
          <p:sp>
            <p:nvSpPr>
              <p:cNvPr id="214823" name="Oval 407">
                <a:extLst>
                  <a:ext uri="{FF2B5EF4-FFF2-40B4-BE49-F238E27FC236}">
                    <a16:creationId xmlns:a16="http://schemas.microsoft.com/office/drawing/2014/main" id="{AC436F2E-5FE3-AB4A-8E3A-1F6EB0BD22CA}"/>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4" name="Rectangle 410">
                <a:extLst>
                  <a:ext uri="{FF2B5EF4-FFF2-40B4-BE49-F238E27FC236}">
                    <a16:creationId xmlns:a16="http://schemas.microsoft.com/office/drawing/2014/main" id="{D63B5470-32DD-EF4C-BE70-D7286C3987FD}"/>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25" name="Oval 411">
                <a:extLst>
                  <a:ext uri="{FF2B5EF4-FFF2-40B4-BE49-F238E27FC236}">
                    <a16:creationId xmlns:a16="http://schemas.microsoft.com/office/drawing/2014/main" id="{9E18D6BE-84B9-CD4B-A790-9938017B25BD}"/>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26" name="Group 137">
                <a:extLst>
                  <a:ext uri="{FF2B5EF4-FFF2-40B4-BE49-F238E27FC236}">
                    <a16:creationId xmlns:a16="http://schemas.microsoft.com/office/drawing/2014/main" id="{B94942B3-6725-6F41-A4C8-BBF197C7C08E}"/>
                  </a:ext>
                </a:extLst>
              </p:cNvPr>
              <p:cNvGrpSpPr>
                <a:grpSpLocks/>
              </p:cNvGrpSpPr>
              <p:nvPr/>
            </p:nvGrpSpPr>
            <p:grpSpPr bwMode="auto">
              <a:xfrm>
                <a:off x="2468" y="1332"/>
                <a:ext cx="310" cy="60"/>
                <a:chOff x="2468" y="1332"/>
                <a:chExt cx="310" cy="60"/>
              </a:xfrm>
            </p:grpSpPr>
            <p:sp>
              <p:nvSpPr>
                <p:cNvPr id="214829" name="Freeform 138">
                  <a:extLst>
                    <a:ext uri="{FF2B5EF4-FFF2-40B4-BE49-F238E27FC236}">
                      <a16:creationId xmlns:a16="http://schemas.microsoft.com/office/drawing/2014/main" id="{8BDCE39A-64CE-EE4D-B70F-990CD7FF27DE}"/>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30" name="Freeform 139">
                  <a:extLst>
                    <a:ext uri="{FF2B5EF4-FFF2-40B4-BE49-F238E27FC236}">
                      <a16:creationId xmlns:a16="http://schemas.microsoft.com/office/drawing/2014/main" id="{4038D430-FAAB-5E41-8026-82B88BFB918C}"/>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27" name="Line 140">
                <a:extLst>
                  <a:ext uri="{FF2B5EF4-FFF2-40B4-BE49-F238E27FC236}">
                    <a16:creationId xmlns:a16="http://schemas.microsoft.com/office/drawing/2014/main" id="{AB69C545-F0FB-A646-B921-9A42AFF87353}"/>
                  </a:ext>
                </a:extLst>
              </p:cNvPr>
              <p:cNvSpPr>
                <a:spLocks noChangeShapeType="1"/>
              </p:cNvSpPr>
              <p:nvPr/>
            </p:nvSpPr>
            <p:spPr bwMode="auto">
              <a:xfrm>
                <a:off x="2357"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8" name="Line 141">
                <a:extLst>
                  <a:ext uri="{FF2B5EF4-FFF2-40B4-BE49-F238E27FC236}">
                    <a16:creationId xmlns:a16="http://schemas.microsoft.com/office/drawing/2014/main" id="{BD3DF7FE-3BAA-1C46-AFEE-6DA2D157E9B2}"/>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784" name="Group 133">
              <a:extLst>
                <a:ext uri="{FF2B5EF4-FFF2-40B4-BE49-F238E27FC236}">
                  <a16:creationId xmlns:a16="http://schemas.microsoft.com/office/drawing/2014/main" id="{B153CE43-BB57-8345-B434-118B95D7B3D4}"/>
                </a:ext>
              </a:extLst>
            </p:cNvPr>
            <p:cNvGrpSpPr>
              <a:grpSpLocks/>
            </p:cNvGrpSpPr>
            <p:nvPr/>
          </p:nvGrpSpPr>
          <p:grpSpPr bwMode="auto">
            <a:xfrm>
              <a:off x="2066981" y="4995523"/>
              <a:ext cx="513732" cy="157430"/>
              <a:chOff x="2356" y="1300"/>
              <a:chExt cx="555" cy="194"/>
            </a:xfrm>
          </p:grpSpPr>
          <p:sp>
            <p:nvSpPr>
              <p:cNvPr id="214815" name="Oval 407">
                <a:extLst>
                  <a:ext uri="{FF2B5EF4-FFF2-40B4-BE49-F238E27FC236}">
                    <a16:creationId xmlns:a16="http://schemas.microsoft.com/office/drawing/2014/main" id="{43A93EA8-4C5D-E24E-BA2B-A8BB05962EE0}"/>
                  </a:ext>
                </a:extLst>
              </p:cNvPr>
              <p:cNvSpPr>
                <a:spLocks noChangeArrowheads="1"/>
              </p:cNvSpPr>
              <p:nvPr/>
            </p:nvSpPr>
            <p:spPr bwMode="auto">
              <a:xfrm>
                <a:off x="2357" y="1385"/>
                <a:ext cx="551" cy="109"/>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6" name="Rectangle 410">
                <a:extLst>
                  <a:ext uri="{FF2B5EF4-FFF2-40B4-BE49-F238E27FC236}">
                    <a16:creationId xmlns:a16="http://schemas.microsoft.com/office/drawing/2014/main" id="{49C154B9-C2BF-D945-9630-15D0738C9B45}"/>
                  </a:ext>
                </a:extLst>
              </p:cNvPr>
              <p:cNvSpPr>
                <a:spLocks noChangeArrowheads="1"/>
              </p:cNvSpPr>
              <p:nvPr/>
            </p:nvSpPr>
            <p:spPr bwMode="auto">
              <a:xfrm>
                <a:off x="2357" y="1374"/>
                <a:ext cx="554" cy="66"/>
              </a:xfrm>
              <a:prstGeom prst="rect">
                <a:avLst/>
              </a:prstGeom>
              <a:gradFill rotWithShape="1">
                <a:gsLst>
                  <a:gs pos="0">
                    <a:schemeClr val="hlink"/>
                  </a:gs>
                  <a:gs pos="100000">
                    <a:srgbClr val="FFFFFF"/>
                  </a:gs>
                </a:gsLst>
                <a:lin ang="0" scaled="1"/>
              </a:gradFill>
              <a:ln w="3175">
                <a:solidFill>
                  <a:srgbClr val="000000"/>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14817" name="Oval 411">
                <a:extLst>
                  <a:ext uri="{FF2B5EF4-FFF2-40B4-BE49-F238E27FC236}">
                    <a16:creationId xmlns:a16="http://schemas.microsoft.com/office/drawing/2014/main" id="{60B9E8DF-F64B-E341-9FAE-376EC0939490}"/>
                  </a:ext>
                </a:extLst>
              </p:cNvPr>
              <p:cNvSpPr>
                <a:spLocks noChangeArrowheads="1"/>
              </p:cNvSpPr>
              <p:nvPr/>
            </p:nvSpPr>
            <p:spPr bwMode="auto">
              <a:xfrm>
                <a:off x="2356" y="1300"/>
                <a:ext cx="551" cy="127"/>
              </a:xfrm>
              <a:prstGeom prst="ellipse">
                <a:avLst/>
              </a:prstGeom>
              <a:gradFill rotWithShape="1">
                <a:gsLst>
                  <a:gs pos="0">
                    <a:schemeClr val="hlink"/>
                  </a:gs>
                  <a:gs pos="100000">
                    <a:srgbClr val="FFFFFF"/>
                  </a:gs>
                </a:gsLst>
                <a:lin ang="0" scaled="1"/>
              </a:gradFill>
              <a:ln w="317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214818" name="Group 137">
                <a:extLst>
                  <a:ext uri="{FF2B5EF4-FFF2-40B4-BE49-F238E27FC236}">
                    <a16:creationId xmlns:a16="http://schemas.microsoft.com/office/drawing/2014/main" id="{E257D2A1-69E2-1444-A859-4AFC7C68C485}"/>
                  </a:ext>
                </a:extLst>
              </p:cNvPr>
              <p:cNvGrpSpPr>
                <a:grpSpLocks/>
              </p:cNvGrpSpPr>
              <p:nvPr/>
            </p:nvGrpSpPr>
            <p:grpSpPr bwMode="auto">
              <a:xfrm>
                <a:off x="2468" y="1332"/>
                <a:ext cx="310" cy="60"/>
                <a:chOff x="2468" y="1332"/>
                <a:chExt cx="310" cy="60"/>
              </a:xfrm>
            </p:grpSpPr>
            <p:sp>
              <p:nvSpPr>
                <p:cNvPr id="214821" name="Freeform 138">
                  <a:extLst>
                    <a:ext uri="{FF2B5EF4-FFF2-40B4-BE49-F238E27FC236}">
                      <a16:creationId xmlns:a16="http://schemas.microsoft.com/office/drawing/2014/main" id="{F82EE89F-728B-184D-8292-62E17DED4F06}"/>
                    </a:ext>
                  </a:extLst>
                </p:cNvPr>
                <p:cNvSpPr>
                  <a:spLocks/>
                </p:cNvSpPr>
                <p:nvPr/>
              </p:nvSpPr>
              <p:spPr bwMode="auto">
                <a:xfrm>
                  <a:off x="2468" y="1332"/>
                  <a:ext cx="310" cy="60"/>
                </a:xfrm>
                <a:custGeom>
                  <a:avLst/>
                  <a:gdLst>
                    <a:gd name="T0" fmla="*/ 0 w 310"/>
                    <a:gd name="T1" fmla="*/ 60 h 60"/>
                    <a:gd name="T2" fmla="*/ 96 w 310"/>
                    <a:gd name="T3" fmla="*/ 60 h 60"/>
                    <a:gd name="T4" fmla="*/ 192 w 310"/>
                    <a:gd name="T5" fmla="*/ 0 h 60"/>
                    <a:gd name="T6" fmla="*/ 310 w 310"/>
                    <a:gd name="T7" fmla="*/ 0 h 60"/>
                    <a:gd name="T8" fmla="*/ 0 60000 65536"/>
                    <a:gd name="T9" fmla="*/ 0 60000 65536"/>
                    <a:gd name="T10" fmla="*/ 0 60000 65536"/>
                    <a:gd name="T11" fmla="*/ 0 60000 65536"/>
                    <a:gd name="T12" fmla="*/ 0 w 310"/>
                    <a:gd name="T13" fmla="*/ 0 h 60"/>
                    <a:gd name="T14" fmla="*/ 310 w 310"/>
                    <a:gd name="T15" fmla="*/ 60 h 60"/>
                  </a:gdLst>
                  <a:ahLst/>
                  <a:cxnLst>
                    <a:cxn ang="T8">
                      <a:pos x="T0" y="T1"/>
                    </a:cxn>
                    <a:cxn ang="T9">
                      <a:pos x="T2" y="T3"/>
                    </a:cxn>
                    <a:cxn ang="T10">
                      <a:pos x="T4" y="T5"/>
                    </a:cxn>
                    <a:cxn ang="T11">
                      <a:pos x="T6" y="T7"/>
                    </a:cxn>
                  </a:cxnLst>
                  <a:rect l="T12" t="T13" r="T14" b="T15"/>
                  <a:pathLst>
                    <a:path w="310" h="60">
                      <a:moveTo>
                        <a:pt x="0" y="60"/>
                      </a:moveTo>
                      <a:lnTo>
                        <a:pt x="96" y="60"/>
                      </a:lnTo>
                      <a:lnTo>
                        <a:pt x="192" y="0"/>
                      </a:lnTo>
                      <a:lnTo>
                        <a:pt x="310" y="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2" name="Freeform 139">
                  <a:extLst>
                    <a:ext uri="{FF2B5EF4-FFF2-40B4-BE49-F238E27FC236}">
                      <a16:creationId xmlns:a16="http://schemas.microsoft.com/office/drawing/2014/main" id="{0EEB83C5-B0E8-5041-AA6B-1ED037A4E0BE}"/>
                    </a:ext>
                  </a:extLst>
                </p:cNvPr>
                <p:cNvSpPr>
                  <a:spLocks/>
                </p:cNvSpPr>
                <p:nvPr/>
              </p:nvSpPr>
              <p:spPr bwMode="auto">
                <a:xfrm>
                  <a:off x="2482" y="1332"/>
                  <a:ext cx="282" cy="60"/>
                </a:xfrm>
                <a:custGeom>
                  <a:avLst/>
                  <a:gdLst>
                    <a:gd name="T0" fmla="*/ 0 w 282"/>
                    <a:gd name="T1" fmla="*/ 0 h 60"/>
                    <a:gd name="T2" fmla="*/ 96 w 282"/>
                    <a:gd name="T3" fmla="*/ 0 h 60"/>
                    <a:gd name="T4" fmla="*/ 192 w 282"/>
                    <a:gd name="T5" fmla="*/ 60 h 60"/>
                    <a:gd name="T6" fmla="*/ 282 w 282"/>
                    <a:gd name="T7" fmla="*/ 60 h 60"/>
                    <a:gd name="T8" fmla="*/ 0 60000 65536"/>
                    <a:gd name="T9" fmla="*/ 0 60000 65536"/>
                    <a:gd name="T10" fmla="*/ 0 60000 65536"/>
                    <a:gd name="T11" fmla="*/ 0 60000 65536"/>
                    <a:gd name="T12" fmla="*/ 0 w 282"/>
                    <a:gd name="T13" fmla="*/ 0 h 60"/>
                    <a:gd name="T14" fmla="*/ 282 w 282"/>
                    <a:gd name="T15" fmla="*/ 60 h 60"/>
                  </a:gdLst>
                  <a:ahLst/>
                  <a:cxnLst>
                    <a:cxn ang="T8">
                      <a:pos x="T0" y="T1"/>
                    </a:cxn>
                    <a:cxn ang="T9">
                      <a:pos x="T2" y="T3"/>
                    </a:cxn>
                    <a:cxn ang="T10">
                      <a:pos x="T4" y="T5"/>
                    </a:cxn>
                    <a:cxn ang="T11">
                      <a:pos x="T6" y="T7"/>
                    </a:cxn>
                  </a:cxnLst>
                  <a:rect l="T12" t="T13" r="T14" b="T15"/>
                  <a:pathLst>
                    <a:path w="282" h="60">
                      <a:moveTo>
                        <a:pt x="0" y="0"/>
                      </a:moveTo>
                      <a:lnTo>
                        <a:pt x="96" y="0"/>
                      </a:lnTo>
                      <a:lnTo>
                        <a:pt x="192" y="60"/>
                      </a:lnTo>
                      <a:lnTo>
                        <a:pt x="282" y="60"/>
                      </a:lnTo>
                    </a:path>
                  </a:pathLst>
                </a:custGeom>
                <a:noFill/>
                <a:ln w="3175" cmpd="sng">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4819" name="Line 140">
                <a:extLst>
                  <a:ext uri="{FF2B5EF4-FFF2-40B4-BE49-F238E27FC236}">
                    <a16:creationId xmlns:a16="http://schemas.microsoft.com/office/drawing/2014/main" id="{EAFB93B0-9A23-184A-A135-95A82231FA5C}"/>
                  </a:ext>
                </a:extLst>
              </p:cNvPr>
              <p:cNvSpPr>
                <a:spLocks noChangeShapeType="1"/>
              </p:cNvSpPr>
              <p:nvPr/>
            </p:nvSpPr>
            <p:spPr bwMode="auto">
              <a:xfrm>
                <a:off x="2358" y="1361"/>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820" name="Line 141">
                <a:extLst>
                  <a:ext uri="{FF2B5EF4-FFF2-40B4-BE49-F238E27FC236}">
                    <a16:creationId xmlns:a16="http://schemas.microsoft.com/office/drawing/2014/main" id="{46B990D8-3615-DD41-97A8-2B2FFC4E94F1}"/>
                  </a:ext>
                </a:extLst>
              </p:cNvPr>
              <p:cNvSpPr>
                <a:spLocks noChangeShapeType="1"/>
              </p:cNvSpPr>
              <p:nvPr/>
            </p:nvSpPr>
            <p:spPr bwMode="auto">
              <a:xfrm>
                <a:off x="2908" y="1363"/>
                <a:ext cx="0" cy="8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14785" name="Straight Connector 12">
              <a:extLst>
                <a:ext uri="{FF2B5EF4-FFF2-40B4-BE49-F238E27FC236}">
                  <a16:creationId xmlns:a16="http://schemas.microsoft.com/office/drawing/2014/main" id="{C7A74BE5-803F-FE4A-9405-F3F0C581D9BD}"/>
                </a:ext>
              </a:extLst>
            </p:cNvPr>
            <p:cNvCxnSpPr>
              <a:cxnSpLocks noChangeShapeType="1"/>
              <a:endCxn id="214955" idx="1"/>
            </p:cNvCxnSpPr>
            <p:nvPr/>
          </p:nvCxnSpPr>
          <p:spPr bwMode="auto">
            <a:xfrm>
              <a:off x="2382838" y="2609848"/>
              <a:ext cx="238125" cy="2619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6" name="Straight Connector 500">
              <a:extLst>
                <a:ext uri="{FF2B5EF4-FFF2-40B4-BE49-F238E27FC236}">
                  <a16:creationId xmlns:a16="http://schemas.microsoft.com/office/drawing/2014/main" id="{AB661CE2-CEA5-ED4B-A163-59BA3A829AF1}"/>
                </a:ext>
              </a:extLst>
            </p:cNvPr>
            <p:cNvCxnSpPr>
              <a:cxnSpLocks noChangeShapeType="1"/>
              <a:stCxn id="214751" idx="8"/>
              <a:endCxn id="214812" idx="2"/>
            </p:cNvCxnSpPr>
            <p:nvPr/>
          </p:nvCxnSpPr>
          <p:spPr bwMode="auto">
            <a:xfrm>
              <a:off x="1455738" y="2990846"/>
              <a:ext cx="38100" cy="3095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7" name="Straight Connector 501">
              <a:extLst>
                <a:ext uri="{FF2B5EF4-FFF2-40B4-BE49-F238E27FC236}">
                  <a16:creationId xmlns:a16="http://schemas.microsoft.com/office/drawing/2014/main" id="{A66C3A17-FFB0-EB44-A998-CB2F2624CA44}"/>
                </a:ext>
              </a:extLst>
            </p:cNvPr>
            <p:cNvCxnSpPr>
              <a:cxnSpLocks noChangeShapeType="1"/>
              <a:endCxn id="214812" idx="3"/>
            </p:cNvCxnSpPr>
            <p:nvPr/>
          </p:nvCxnSpPr>
          <p:spPr bwMode="auto">
            <a:xfrm>
              <a:off x="1235076" y="3271835"/>
              <a:ext cx="123825" cy="21272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8" name="Straight Connector 502">
              <a:extLst>
                <a:ext uri="{FF2B5EF4-FFF2-40B4-BE49-F238E27FC236}">
                  <a16:creationId xmlns:a16="http://schemas.microsoft.com/office/drawing/2014/main" id="{2AC3615C-C8F3-2A4C-ADDD-475649F9A200}"/>
                </a:ext>
              </a:extLst>
            </p:cNvPr>
            <p:cNvCxnSpPr>
              <a:cxnSpLocks noChangeShapeType="1"/>
              <a:endCxn id="214923" idx="1"/>
            </p:cNvCxnSpPr>
            <p:nvPr/>
          </p:nvCxnSpPr>
          <p:spPr bwMode="auto">
            <a:xfrm>
              <a:off x="3916362" y="2411411"/>
              <a:ext cx="307975" cy="5730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89" name="Straight Connector 503">
              <a:extLst>
                <a:ext uri="{FF2B5EF4-FFF2-40B4-BE49-F238E27FC236}">
                  <a16:creationId xmlns:a16="http://schemas.microsoft.com/office/drawing/2014/main" id="{FBBE74D8-A9BB-EB41-8556-BAE83958DA05}"/>
                </a:ext>
              </a:extLst>
            </p:cNvPr>
            <p:cNvCxnSpPr>
              <a:cxnSpLocks noChangeShapeType="1"/>
              <a:endCxn id="214923" idx="0"/>
            </p:cNvCxnSpPr>
            <p:nvPr/>
          </p:nvCxnSpPr>
          <p:spPr bwMode="auto">
            <a:xfrm flipH="1">
              <a:off x="4425950" y="2389186"/>
              <a:ext cx="384175" cy="57943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0" name="Straight Connector 504">
              <a:extLst>
                <a:ext uri="{FF2B5EF4-FFF2-40B4-BE49-F238E27FC236}">
                  <a16:creationId xmlns:a16="http://schemas.microsoft.com/office/drawing/2014/main" id="{5D777D9F-6C44-8C4D-8F85-CB8893FD7DC5}"/>
                </a:ext>
              </a:extLst>
            </p:cNvPr>
            <p:cNvCxnSpPr>
              <a:cxnSpLocks noChangeShapeType="1"/>
              <a:endCxn id="215005" idx="0"/>
            </p:cNvCxnSpPr>
            <p:nvPr/>
          </p:nvCxnSpPr>
          <p:spPr bwMode="auto">
            <a:xfrm>
              <a:off x="6770687" y="2900361"/>
              <a:ext cx="215899" cy="104616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1" name="Straight Connector 505">
              <a:extLst>
                <a:ext uri="{FF2B5EF4-FFF2-40B4-BE49-F238E27FC236}">
                  <a16:creationId xmlns:a16="http://schemas.microsoft.com/office/drawing/2014/main" id="{D6EDC541-A286-1043-BAEF-A5D3DBEC4FFF}"/>
                </a:ext>
              </a:extLst>
            </p:cNvPr>
            <p:cNvCxnSpPr>
              <a:cxnSpLocks noChangeShapeType="1"/>
            </p:cNvCxnSpPr>
            <p:nvPr/>
          </p:nvCxnSpPr>
          <p:spPr bwMode="auto">
            <a:xfrm flipH="1">
              <a:off x="7137398" y="3251197"/>
              <a:ext cx="241300" cy="69215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2" name="Straight Connector 506">
              <a:extLst>
                <a:ext uri="{FF2B5EF4-FFF2-40B4-BE49-F238E27FC236}">
                  <a16:creationId xmlns:a16="http://schemas.microsoft.com/office/drawing/2014/main" id="{1D1159FC-26A5-E941-9532-2C7BF77B9B19}"/>
                </a:ext>
              </a:extLst>
            </p:cNvPr>
            <p:cNvCxnSpPr>
              <a:cxnSpLocks noChangeShapeType="1"/>
              <a:stCxn id="214755" idx="4"/>
              <a:endCxn id="215000" idx="0"/>
            </p:cNvCxnSpPr>
            <p:nvPr/>
          </p:nvCxnSpPr>
          <p:spPr bwMode="auto">
            <a:xfrm flipH="1">
              <a:off x="7483473" y="4229096"/>
              <a:ext cx="541338" cy="24923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3" name="Straight Connector 507">
              <a:extLst>
                <a:ext uri="{FF2B5EF4-FFF2-40B4-BE49-F238E27FC236}">
                  <a16:creationId xmlns:a16="http://schemas.microsoft.com/office/drawing/2014/main" id="{D0B084EB-4646-9146-A362-822D7E8DAC57}"/>
                </a:ext>
              </a:extLst>
            </p:cNvPr>
            <p:cNvCxnSpPr>
              <a:cxnSpLocks noChangeShapeType="1"/>
            </p:cNvCxnSpPr>
            <p:nvPr/>
          </p:nvCxnSpPr>
          <p:spPr bwMode="auto">
            <a:xfrm flipH="1" flipV="1">
              <a:off x="7454899" y="4573584"/>
              <a:ext cx="796925" cy="6143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4" name="Straight Connector 508">
              <a:extLst>
                <a:ext uri="{FF2B5EF4-FFF2-40B4-BE49-F238E27FC236}">
                  <a16:creationId xmlns:a16="http://schemas.microsoft.com/office/drawing/2014/main" id="{C6690A05-6457-5A4E-B086-13961A44EE87}"/>
                </a:ext>
              </a:extLst>
            </p:cNvPr>
            <p:cNvCxnSpPr>
              <a:cxnSpLocks noChangeShapeType="1"/>
              <a:endCxn id="214987" idx="5"/>
            </p:cNvCxnSpPr>
            <p:nvPr/>
          </p:nvCxnSpPr>
          <p:spPr bwMode="auto">
            <a:xfrm flipH="1" flipV="1">
              <a:off x="6496050" y="4722809"/>
              <a:ext cx="1047750" cy="96678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5" name="Straight Connector 509">
              <a:extLst>
                <a:ext uri="{FF2B5EF4-FFF2-40B4-BE49-F238E27FC236}">
                  <a16:creationId xmlns:a16="http://schemas.microsoft.com/office/drawing/2014/main" id="{FF7E5776-B161-1D43-8DF6-DB8FEF44E577}"/>
                </a:ext>
              </a:extLst>
            </p:cNvPr>
            <p:cNvCxnSpPr>
              <a:cxnSpLocks noChangeShapeType="1"/>
              <a:stCxn id="214756" idx="0"/>
              <a:endCxn id="214811" idx="5"/>
            </p:cNvCxnSpPr>
            <p:nvPr/>
          </p:nvCxnSpPr>
          <p:spPr bwMode="auto">
            <a:xfrm flipH="1" flipV="1">
              <a:off x="5084763" y="5684832"/>
              <a:ext cx="520700" cy="169862"/>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6" name="Straight Connector 510">
              <a:extLst>
                <a:ext uri="{FF2B5EF4-FFF2-40B4-BE49-F238E27FC236}">
                  <a16:creationId xmlns:a16="http://schemas.microsoft.com/office/drawing/2014/main" id="{6C733440-5946-0B45-B9C1-2DF3CF195131}"/>
                </a:ext>
              </a:extLst>
            </p:cNvPr>
            <p:cNvCxnSpPr>
              <a:cxnSpLocks noChangeShapeType="1"/>
            </p:cNvCxnSpPr>
            <p:nvPr/>
          </p:nvCxnSpPr>
          <p:spPr bwMode="auto">
            <a:xfrm flipH="1" flipV="1">
              <a:off x="4068763" y="5045070"/>
              <a:ext cx="371475" cy="97313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7" name="Straight Connector 511">
              <a:extLst>
                <a:ext uri="{FF2B5EF4-FFF2-40B4-BE49-F238E27FC236}">
                  <a16:creationId xmlns:a16="http://schemas.microsoft.com/office/drawing/2014/main" id="{BBA51EAD-0B92-F743-AF16-29F6F24EB938}"/>
                </a:ext>
              </a:extLst>
            </p:cNvPr>
            <p:cNvCxnSpPr>
              <a:cxnSpLocks noChangeShapeType="1"/>
            </p:cNvCxnSpPr>
            <p:nvPr/>
          </p:nvCxnSpPr>
          <p:spPr bwMode="auto">
            <a:xfrm flipV="1">
              <a:off x="3389313" y="5689595"/>
              <a:ext cx="306387" cy="16509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8" name="Straight Connector 512">
              <a:extLst>
                <a:ext uri="{FF2B5EF4-FFF2-40B4-BE49-F238E27FC236}">
                  <a16:creationId xmlns:a16="http://schemas.microsoft.com/office/drawing/2014/main" id="{C715A44D-0897-FF45-A4CF-E44F4295F637}"/>
                </a:ext>
              </a:extLst>
            </p:cNvPr>
            <p:cNvCxnSpPr>
              <a:cxnSpLocks noChangeShapeType="1"/>
            </p:cNvCxnSpPr>
            <p:nvPr/>
          </p:nvCxnSpPr>
          <p:spPr bwMode="auto">
            <a:xfrm flipV="1">
              <a:off x="1790701" y="5160959"/>
              <a:ext cx="401638" cy="2095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799" name="Straight Connector 513">
              <a:extLst>
                <a:ext uri="{FF2B5EF4-FFF2-40B4-BE49-F238E27FC236}">
                  <a16:creationId xmlns:a16="http://schemas.microsoft.com/office/drawing/2014/main" id="{C6F113B8-C86A-3340-BE01-C1AF6C306530}"/>
                </a:ext>
              </a:extLst>
            </p:cNvPr>
            <p:cNvCxnSpPr>
              <a:cxnSpLocks noChangeShapeType="1"/>
            </p:cNvCxnSpPr>
            <p:nvPr/>
          </p:nvCxnSpPr>
          <p:spPr bwMode="auto">
            <a:xfrm flipV="1">
              <a:off x="1179514" y="4467220"/>
              <a:ext cx="227012" cy="2825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00" name="Straight Connector 514">
              <a:extLst>
                <a:ext uri="{FF2B5EF4-FFF2-40B4-BE49-F238E27FC236}">
                  <a16:creationId xmlns:a16="http://schemas.microsoft.com/office/drawing/2014/main" id="{5EC583B5-0B18-FD47-8B3D-5EB069BD8833}"/>
                </a:ext>
              </a:extLst>
            </p:cNvPr>
            <p:cNvCxnSpPr>
              <a:cxnSpLocks noChangeShapeType="1"/>
              <a:endCxn id="214812" idx="5"/>
            </p:cNvCxnSpPr>
            <p:nvPr/>
          </p:nvCxnSpPr>
          <p:spPr bwMode="auto">
            <a:xfrm flipV="1">
              <a:off x="1155701" y="4368796"/>
              <a:ext cx="203199" cy="7937"/>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sp>
          <p:nvSpPr>
            <p:cNvPr id="214801" name="Oval 14">
              <a:extLst>
                <a:ext uri="{FF2B5EF4-FFF2-40B4-BE49-F238E27FC236}">
                  <a16:creationId xmlns:a16="http://schemas.microsoft.com/office/drawing/2014/main" id="{F92183DD-9D4D-9A45-B326-6B129084B256}"/>
                </a:ext>
              </a:extLst>
            </p:cNvPr>
            <p:cNvSpPr>
              <a:spLocks noChangeArrowheads="1"/>
            </p:cNvSpPr>
            <p:nvPr/>
          </p:nvSpPr>
          <p:spPr bwMode="auto">
            <a:xfrm>
              <a:off x="5677594" y="2896840"/>
              <a:ext cx="528046" cy="30477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02" name="Straight Connector 18">
              <a:extLst>
                <a:ext uri="{FF2B5EF4-FFF2-40B4-BE49-F238E27FC236}">
                  <a16:creationId xmlns:a16="http://schemas.microsoft.com/office/drawing/2014/main" id="{D216F3ED-B2DC-7244-94CC-4B605079106E}"/>
                </a:ext>
              </a:extLst>
            </p:cNvPr>
            <p:cNvCxnSpPr>
              <a:cxnSpLocks noChangeShapeType="1"/>
            </p:cNvCxnSpPr>
            <p:nvPr/>
          </p:nvCxnSpPr>
          <p:spPr bwMode="auto">
            <a:xfrm>
              <a:off x="4713288" y="3051287"/>
              <a:ext cx="964306" cy="26892"/>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3" name="Straight Connector 516">
              <a:extLst>
                <a:ext uri="{FF2B5EF4-FFF2-40B4-BE49-F238E27FC236}">
                  <a16:creationId xmlns:a16="http://schemas.microsoft.com/office/drawing/2014/main" id="{4FE2CDC8-312C-504E-9983-AEDDF15EF432}"/>
                </a:ext>
              </a:extLst>
            </p:cNvPr>
            <p:cNvCxnSpPr>
              <a:cxnSpLocks noChangeShapeType="1"/>
            </p:cNvCxnSpPr>
            <p:nvPr/>
          </p:nvCxnSpPr>
          <p:spPr bwMode="auto">
            <a:xfrm>
              <a:off x="6139457" y="3169610"/>
              <a:ext cx="691556" cy="78484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4" name="Straight Connector 515">
              <a:extLst>
                <a:ext uri="{FF2B5EF4-FFF2-40B4-BE49-F238E27FC236}">
                  <a16:creationId xmlns:a16="http://schemas.microsoft.com/office/drawing/2014/main" id="{A004EB9B-DF41-704D-9CBE-54DD90884F8C}"/>
                </a:ext>
              </a:extLst>
            </p:cNvPr>
            <p:cNvCxnSpPr>
              <a:cxnSpLocks noChangeShapeType="1"/>
              <a:stCxn id="214841" idx="0"/>
            </p:cNvCxnSpPr>
            <p:nvPr/>
          </p:nvCxnSpPr>
          <p:spPr bwMode="auto">
            <a:xfrm flipV="1">
              <a:off x="3832888" y="4233714"/>
              <a:ext cx="190494" cy="141430"/>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05" name="Oval 521">
              <a:extLst>
                <a:ext uri="{FF2B5EF4-FFF2-40B4-BE49-F238E27FC236}">
                  <a16:creationId xmlns:a16="http://schemas.microsoft.com/office/drawing/2014/main" id="{443E0A6C-4073-D549-8990-2BB8517602FC}"/>
                </a:ext>
              </a:extLst>
            </p:cNvPr>
            <p:cNvSpPr>
              <a:spLocks noChangeArrowheads="1"/>
            </p:cNvSpPr>
            <p:nvPr/>
          </p:nvSpPr>
          <p:spPr bwMode="auto">
            <a:xfrm>
              <a:off x="3932543" y="3959555"/>
              <a:ext cx="528230" cy="305050"/>
            </a:xfrm>
            <a:prstGeom prst="ellipse">
              <a:avLst/>
            </a:prstGeom>
            <a:solidFill>
              <a:srgbClr val="0000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p:txBody>
        </p:sp>
        <p:cxnSp>
          <p:nvCxnSpPr>
            <p:cNvPr id="214806" name="Straight Connector 519">
              <a:extLst>
                <a:ext uri="{FF2B5EF4-FFF2-40B4-BE49-F238E27FC236}">
                  <a16:creationId xmlns:a16="http://schemas.microsoft.com/office/drawing/2014/main" id="{C5F2874E-B11C-0546-AED8-3CDB8F258042}"/>
                </a:ext>
              </a:extLst>
            </p:cNvPr>
            <p:cNvCxnSpPr>
              <a:cxnSpLocks noChangeShapeType="1"/>
              <a:stCxn id="214805" idx="6"/>
              <a:endCxn id="215039" idx="1"/>
            </p:cNvCxnSpPr>
            <p:nvPr/>
          </p:nvCxnSpPr>
          <p:spPr bwMode="auto">
            <a:xfrm flipV="1">
              <a:off x="4460774" y="3953935"/>
              <a:ext cx="770040" cy="15814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7" name="Straight Connector 520">
              <a:extLst>
                <a:ext uri="{FF2B5EF4-FFF2-40B4-BE49-F238E27FC236}">
                  <a16:creationId xmlns:a16="http://schemas.microsoft.com/office/drawing/2014/main" id="{BA8C1BD0-0CCD-574B-8A4D-17365C016B53}"/>
                </a:ext>
              </a:extLst>
            </p:cNvPr>
            <p:cNvCxnSpPr>
              <a:cxnSpLocks noChangeShapeType="1"/>
            </p:cNvCxnSpPr>
            <p:nvPr/>
          </p:nvCxnSpPr>
          <p:spPr bwMode="auto">
            <a:xfrm>
              <a:off x="3692525" y="3789358"/>
              <a:ext cx="342828" cy="20501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8" name="Straight Connector 7">
              <a:extLst>
                <a:ext uri="{FF2B5EF4-FFF2-40B4-BE49-F238E27FC236}">
                  <a16:creationId xmlns:a16="http://schemas.microsoft.com/office/drawing/2014/main" id="{65F66951-24B1-274C-9714-4C12067EEA5A}"/>
                </a:ext>
              </a:extLst>
            </p:cNvPr>
            <p:cNvCxnSpPr>
              <a:cxnSpLocks noChangeShapeType="1"/>
              <a:stCxn id="214913" idx="5"/>
              <a:endCxn id="215037" idx="1"/>
            </p:cNvCxnSpPr>
            <p:nvPr/>
          </p:nvCxnSpPr>
          <p:spPr bwMode="auto">
            <a:xfrm>
              <a:off x="4876727" y="3633784"/>
              <a:ext cx="431873" cy="22237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09" name="Straight Connector 415">
              <a:extLst>
                <a:ext uri="{FF2B5EF4-FFF2-40B4-BE49-F238E27FC236}">
                  <a16:creationId xmlns:a16="http://schemas.microsoft.com/office/drawing/2014/main" id="{6A451F9C-F807-244D-BD15-B5D183FFE361}"/>
                </a:ext>
              </a:extLst>
            </p:cNvPr>
            <p:cNvCxnSpPr>
              <a:cxnSpLocks noChangeShapeType="1"/>
              <a:endCxn id="214873" idx="0"/>
            </p:cNvCxnSpPr>
            <p:nvPr/>
          </p:nvCxnSpPr>
          <p:spPr bwMode="auto">
            <a:xfrm flipH="1">
              <a:off x="2406650" y="3753808"/>
              <a:ext cx="282557" cy="511097"/>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cxnSp>
          <p:nvCxnSpPr>
            <p:cNvPr id="214810" name="Straight Connector 523">
              <a:extLst>
                <a:ext uri="{FF2B5EF4-FFF2-40B4-BE49-F238E27FC236}">
                  <a16:creationId xmlns:a16="http://schemas.microsoft.com/office/drawing/2014/main" id="{586921B0-6133-C84B-A795-F2DD58333A9D}"/>
                </a:ext>
              </a:extLst>
            </p:cNvPr>
            <p:cNvCxnSpPr>
              <a:cxnSpLocks noChangeShapeType="1"/>
              <a:stCxn id="214836" idx="0"/>
            </p:cNvCxnSpPr>
            <p:nvPr/>
          </p:nvCxnSpPr>
          <p:spPr bwMode="auto">
            <a:xfrm flipV="1">
              <a:off x="4307762" y="4626477"/>
              <a:ext cx="844015" cy="3042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cxnSp>
        <p:sp>
          <p:nvSpPr>
            <p:cNvPr id="214811" name="Oval 6">
              <a:extLst>
                <a:ext uri="{FF2B5EF4-FFF2-40B4-BE49-F238E27FC236}">
                  <a16:creationId xmlns:a16="http://schemas.microsoft.com/office/drawing/2014/main" id="{BAD9A2F3-982F-6449-ACEB-D17A643E99D5}"/>
                </a:ext>
              </a:extLst>
            </p:cNvPr>
            <p:cNvSpPr>
              <a:spLocks noChangeArrowheads="1"/>
            </p:cNvSpPr>
            <p:nvPr/>
          </p:nvSpPr>
          <p:spPr bwMode="auto">
            <a:xfrm>
              <a:off x="3340101" y="5359394"/>
              <a:ext cx="2044700" cy="380999"/>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812" name="Oval 517">
              <a:extLst>
                <a:ext uri="{FF2B5EF4-FFF2-40B4-BE49-F238E27FC236}">
                  <a16:creationId xmlns:a16="http://schemas.microsoft.com/office/drawing/2014/main" id="{88281E12-8735-624E-8248-F70D1321AF5D}"/>
                </a:ext>
              </a:extLst>
            </p:cNvPr>
            <p:cNvSpPr>
              <a:spLocks noChangeArrowheads="1"/>
            </p:cNvSpPr>
            <p:nvPr/>
          </p:nvSpPr>
          <p:spPr bwMode="auto">
            <a:xfrm rot="5400000">
              <a:off x="867570" y="3736176"/>
              <a:ext cx="1252535" cy="381000"/>
            </a:xfrm>
            <a:prstGeom prst="ellipse">
              <a:avLst/>
            </a:prstGeom>
            <a:solidFill>
              <a:srgbClr val="CCCCFF"/>
            </a:solidFill>
            <a:ln>
              <a:noFill/>
            </a:ln>
            <a:extLst>
              <a:ext uri="{91240B29-F687-4F45-9708-019B960494DF}">
                <a14:hiddenLine xmlns:a14="http://schemas.microsoft.com/office/drawing/2010/main" w="3175">
                  <a:solidFill>
                    <a:srgbClr val="000000"/>
                  </a:solidFill>
                  <a:round/>
                  <a:headEnd/>
                  <a:tailEnd/>
                </a14:hiddenLine>
              </a:ext>
            </a:extLst>
          </p:spPr>
          <p:txBody>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14813" name="Straight Connector 39941">
              <a:extLst>
                <a:ext uri="{FF2B5EF4-FFF2-40B4-BE49-F238E27FC236}">
                  <a16:creationId xmlns:a16="http://schemas.microsoft.com/office/drawing/2014/main" id="{E12CFDB0-9BFD-3D46-AD31-EBE9949486F7}"/>
                </a:ext>
              </a:extLst>
            </p:cNvPr>
            <p:cNvCxnSpPr>
              <a:cxnSpLocks noChangeShapeType="1"/>
              <a:stCxn id="214812" idx="0"/>
              <a:endCxn id="214901" idx="0"/>
            </p:cNvCxnSpPr>
            <p:nvPr/>
          </p:nvCxnSpPr>
          <p:spPr bwMode="auto">
            <a:xfrm flipV="1">
              <a:off x="1684339" y="3654419"/>
              <a:ext cx="758825" cy="273049"/>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cxnSp>
          <p:nvCxnSpPr>
            <p:cNvPr id="214814" name="Straight Connector 524">
              <a:extLst>
                <a:ext uri="{FF2B5EF4-FFF2-40B4-BE49-F238E27FC236}">
                  <a16:creationId xmlns:a16="http://schemas.microsoft.com/office/drawing/2014/main" id="{5D1AD4BB-1013-6443-874F-19ABFB3A4436}"/>
                </a:ext>
              </a:extLst>
            </p:cNvPr>
            <p:cNvCxnSpPr>
              <a:cxnSpLocks noChangeShapeType="1"/>
              <a:endCxn id="214875" idx="1"/>
            </p:cNvCxnSpPr>
            <p:nvPr/>
          </p:nvCxnSpPr>
          <p:spPr bwMode="auto">
            <a:xfrm>
              <a:off x="1685925" y="4111625"/>
              <a:ext cx="466725" cy="26987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cxnSp>
      </p:grpSp>
      <p:sp>
        <p:nvSpPr>
          <p:cNvPr id="214019" name="Line 424">
            <a:extLst>
              <a:ext uri="{FF2B5EF4-FFF2-40B4-BE49-F238E27FC236}">
                <a16:creationId xmlns:a16="http://schemas.microsoft.com/office/drawing/2014/main" id="{2B25484B-E5B9-8B4F-A89B-EB4EF402D5AB}"/>
              </a:ext>
            </a:extLst>
          </p:cNvPr>
          <p:cNvSpPr>
            <a:spLocks noChangeShapeType="1"/>
          </p:cNvSpPr>
          <p:nvPr/>
        </p:nvSpPr>
        <p:spPr bwMode="auto">
          <a:xfrm flipV="1">
            <a:off x="2686051" y="5276851"/>
            <a:ext cx="144463"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F7FEFB90-5FD7-E24C-812E-7CBBD01244DB}"/>
              </a:ext>
            </a:extLst>
          </p:cNvPr>
          <p:cNvGrpSpPr>
            <a:grpSpLocks/>
          </p:cNvGrpSpPr>
          <p:nvPr/>
        </p:nvGrpSpPr>
        <p:grpSpPr bwMode="auto">
          <a:xfrm>
            <a:off x="1963739" y="3552826"/>
            <a:ext cx="8258175" cy="2900363"/>
            <a:chOff x="439215" y="3555216"/>
            <a:chExt cx="8258951" cy="2901368"/>
          </a:xfrm>
        </p:grpSpPr>
        <p:grpSp>
          <p:nvGrpSpPr>
            <p:cNvPr id="214392" name="Group 13">
              <a:extLst>
                <a:ext uri="{FF2B5EF4-FFF2-40B4-BE49-F238E27FC236}">
                  <a16:creationId xmlns:a16="http://schemas.microsoft.com/office/drawing/2014/main" id="{D6E75D41-1B85-9F4F-8342-C4C7368703DE}"/>
                </a:ext>
              </a:extLst>
            </p:cNvPr>
            <p:cNvGrpSpPr>
              <a:grpSpLocks/>
            </p:cNvGrpSpPr>
            <p:nvPr/>
          </p:nvGrpSpPr>
          <p:grpSpPr bwMode="auto">
            <a:xfrm>
              <a:off x="1678362" y="3855145"/>
              <a:ext cx="347753" cy="680208"/>
              <a:chOff x="7923189" y="2486663"/>
              <a:chExt cx="360362" cy="884586"/>
            </a:xfrm>
          </p:grpSpPr>
          <p:pic>
            <p:nvPicPr>
              <p:cNvPr id="214709" name="Picture 3">
                <a:extLst>
                  <a:ext uri="{FF2B5EF4-FFF2-40B4-BE49-F238E27FC236}">
                    <a16:creationId xmlns:a16="http://schemas.microsoft.com/office/drawing/2014/main" id="{0ABBDDA4-BD15-9C4B-8FC4-2B9F9F3066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710" name="Group 950">
                <a:extLst>
                  <a:ext uri="{FF2B5EF4-FFF2-40B4-BE49-F238E27FC236}">
                    <a16:creationId xmlns:a16="http://schemas.microsoft.com/office/drawing/2014/main" id="{6A0046A2-FEB1-974D-915B-2A18F39DE51B}"/>
                  </a:ext>
                </a:extLst>
              </p:cNvPr>
              <p:cNvGrpSpPr>
                <a:grpSpLocks/>
              </p:cNvGrpSpPr>
              <p:nvPr/>
            </p:nvGrpSpPr>
            <p:grpSpPr bwMode="auto">
              <a:xfrm>
                <a:off x="7923189" y="2890236"/>
                <a:ext cx="227012" cy="481013"/>
                <a:chOff x="4140" y="429"/>
                <a:chExt cx="1425" cy="2396"/>
              </a:xfrm>
            </p:grpSpPr>
            <p:sp>
              <p:nvSpPr>
                <p:cNvPr id="214711" name="Freeform 951">
                  <a:extLst>
                    <a:ext uri="{FF2B5EF4-FFF2-40B4-BE49-F238E27FC236}">
                      <a16:creationId xmlns:a16="http://schemas.microsoft.com/office/drawing/2014/main" id="{9B328CBB-2BB6-8145-81DE-D3A7B4248E6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2" name="Rectangle 952">
                  <a:extLst>
                    <a:ext uri="{FF2B5EF4-FFF2-40B4-BE49-F238E27FC236}">
                      <a16:creationId xmlns:a16="http://schemas.microsoft.com/office/drawing/2014/main" id="{92DC1677-B383-F141-955A-2A8DAC9BA3A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13" name="Freeform 953">
                  <a:extLst>
                    <a:ext uri="{FF2B5EF4-FFF2-40B4-BE49-F238E27FC236}">
                      <a16:creationId xmlns:a16="http://schemas.microsoft.com/office/drawing/2014/main" id="{EBEDE016-0197-104E-A89A-EDC28FFDAE7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4" name="Freeform 954">
                  <a:extLst>
                    <a:ext uri="{FF2B5EF4-FFF2-40B4-BE49-F238E27FC236}">
                      <a16:creationId xmlns:a16="http://schemas.microsoft.com/office/drawing/2014/main" id="{BF46FFAF-98D0-8C49-BC9E-F79B2E09232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15" name="Rectangle 955">
                  <a:extLst>
                    <a:ext uri="{FF2B5EF4-FFF2-40B4-BE49-F238E27FC236}">
                      <a16:creationId xmlns:a16="http://schemas.microsoft.com/office/drawing/2014/main" id="{E3C4876C-5477-2A4C-9525-C65E22674E9A}"/>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6" name="Group 956">
                  <a:extLst>
                    <a:ext uri="{FF2B5EF4-FFF2-40B4-BE49-F238E27FC236}">
                      <a16:creationId xmlns:a16="http://schemas.microsoft.com/office/drawing/2014/main" id="{736BF024-F497-1143-9A49-7D46298156BA}"/>
                    </a:ext>
                  </a:extLst>
                </p:cNvPr>
                <p:cNvGrpSpPr>
                  <a:grpSpLocks/>
                </p:cNvGrpSpPr>
                <p:nvPr/>
              </p:nvGrpSpPr>
              <p:grpSpPr bwMode="auto">
                <a:xfrm>
                  <a:off x="4749" y="668"/>
                  <a:ext cx="581" cy="145"/>
                  <a:chOff x="614" y="2568"/>
                  <a:chExt cx="725" cy="139"/>
                </a:xfrm>
              </p:grpSpPr>
              <p:sp>
                <p:nvSpPr>
                  <p:cNvPr id="214741" name="AutoShape 957">
                    <a:extLst>
                      <a:ext uri="{FF2B5EF4-FFF2-40B4-BE49-F238E27FC236}">
                        <a16:creationId xmlns:a16="http://schemas.microsoft.com/office/drawing/2014/main" id="{38158997-913A-5A44-9578-E1E6681002E1}"/>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2" name="AutoShape 958">
                    <a:extLst>
                      <a:ext uri="{FF2B5EF4-FFF2-40B4-BE49-F238E27FC236}">
                        <a16:creationId xmlns:a16="http://schemas.microsoft.com/office/drawing/2014/main" id="{852351BB-D6E0-2241-927F-FCB95A230510}"/>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7" name="Rectangle 959">
                  <a:extLst>
                    <a:ext uri="{FF2B5EF4-FFF2-40B4-BE49-F238E27FC236}">
                      <a16:creationId xmlns:a16="http://schemas.microsoft.com/office/drawing/2014/main" id="{6DD686AD-ED0A-024C-A45B-202A2D8C076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18" name="Group 960">
                  <a:extLst>
                    <a:ext uri="{FF2B5EF4-FFF2-40B4-BE49-F238E27FC236}">
                      <a16:creationId xmlns:a16="http://schemas.microsoft.com/office/drawing/2014/main" id="{8D3C2F9C-9B8C-0B4C-86F3-004EB6827E44}"/>
                    </a:ext>
                  </a:extLst>
                </p:cNvPr>
                <p:cNvGrpSpPr>
                  <a:grpSpLocks/>
                </p:cNvGrpSpPr>
                <p:nvPr/>
              </p:nvGrpSpPr>
              <p:grpSpPr bwMode="auto">
                <a:xfrm>
                  <a:off x="4747" y="994"/>
                  <a:ext cx="581" cy="134"/>
                  <a:chOff x="614" y="2568"/>
                  <a:chExt cx="725" cy="139"/>
                </a:xfrm>
              </p:grpSpPr>
              <p:sp>
                <p:nvSpPr>
                  <p:cNvPr id="214739" name="AutoShape 961">
                    <a:extLst>
                      <a:ext uri="{FF2B5EF4-FFF2-40B4-BE49-F238E27FC236}">
                        <a16:creationId xmlns:a16="http://schemas.microsoft.com/office/drawing/2014/main" id="{EE0C8BA9-4177-F846-BD9B-FB75178B879D}"/>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40" name="AutoShape 962">
                    <a:extLst>
                      <a:ext uri="{FF2B5EF4-FFF2-40B4-BE49-F238E27FC236}">
                        <a16:creationId xmlns:a16="http://schemas.microsoft.com/office/drawing/2014/main" id="{5F22E2BE-24A7-3B45-B257-B0270EB6F6A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19" name="Rectangle 963">
                  <a:extLst>
                    <a:ext uri="{FF2B5EF4-FFF2-40B4-BE49-F238E27FC236}">
                      <a16:creationId xmlns:a16="http://schemas.microsoft.com/office/drawing/2014/main" id="{DF7147A1-0008-FB4E-8623-0E4E8C019E12}"/>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0" name="Rectangle 964">
                  <a:extLst>
                    <a:ext uri="{FF2B5EF4-FFF2-40B4-BE49-F238E27FC236}">
                      <a16:creationId xmlns:a16="http://schemas.microsoft.com/office/drawing/2014/main" id="{6D4B47AF-B455-DD4C-A30E-7719D438872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721" name="Group 965">
                  <a:extLst>
                    <a:ext uri="{FF2B5EF4-FFF2-40B4-BE49-F238E27FC236}">
                      <a16:creationId xmlns:a16="http://schemas.microsoft.com/office/drawing/2014/main" id="{2311FA2A-1C39-E945-B4EE-191704D76A22}"/>
                    </a:ext>
                  </a:extLst>
                </p:cNvPr>
                <p:cNvGrpSpPr>
                  <a:grpSpLocks/>
                </p:cNvGrpSpPr>
                <p:nvPr/>
              </p:nvGrpSpPr>
              <p:grpSpPr bwMode="auto">
                <a:xfrm>
                  <a:off x="4735" y="1627"/>
                  <a:ext cx="582" cy="151"/>
                  <a:chOff x="614" y="2568"/>
                  <a:chExt cx="725" cy="139"/>
                </a:xfrm>
              </p:grpSpPr>
              <p:sp>
                <p:nvSpPr>
                  <p:cNvPr id="214737" name="AutoShape 966">
                    <a:extLst>
                      <a:ext uri="{FF2B5EF4-FFF2-40B4-BE49-F238E27FC236}">
                        <a16:creationId xmlns:a16="http://schemas.microsoft.com/office/drawing/2014/main" id="{5A399A5B-1E6A-F240-8060-CA7C1CB17F3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8" name="AutoShape 967">
                    <a:extLst>
                      <a:ext uri="{FF2B5EF4-FFF2-40B4-BE49-F238E27FC236}">
                        <a16:creationId xmlns:a16="http://schemas.microsoft.com/office/drawing/2014/main" id="{1EEA95A7-0088-A741-8C0B-C2624742915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2" name="Freeform 968">
                  <a:extLst>
                    <a:ext uri="{FF2B5EF4-FFF2-40B4-BE49-F238E27FC236}">
                      <a16:creationId xmlns:a16="http://schemas.microsoft.com/office/drawing/2014/main" id="{94909E95-EA57-9243-9340-53A47143C60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723" name="Group 969">
                  <a:extLst>
                    <a:ext uri="{FF2B5EF4-FFF2-40B4-BE49-F238E27FC236}">
                      <a16:creationId xmlns:a16="http://schemas.microsoft.com/office/drawing/2014/main" id="{8FC64435-D784-9444-82F4-54E0F8038867}"/>
                    </a:ext>
                  </a:extLst>
                </p:cNvPr>
                <p:cNvGrpSpPr>
                  <a:grpSpLocks/>
                </p:cNvGrpSpPr>
                <p:nvPr/>
              </p:nvGrpSpPr>
              <p:grpSpPr bwMode="auto">
                <a:xfrm>
                  <a:off x="4739" y="1327"/>
                  <a:ext cx="582" cy="139"/>
                  <a:chOff x="614" y="2568"/>
                  <a:chExt cx="725" cy="139"/>
                </a:xfrm>
              </p:grpSpPr>
              <p:sp>
                <p:nvSpPr>
                  <p:cNvPr id="214735" name="AutoShape 970">
                    <a:extLst>
                      <a:ext uri="{FF2B5EF4-FFF2-40B4-BE49-F238E27FC236}">
                        <a16:creationId xmlns:a16="http://schemas.microsoft.com/office/drawing/2014/main" id="{6168983C-F315-F84B-B321-AB4E0C9248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6" name="AutoShape 971">
                    <a:extLst>
                      <a:ext uri="{FF2B5EF4-FFF2-40B4-BE49-F238E27FC236}">
                        <a16:creationId xmlns:a16="http://schemas.microsoft.com/office/drawing/2014/main" id="{58557F2B-3084-544B-8E60-51DC816279B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724" name="Rectangle 972">
                  <a:extLst>
                    <a:ext uri="{FF2B5EF4-FFF2-40B4-BE49-F238E27FC236}">
                      <a16:creationId xmlns:a16="http://schemas.microsoft.com/office/drawing/2014/main" id="{4EC3205E-B4A3-1948-94E0-A96BA7DCC6D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5" name="Freeform 973">
                  <a:extLst>
                    <a:ext uri="{FF2B5EF4-FFF2-40B4-BE49-F238E27FC236}">
                      <a16:creationId xmlns:a16="http://schemas.microsoft.com/office/drawing/2014/main" id="{DD6241CE-7C66-5D4F-90C7-1831AEB2735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6" name="Freeform 974">
                  <a:extLst>
                    <a:ext uri="{FF2B5EF4-FFF2-40B4-BE49-F238E27FC236}">
                      <a16:creationId xmlns:a16="http://schemas.microsoft.com/office/drawing/2014/main" id="{770DF333-99BE-B344-B66A-4266D66CEA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7" name="Oval 975">
                  <a:extLst>
                    <a:ext uri="{FF2B5EF4-FFF2-40B4-BE49-F238E27FC236}">
                      <a16:creationId xmlns:a16="http://schemas.microsoft.com/office/drawing/2014/main" id="{A44200DB-419E-764D-BEE0-075B1D4B41B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28" name="Freeform 976">
                  <a:extLst>
                    <a:ext uri="{FF2B5EF4-FFF2-40B4-BE49-F238E27FC236}">
                      <a16:creationId xmlns:a16="http://schemas.microsoft.com/office/drawing/2014/main" id="{3CFB2D34-523B-E646-9810-175B6B45C5EB}"/>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729" name="AutoShape 977">
                  <a:extLst>
                    <a:ext uri="{FF2B5EF4-FFF2-40B4-BE49-F238E27FC236}">
                      <a16:creationId xmlns:a16="http://schemas.microsoft.com/office/drawing/2014/main" id="{24BF509F-86AF-1F46-BB9A-225CCAE48BB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0" name="AutoShape 978">
                  <a:extLst>
                    <a:ext uri="{FF2B5EF4-FFF2-40B4-BE49-F238E27FC236}">
                      <a16:creationId xmlns:a16="http://schemas.microsoft.com/office/drawing/2014/main" id="{CD3394A3-2220-AB40-ADA1-D5A6C2B747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1" name="Oval 979">
                  <a:extLst>
                    <a:ext uri="{FF2B5EF4-FFF2-40B4-BE49-F238E27FC236}">
                      <a16:creationId xmlns:a16="http://schemas.microsoft.com/office/drawing/2014/main" id="{A207A839-3785-9A4B-82E4-4B68DD687C7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2" name="Oval 980">
                  <a:extLst>
                    <a:ext uri="{FF2B5EF4-FFF2-40B4-BE49-F238E27FC236}">
                      <a16:creationId xmlns:a16="http://schemas.microsoft.com/office/drawing/2014/main" id="{3477D5DF-C97F-2E44-8F33-652CB038476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733" name="Oval 981">
                  <a:extLst>
                    <a:ext uri="{FF2B5EF4-FFF2-40B4-BE49-F238E27FC236}">
                      <a16:creationId xmlns:a16="http://schemas.microsoft.com/office/drawing/2014/main" id="{1385098B-DB51-9E47-8289-FFCCBFCF53F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34" name="Rectangle 982">
                  <a:extLst>
                    <a:ext uri="{FF2B5EF4-FFF2-40B4-BE49-F238E27FC236}">
                      <a16:creationId xmlns:a16="http://schemas.microsoft.com/office/drawing/2014/main" id="{5E58EFDF-33E4-634F-9F2A-09DECC7ECA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3" name="Group 792">
              <a:extLst>
                <a:ext uri="{FF2B5EF4-FFF2-40B4-BE49-F238E27FC236}">
                  <a16:creationId xmlns:a16="http://schemas.microsoft.com/office/drawing/2014/main" id="{926A3B9B-14F5-DF4B-B9CF-6828476340A8}"/>
                </a:ext>
              </a:extLst>
            </p:cNvPr>
            <p:cNvGrpSpPr>
              <a:grpSpLocks/>
            </p:cNvGrpSpPr>
            <p:nvPr/>
          </p:nvGrpSpPr>
          <p:grpSpPr bwMode="auto">
            <a:xfrm>
              <a:off x="3221830" y="5776376"/>
              <a:ext cx="347753" cy="680208"/>
              <a:chOff x="7923189" y="2486663"/>
              <a:chExt cx="360362" cy="884586"/>
            </a:xfrm>
          </p:grpSpPr>
          <p:pic>
            <p:nvPicPr>
              <p:cNvPr id="214675" name="Picture 3">
                <a:extLst>
                  <a:ext uri="{FF2B5EF4-FFF2-40B4-BE49-F238E27FC236}">
                    <a16:creationId xmlns:a16="http://schemas.microsoft.com/office/drawing/2014/main" id="{979B0A7C-DE39-D947-9576-4DFBCDC89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76" name="Group 950">
                <a:extLst>
                  <a:ext uri="{FF2B5EF4-FFF2-40B4-BE49-F238E27FC236}">
                    <a16:creationId xmlns:a16="http://schemas.microsoft.com/office/drawing/2014/main" id="{19196D4B-1968-5241-9218-479B8AF8E395}"/>
                  </a:ext>
                </a:extLst>
              </p:cNvPr>
              <p:cNvGrpSpPr>
                <a:grpSpLocks/>
              </p:cNvGrpSpPr>
              <p:nvPr/>
            </p:nvGrpSpPr>
            <p:grpSpPr bwMode="auto">
              <a:xfrm>
                <a:off x="7923189" y="2890236"/>
                <a:ext cx="227012" cy="481013"/>
                <a:chOff x="4140" y="429"/>
                <a:chExt cx="1425" cy="2396"/>
              </a:xfrm>
            </p:grpSpPr>
            <p:sp>
              <p:nvSpPr>
                <p:cNvPr id="214677" name="Freeform 951">
                  <a:extLst>
                    <a:ext uri="{FF2B5EF4-FFF2-40B4-BE49-F238E27FC236}">
                      <a16:creationId xmlns:a16="http://schemas.microsoft.com/office/drawing/2014/main" id="{D371F7B0-F123-F143-88AD-A84BE0893CF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78" name="Rectangle 952">
                  <a:extLst>
                    <a:ext uri="{FF2B5EF4-FFF2-40B4-BE49-F238E27FC236}">
                      <a16:creationId xmlns:a16="http://schemas.microsoft.com/office/drawing/2014/main" id="{30A2E212-908E-B64B-9525-1696969D3E9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9" name="Freeform 953">
                  <a:extLst>
                    <a:ext uri="{FF2B5EF4-FFF2-40B4-BE49-F238E27FC236}">
                      <a16:creationId xmlns:a16="http://schemas.microsoft.com/office/drawing/2014/main" id="{DE11C700-6D18-AB4C-B633-7E301443139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0" name="Freeform 954">
                  <a:extLst>
                    <a:ext uri="{FF2B5EF4-FFF2-40B4-BE49-F238E27FC236}">
                      <a16:creationId xmlns:a16="http://schemas.microsoft.com/office/drawing/2014/main" id="{9641FE6E-490A-DD48-8B97-79520FB89AA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81" name="Rectangle 955">
                  <a:extLst>
                    <a:ext uri="{FF2B5EF4-FFF2-40B4-BE49-F238E27FC236}">
                      <a16:creationId xmlns:a16="http://schemas.microsoft.com/office/drawing/2014/main" id="{0F34B7FB-89B8-DA4A-B327-7AAC17077F31}"/>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2" name="Group 956">
                  <a:extLst>
                    <a:ext uri="{FF2B5EF4-FFF2-40B4-BE49-F238E27FC236}">
                      <a16:creationId xmlns:a16="http://schemas.microsoft.com/office/drawing/2014/main" id="{B159A6CC-4EDA-8049-8C31-CC635ABD7E15}"/>
                    </a:ext>
                  </a:extLst>
                </p:cNvPr>
                <p:cNvGrpSpPr>
                  <a:grpSpLocks/>
                </p:cNvGrpSpPr>
                <p:nvPr/>
              </p:nvGrpSpPr>
              <p:grpSpPr bwMode="auto">
                <a:xfrm>
                  <a:off x="4749" y="668"/>
                  <a:ext cx="581" cy="145"/>
                  <a:chOff x="614" y="2568"/>
                  <a:chExt cx="725" cy="139"/>
                </a:xfrm>
              </p:grpSpPr>
              <p:sp>
                <p:nvSpPr>
                  <p:cNvPr id="214707" name="AutoShape 957">
                    <a:extLst>
                      <a:ext uri="{FF2B5EF4-FFF2-40B4-BE49-F238E27FC236}">
                        <a16:creationId xmlns:a16="http://schemas.microsoft.com/office/drawing/2014/main" id="{090859D4-F350-CF48-BE6F-A6299D13F6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8" name="AutoShape 958">
                    <a:extLst>
                      <a:ext uri="{FF2B5EF4-FFF2-40B4-BE49-F238E27FC236}">
                        <a16:creationId xmlns:a16="http://schemas.microsoft.com/office/drawing/2014/main" id="{49E00FBE-71A6-7B4F-9116-FDFACD069EF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3" name="Rectangle 959">
                  <a:extLst>
                    <a:ext uri="{FF2B5EF4-FFF2-40B4-BE49-F238E27FC236}">
                      <a16:creationId xmlns:a16="http://schemas.microsoft.com/office/drawing/2014/main" id="{D3E1E37C-9CF3-6748-8191-0C53DE5B969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4" name="Group 960">
                  <a:extLst>
                    <a:ext uri="{FF2B5EF4-FFF2-40B4-BE49-F238E27FC236}">
                      <a16:creationId xmlns:a16="http://schemas.microsoft.com/office/drawing/2014/main" id="{010F6866-70FC-F24E-8F0C-7315B668B41C}"/>
                    </a:ext>
                  </a:extLst>
                </p:cNvPr>
                <p:cNvGrpSpPr>
                  <a:grpSpLocks/>
                </p:cNvGrpSpPr>
                <p:nvPr/>
              </p:nvGrpSpPr>
              <p:grpSpPr bwMode="auto">
                <a:xfrm>
                  <a:off x="4747" y="994"/>
                  <a:ext cx="581" cy="134"/>
                  <a:chOff x="614" y="2568"/>
                  <a:chExt cx="725" cy="139"/>
                </a:xfrm>
              </p:grpSpPr>
              <p:sp>
                <p:nvSpPr>
                  <p:cNvPr id="214705" name="AutoShape 961">
                    <a:extLst>
                      <a:ext uri="{FF2B5EF4-FFF2-40B4-BE49-F238E27FC236}">
                        <a16:creationId xmlns:a16="http://schemas.microsoft.com/office/drawing/2014/main" id="{7A7CD6E0-C089-344F-96C6-70A47849550C}"/>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6" name="AutoShape 962">
                    <a:extLst>
                      <a:ext uri="{FF2B5EF4-FFF2-40B4-BE49-F238E27FC236}">
                        <a16:creationId xmlns:a16="http://schemas.microsoft.com/office/drawing/2014/main" id="{817CE29B-F1A3-444F-83BE-6A2D3C0B905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5" name="Rectangle 963">
                  <a:extLst>
                    <a:ext uri="{FF2B5EF4-FFF2-40B4-BE49-F238E27FC236}">
                      <a16:creationId xmlns:a16="http://schemas.microsoft.com/office/drawing/2014/main" id="{88A44607-9DED-E54B-88A2-9F54FEDCDE3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86" name="Rectangle 964">
                  <a:extLst>
                    <a:ext uri="{FF2B5EF4-FFF2-40B4-BE49-F238E27FC236}">
                      <a16:creationId xmlns:a16="http://schemas.microsoft.com/office/drawing/2014/main" id="{729B399D-C807-0341-A7C5-E3E14751CC0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87" name="Group 965">
                  <a:extLst>
                    <a:ext uri="{FF2B5EF4-FFF2-40B4-BE49-F238E27FC236}">
                      <a16:creationId xmlns:a16="http://schemas.microsoft.com/office/drawing/2014/main" id="{BD113617-F60C-3A41-801E-303D357BB6A7}"/>
                    </a:ext>
                  </a:extLst>
                </p:cNvPr>
                <p:cNvGrpSpPr>
                  <a:grpSpLocks/>
                </p:cNvGrpSpPr>
                <p:nvPr/>
              </p:nvGrpSpPr>
              <p:grpSpPr bwMode="auto">
                <a:xfrm>
                  <a:off x="4735" y="1627"/>
                  <a:ext cx="582" cy="151"/>
                  <a:chOff x="614" y="2568"/>
                  <a:chExt cx="725" cy="139"/>
                </a:xfrm>
              </p:grpSpPr>
              <p:sp>
                <p:nvSpPr>
                  <p:cNvPr id="214703" name="AutoShape 966">
                    <a:extLst>
                      <a:ext uri="{FF2B5EF4-FFF2-40B4-BE49-F238E27FC236}">
                        <a16:creationId xmlns:a16="http://schemas.microsoft.com/office/drawing/2014/main" id="{BAE41A55-BA5A-8342-BD0B-434F69668C4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4" name="AutoShape 967">
                    <a:extLst>
                      <a:ext uri="{FF2B5EF4-FFF2-40B4-BE49-F238E27FC236}">
                        <a16:creationId xmlns:a16="http://schemas.microsoft.com/office/drawing/2014/main" id="{1F5F0C50-52E8-5947-85C3-6648F738F4C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88" name="Freeform 968">
                  <a:extLst>
                    <a:ext uri="{FF2B5EF4-FFF2-40B4-BE49-F238E27FC236}">
                      <a16:creationId xmlns:a16="http://schemas.microsoft.com/office/drawing/2014/main" id="{8FF59AF4-37EB-5540-BE7B-6A7D536814ED}"/>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89" name="Group 969">
                  <a:extLst>
                    <a:ext uri="{FF2B5EF4-FFF2-40B4-BE49-F238E27FC236}">
                      <a16:creationId xmlns:a16="http://schemas.microsoft.com/office/drawing/2014/main" id="{A9259129-4087-1B49-898F-FCE5F446F9E7}"/>
                    </a:ext>
                  </a:extLst>
                </p:cNvPr>
                <p:cNvGrpSpPr>
                  <a:grpSpLocks/>
                </p:cNvGrpSpPr>
                <p:nvPr/>
              </p:nvGrpSpPr>
              <p:grpSpPr bwMode="auto">
                <a:xfrm>
                  <a:off x="4739" y="1327"/>
                  <a:ext cx="582" cy="139"/>
                  <a:chOff x="614" y="2568"/>
                  <a:chExt cx="725" cy="139"/>
                </a:xfrm>
              </p:grpSpPr>
              <p:sp>
                <p:nvSpPr>
                  <p:cNvPr id="214701" name="AutoShape 970">
                    <a:extLst>
                      <a:ext uri="{FF2B5EF4-FFF2-40B4-BE49-F238E27FC236}">
                        <a16:creationId xmlns:a16="http://schemas.microsoft.com/office/drawing/2014/main" id="{5DA556D7-AB86-0B41-81D9-B0AB9C150BB4}"/>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2" name="AutoShape 971">
                    <a:extLst>
                      <a:ext uri="{FF2B5EF4-FFF2-40B4-BE49-F238E27FC236}">
                        <a16:creationId xmlns:a16="http://schemas.microsoft.com/office/drawing/2014/main" id="{C302BDF7-EF8B-6545-9E9B-0510998B708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90" name="Rectangle 972">
                  <a:extLst>
                    <a:ext uri="{FF2B5EF4-FFF2-40B4-BE49-F238E27FC236}">
                      <a16:creationId xmlns:a16="http://schemas.microsoft.com/office/drawing/2014/main" id="{05A2BBAC-DBC3-0540-B67B-E6D36E076595}"/>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1" name="Freeform 973">
                  <a:extLst>
                    <a:ext uri="{FF2B5EF4-FFF2-40B4-BE49-F238E27FC236}">
                      <a16:creationId xmlns:a16="http://schemas.microsoft.com/office/drawing/2014/main" id="{C5B62019-7512-6747-A5DC-2D5B4898295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2" name="Freeform 974">
                  <a:extLst>
                    <a:ext uri="{FF2B5EF4-FFF2-40B4-BE49-F238E27FC236}">
                      <a16:creationId xmlns:a16="http://schemas.microsoft.com/office/drawing/2014/main" id="{A384C021-1EEE-B94D-91AB-1B1609889AB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3" name="Oval 975">
                  <a:extLst>
                    <a:ext uri="{FF2B5EF4-FFF2-40B4-BE49-F238E27FC236}">
                      <a16:creationId xmlns:a16="http://schemas.microsoft.com/office/drawing/2014/main" id="{E8BCEDB2-534C-4341-B87C-998080F7C4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4" name="Freeform 976">
                  <a:extLst>
                    <a:ext uri="{FF2B5EF4-FFF2-40B4-BE49-F238E27FC236}">
                      <a16:creationId xmlns:a16="http://schemas.microsoft.com/office/drawing/2014/main" id="{F02E3EB5-8B82-0C47-ACA7-4D78BCEB388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95" name="AutoShape 977">
                  <a:extLst>
                    <a:ext uri="{FF2B5EF4-FFF2-40B4-BE49-F238E27FC236}">
                      <a16:creationId xmlns:a16="http://schemas.microsoft.com/office/drawing/2014/main" id="{ADB9F608-D0D7-764C-A0A9-D25E13D130D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6" name="AutoShape 978">
                  <a:extLst>
                    <a:ext uri="{FF2B5EF4-FFF2-40B4-BE49-F238E27FC236}">
                      <a16:creationId xmlns:a16="http://schemas.microsoft.com/office/drawing/2014/main" id="{AC1603E3-6EBE-1B47-BCA9-3D9E4102C04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7" name="Oval 979">
                  <a:extLst>
                    <a:ext uri="{FF2B5EF4-FFF2-40B4-BE49-F238E27FC236}">
                      <a16:creationId xmlns:a16="http://schemas.microsoft.com/office/drawing/2014/main" id="{215E005D-AA36-0B43-9031-B7E0A8542EC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98" name="Oval 980">
                  <a:extLst>
                    <a:ext uri="{FF2B5EF4-FFF2-40B4-BE49-F238E27FC236}">
                      <a16:creationId xmlns:a16="http://schemas.microsoft.com/office/drawing/2014/main" id="{D270FA32-89BA-024F-87B9-706A833207E5}"/>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99" name="Oval 981">
                  <a:extLst>
                    <a:ext uri="{FF2B5EF4-FFF2-40B4-BE49-F238E27FC236}">
                      <a16:creationId xmlns:a16="http://schemas.microsoft.com/office/drawing/2014/main" id="{A8517F36-A9CF-3842-90F7-E2D2AC4C5F3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700" name="Rectangle 982">
                  <a:extLst>
                    <a:ext uri="{FF2B5EF4-FFF2-40B4-BE49-F238E27FC236}">
                      <a16:creationId xmlns:a16="http://schemas.microsoft.com/office/drawing/2014/main" id="{DABC9A6E-EC5D-6949-8ADD-1DA3848AC2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4" name="Group 827">
              <a:extLst>
                <a:ext uri="{FF2B5EF4-FFF2-40B4-BE49-F238E27FC236}">
                  <a16:creationId xmlns:a16="http://schemas.microsoft.com/office/drawing/2014/main" id="{72CF6EFD-7682-6849-95A1-C9A3214C433C}"/>
                </a:ext>
              </a:extLst>
            </p:cNvPr>
            <p:cNvGrpSpPr>
              <a:grpSpLocks/>
            </p:cNvGrpSpPr>
            <p:nvPr/>
          </p:nvGrpSpPr>
          <p:grpSpPr bwMode="auto">
            <a:xfrm>
              <a:off x="4387291" y="3555216"/>
              <a:ext cx="347753" cy="680208"/>
              <a:chOff x="7923189" y="2486663"/>
              <a:chExt cx="360362" cy="884586"/>
            </a:xfrm>
          </p:grpSpPr>
          <p:pic>
            <p:nvPicPr>
              <p:cNvPr id="214641" name="Picture 3">
                <a:extLst>
                  <a:ext uri="{FF2B5EF4-FFF2-40B4-BE49-F238E27FC236}">
                    <a16:creationId xmlns:a16="http://schemas.microsoft.com/office/drawing/2014/main" id="{65DB9939-26FE-734F-94B7-01B67A78B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42" name="Group 950">
                <a:extLst>
                  <a:ext uri="{FF2B5EF4-FFF2-40B4-BE49-F238E27FC236}">
                    <a16:creationId xmlns:a16="http://schemas.microsoft.com/office/drawing/2014/main" id="{622F892C-9E0E-E746-8CF2-1A7A50B0FA17}"/>
                  </a:ext>
                </a:extLst>
              </p:cNvPr>
              <p:cNvGrpSpPr>
                <a:grpSpLocks/>
              </p:cNvGrpSpPr>
              <p:nvPr/>
            </p:nvGrpSpPr>
            <p:grpSpPr bwMode="auto">
              <a:xfrm>
                <a:off x="7923189" y="2890236"/>
                <a:ext cx="227012" cy="481013"/>
                <a:chOff x="4140" y="429"/>
                <a:chExt cx="1425" cy="2396"/>
              </a:xfrm>
            </p:grpSpPr>
            <p:sp>
              <p:nvSpPr>
                <p:cNvPr id="214643" name="Freeform 951">
                  <a:extLst>
                    <a:ext uri="{FF2B5EF4-FFF2-40B4-BE49-F238E27FC236}">
                      <a16:creationId xmlns:a16="http://schemas.microsoft.com/office/drawing/2014/main" id="{AEF39194-5683-9A4C-92DF-F70754164D1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4" name="Rectangle 952">
                  <a:extLst>
                    <a:ext uri="{FF2B5EF4-FFF2-40B4-BE49-F238E27FC236}">
                      <a16:creationId xmlns:a16="http://schemas.microsoft.com/office/drawing/2014/main" id="{F6730D3F-7252-CC4E-A624-6EF695F924E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5" name="Freeform 953">
                  <a:extLst>
                    <a:ext uri="{FF2B5EF4-FFF2-40B4-BE49-F238E27FC236}">
                      <a16:creationId xmlns:a16="http://schemas.microsoft.com/office/drawing/2014/main" id="{9895C452-A1FC-934B-8E7F-D12C76E28FA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6" name="Freeform 954">
                  <a:extLst>
                    <a:ext uri="{FF2B5EF4-FFF2-40B4-BE49-F238E27FC236}">
                      <a16:creationId xmlns:a16="http://schemas.microsoft.com/office/drawing/2014/main" id="{5BB8C1BD-91AC-B843-9CC7-3CBC3CE098A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47" name="Rectangle 955">
                  <a:extLst>
                    <a:ext uri="{FF2B5EF4-FFF2-40B4-BE49-F238E27FC236}">
                      <a16:creationId xmlns:a16="http://schemas.microsoft.com/office/drawing/2014/main" id="{4CFC6D39-4B55-EC4F-85FD-75570C67DA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48" name="Group 956">
                  <a:extLst>
                    <a:ext uri="{FF2B5EF4-FFF2-40B4-BE49-F238E27FC236}">
                      <a16:creationId xmlns:a16="http://schemas.microsoft.com/office/drawing/2014/main" id="{B75FFD62-95EF-574D-851D-1815FBE0CA79}"/>
                    </a:ext>
                  </a:extLst>
                </p:cNvPr>
                <p:cNvGrpSpPr>
                  <a:grpSpLocks/>
                </p:cNvGrpSpPr>
                <p:nvPr/>
              </p:nvGrpSpPr>
              <p:grpSpPr bwMode="auto">
                <a:xfrm>
                  <a:off x="4749" y="668"/>
                  <a:ext cx="581" cy="145"/>
                  <a:chOff x="614" y="2568"/>
                  <a:chExt cx="725" cy="139"/>
                </a:xfrm>
              </p:grpSpPr>
              <p:sp>
                <p:nvSpPr>
                  <p:cNvPr id="214673" name="AutoShape 957">
                    <a:extLst>
                      <a:ext uri="{FF2B5EF4-FFF2-40B4-BE49-F238E27FC236}">
                        <a16:creationId xmlns:a16="http://schemas.microsoft.com/office/drawing/2014/main" id="{92FB7A1E-97B4-6043-A910-91543DA5177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4" name="AutoShape 958">
                    <a:extLst>
                      <a:ext uri="{FF2B5EF4-FFF2-40B4-BE49-F238E27FC236}">
                        <a16:creationId xmlns:a16="http://schemas.microsoft.com/office/drawing/2014/main" id="{F9C5792F-3580-9242-9974-D32AF4970532}"/>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49" name="Rectangle 959">
                  <a:extLst>
                    <a:ext uri="{FF2B5EF4-FFF2-40B4-BE49-F238E27FC236}">
                      <a16:creationId xmlns:a16="http://schemas.microsoft.com/office/drawing/2014/main" id="{525BE3F0-AE67-2F47-AF98-D4D2F4F2296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0" name="Group 960">
                  <a:extLst>
                    <a:ext uri="{FF2B5EF4-FFF2-40B4-BE49-F238E27FC236}">
                      <a16:creationId xmlns:a16="http://schemas.microsoft.com/office/drawing/2014/main" id="{A601DAB1-CFC0-8F44-A04A-660F58527895}"/>
                    </a:ext>
                  </a:extLst>
                </p:cNvPr>
                <p:cNvGrpSpPr>
                  <a:grpSpLocks/>
                </p:cNvGrpSpPr>
                <p:nvPr/>
              </p:nvGrpSpPr>
              <p:grpSpPr bwMode="auto">
                <a:xfrm>
                  <a:off x="4747" y="994"/>
                  <a:ext cx="581" cy="134"/>
                  <a:chOff x="614" y="2568"/>
                  <a:chExt cx="725" cy="139"/>
                </a:xfrm>
              </p:grpSpPr>
              <p:sp>
                <p:nvSpPr>
                  <p:cNvPr id="214671" name="AutoShape 961">
                    <a:extLst>
                      <a:ext uri="{FF2B5EF4-FFF2-40B4-BE49-F238E27FC236}">
                        <a16:creationId xmlns:a16="http://schemas.microsoft.com/office/drawing/2014/main" id="{ACB609BF-56D2-D44C-83B2-091CA1852FD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2" name="AutoShape 962">
                    <a:extLst>
                      <a:ext uri="{FF2B5EF4-FFF2-40B4-BE49-F238E27FC236}">
                        <a16:creationId xmlns:a16="http://schemas.microsoft.com/office/drawing/2014/main" id="{C9042905-4565-AE40-ACC1-58B4260FAB4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1" name="Rectangle 963">
                  <a:extLst>
                    <a:ext uri="{FF2B5EF4-FFF2-40B4-BE49-F238E27FC236}">
                      <a16:creationId xmlns:a16="http://schemas.microsoft.com/office/drawing/2014/main" id="{C61ED269-47DF-C142-A4D0-B3708111F98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2" name="Rectangle 964">
                  <a:extLst>
                    <a:ext uri="{FF2B5EF4-FFF2-40B4-BE49-F238E27FC236}">
                      <a16:creationId xmlns:a16="http://schemas.microsoft.com/office/drawing/2014/main" id="{00F886D3-9EAE-864A-9F1C-51B52CBFAE22}"/>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53" name="Group 965">
                  <a:extLst>
                    <a:ext uri="{FF2B5EF4-FFF2-40B4-BE49-F238E27FC236}">
                      <a16:creationId xmlns:a16="http://schemas.microsoft.com/office/drawing/2014/main" id="{60624946-4E10-3F40-87A7-BF8C55B631A2}"/>
                    </a:ext>
                  </a:extLst>
                </p:cNvPr>
                <p:cNvGrpSpPr>
                  <a:grpSpLocks/>
                </p:cNvGrpSpPr>
                <p:nvPr/>
              </p:nvGrpSpPr>
              <p:grpSpPr bwMode="auto">
                <a:xfrm>
                  <a:off x="4735" y="1627"/>
                  <a:ext cx="582" cy="151"/>
                  <a:chOff x="614" y="2568"/>
                  <a:chExt cx="725" cy="139"/>
                </a:xfrm>
              </p:grpSpPr>
              <p:sp>
                <p:nvSpPr>
                  <p:cNvPr id="214669" name="AutoShape 966">
                    <a:extLst>
                      <a:ext uri="{FF2B5EF4-FFF2-40B4-BE49-F238E27FC236}">
                        <a16:creationId xmlns:a16="http://schemas.microsoft.com/office/drawing/2014/main" id="{62D17F4D-631D-D942-95B8-2560C6AC81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70" name="AutoShape 967">
                    <a:extLst>
                      <a:ext uri="{FF2B5EF4-FFF2-40B4-BE49-F238E27FC236}">
                        <a16:creationId xmlns:a16="http://schemas.microsoft.com/office/drawing/2014/main" id="{F2543B3C-2B22-FA4F-A5D0-05AA9B0FE2B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4" name="Freeform 968">
                  <a:extLst>
                    <a:ext uri="{FF2B5EF4-FFF2-40B4-BE49-F238E27FC236}">
                      <a16:creationId xmlns:a16="http://schemas.microsoft.com/office/drawing/2014/main" id="{192CDFC2-2C19-6B40-B992-3F094094739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55" name="Group 969">
                  <a:extLst>
                    <a:ext uri="{FF2B5EF4-FFF2-40B4-BE49-F238E27FC236}">
                      <a16:creationId xmlns:a16="http://schemas.microsoft.com/office/drawing/2014/main" id="{E6839DC6-DA7E-C74C-91FB-F78225282CFB}"/>
                    </a:ext>
                  </a:extLst>
                </p:cNvPr>
                <p:cNvGrpSpPr>
                  <a:grpSpLocks/>
                </p:cNvGrpSpPr>
                <p:nvPr/>
              </p:nvGrpSpPr>
              <p:grpSpPr bwMode="auto">
                <a:xfrm>
                  <a:off x="4739" y="1327"/>
                  <a:ext cx="582" cy="139"/>
                  <a:chOff x="614" y="2568"/>
                  <a:chExt cx="725" cy="139"/>
                </a:xfrm>
              </p:grpSpPr>
              <p:sp>
                <p:nvSpPr>
                  <p:cNvPr id="214667" name="AutoShape 970">
                    <a:extLst>
                      <a:ext uri="{FF2B5EF4-FFF2-40B4-BE49-F238E27FC236}">
                        <a16:creationId xmlns:a16="http://schemas.microsoft.com/office/drawing/2014/main" id="{18B6F276-8471-1341-A696-B9F6C89AC00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8" name="AutoShape 971">
                    <a:extLst>
                      <a:ext uri="{FF2B5EF4-FFF2-40B4-BE49-F238E27FC236}">
                        <a16:creationId xmlns:a16="http://schemas.microsoft.com/office/drawing/2014/main" id="{68C51799-1F18-864A-91D1-6F08B18C642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56" name="Rectangle 972">
                  <a:extLst>
                    <a:ext uri="{FF2B5EF4-FFF2-40B4-BE49-F238E27FC236}">
                      <a16:creationId xmlns:a16="http://schemas.microsoft.com/office/drawing/2014/main" id="{4B51390B-A5E5-CB43-8C86-C10F2E7B984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57" name="Freeform 973">
                  <a:extLst>
                    <a:ext uri="{FF2B5EF4-FFF2-40B4-BE49-F238E27FC236}">
                      <a16:creationId xmlns:a16="http://schemas.microsoft.com/office/drawing/2014/main" id="{B52E3253-195E-E14B-A502-625444CE1DD9}"/>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8" name="Freeform 974">
                  <a:extLst>
                    <a:ext uri="{FF2B5EF4-FFF2-40B4-BE49-F238E27FC236}">
                      <a16:creationId xmlns:a16="http://schemas.microsoft.com/office/drawing/2014/main" id="{E7672640-8959-8042-B9BC-0EC53E5938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59" name="Oval 975">
                  <a:extLst>
                    <a:ext uri="{FF2B5EF4-FFF2-40B4-BE49-F238E27FC236}">
                      <a16:creationId xmlns:a16="http://schemas.microsoft.com/office/drawing/2014/main" id="{EC9D3853-3A05-7A41-97AC-7C8D004AB9B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0" name="Freeform 976">
                  <a:extLst>
                    <a:ext uri="{FF2B5EF4-FFF2-40B4-BE49-F238E27FC236}">
                      <a16:creationId xmlns:a16="http://schemas.microsoft.com/office/drawing/2014/main" id="{06EA8E85-732B-014C-8B0A-5EE3252412D2}"/>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61" name="AutoShape 977">
                  <a:extLst>
                    <a:ext uri="{FF2B5EF4-FFF2-40B4-BE49-F238E27FC236}">
                      <a16:creationId xmlns:a16="http://schemas.microsoft.com/office/drawing/2014/main" id="{99429D52-F182-BE4E-B823-05082C04FE9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2" name="AutoShape 978">
                  <a:extLst>
                    <a:ext uri="{FF2B5EF4-FFF2-40B4-BE49-F238E27FC236}">
                      <a16:creationId xmlns:a16="http://schemas.microsoft.com/office/drawing/2014/main" id="{88FC1120-3C79-7041-8DE1-0FB8725D9C7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3" name="Oval 979">
                  <a:extLst>
                    <a:ext uri="{FF2B5EF4-FFF2-40B4-BE49-F238E27FC236}">
                      <a16:creationId xmlns:a16="http://schemas.microsoft.com/office/drawing/2014/main" id="{8D7B5084-A180-D940-A1CF-D723A961793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4" name="Oval 980">
                  <a:extLst>
                    <a:ext uri="{FF2B5EF4-FFF2-40B4-BE49-F238E27FC236}">
                      <a16:creationId xmlns:a16="http://schemas.microsoft.com/office/drawing/2014/main" id="{8E92A1A9-5B46-C649-A91E-E03468D11908}"/>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65" name="Oval 981">
                  <a:extLst>
                    <a:ext uri="{FF2B5EF4-FFF2-40B4-BE49-F238E27FC236}">
                      <a16:creationId xmlns:a16="http://schemas.microsoft.com/office/drawing/2014/main" id="{6F81CDE4-91FE-9B45-8744-F10E6BD1A02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66" name="Rectangle 982">
                  <a:extLst>
                    <a:ext uri="{FF2B5EF4-FFF2-40B4-BE49-F238E27FC236}">
                      <a16:creationId xmlns:a16="http://schemas.microsoft.com/office/drawing/2014/main" id="{95B0618A-7119-4A46-8692-519AC294698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5" name="Group 862">
              <a:extLst>
                <a:ext uri="{FF2B5EF4-FFF2-40B4-BE49-F238E27FC236}">
                  <a16:creationId xmlns:a16="http://schemas.microsoft.com/office/drawing/2014/main" id="{507FD766-D064-0542-B330-E6FC31AF9804}"/>
                </a:ext>
              </a:extLst>
            </p:cNvPr>
            <p:cNvGrpSpPr>
              <a:grpSpLocks/>
            </p:cNvGrpSpPr>
            <p:nvPr/>
          </p:nvGrpSpPr>
          <p:grpSpPr bwMode="auto">
            <a:xfrm>
              <a:off x="5084012" y="5612511"/>
              <a:ext cx="347767" cy="680207"/>
              <a:chOff x="7923189" y="2486664"/>
              <a:chExt cx="360377" cy="884585"/>
            </a:xfrm>
          </p:grpSpPr>
          <p:pic>
            <p:nvPicPr>
              <p:cNvPr id="214607" name="Picture 3">
                <a:extLst>
                  <a:ext uri="{FF2B5EF4-FFF2-40B4-BE49-F238E27FC236}">
                    <a16:creationId xmlns:a16="http://schemas.microsoft.com/office/drawing/2014/main" id="{563CF114-564D-5647-B20D-BA0AE252B2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608" name="Group 950">
                <a:extLst>
                  <a:ext uri="{FF2B5EF4-FFF2-40B4-BE49-F238E27FC236}">
                    <a16:creationId xmlns:a16="http://schemas.microsoft.com/office/drawing/2014/main" id="{B58665F8-F067-9745-BBC5-907E7293FCE3}"/>
                  </a:ext>
                </a:extLst>
              </p:cNvPr>
              <p:cNvGrpSpPr>
                <a:grpSpLocks/>
              </p:cNvGrpSpPr>
              <p:nvPr/>
            </p:nvGrpSpPr>
            <p:grpSpPr bwMode="auto">
              <a:xfrm>
                <a:off x="7923189" y="2890236"/>
                <a:ext cx="227012" cy="481013"/>
                <a:chOff x="4140" y="429"/>
                <a:chExt cx="1425" cy="2396"/>
              </a:xfrm>
            </p:grpSpPr>
            <p:sp>
              <p:nvSpPr>
                <p:cNvPr id="214609" name="Freeform 951">
                  <a:extLst>
                    <a:ext uri="{FF2B5EF4-FFF2-40B4-BE49-F238E27FC236}">
                      <a16:creationId xmlns:a16="http://schemas.microsoft.com/office/drawing/2014/main" id="{0C47CAA2-49AC-4249-8690-07C160A2C94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0" name="Rectangle 952">
                  <a:extLst>
                    <a:ext uri="{FF2B5EF4-FFF2-40B4-BE49-F238E27FC236}">
                      <a16:creationId xmlns:a16="http://schemas.microsoft.com/office/drawing/2014/main" id="{59CD709A-8D3F-CE49-B1FF-F1C01B4D44E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1" name="Freeform 953">
                  <a:extLst>
                    <a:ext uri="{FF2B5EF4-FFF2-40B4-BE49-F238E27FC236}">
                      <a16:creationId xmlns:a16="http://schemas.microsoft.com/office/drawing/2014/main" id="{71CCBE77-2578-E248-B6C3-314F3EDDC7C3}"/>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2" name="Freeform 954">
                  <a:extLst>
                    <a:ext uri="{FF2B5EF4-FFF2-40B4-BE49-F238E27FC236}">
                      <a16:creationId xmlns:a16="http://schemas.microsoft.com/office/drawing/2014/main" id="{781D5A2B-495C-A84A-8C77-F5FC8913480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13" name="Rectangle 955">
                  <a:extLst>
                    <a:ext uri="{FF2B5EF4-FFF2-40B4-BE49-F238E27FC236}">
                      <a16:creationId xmlns:a16="http://schemas.microsoft.com/office/drawing/2014/main" id="{2DFE5F82-32A0-334A-9DEC-94E388EAB43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4" name="Group 956">
                  <a:extLst>
                    <a:ext uri="{FF2B5EF4-FFF2-40B4-BE49-F238E27FC236}">
                      <a16:creationId xmlns:a16="http://schemas.microsoft.com/office/drawing/2014/main" id="{E89932DB-179E-6241-A8B9-C2400A798CFF}"/>
                    </a:ext>
                  </a:extLst>
                </p:cNvPr>
                <p:cNvGrpSpPr>
                  <a:grpSpLocks/>
                </p:cNvGrpSpPr>
                <p:nvPr/>
              </p:nvGrpSpPr>
              <p:grpSpPr bwMode="auto">
                <a:xfrm>
                  <a:off x="4749" y="668"/>
                  <a:ext cx="581" cy="145"/>
                  <a:chOff x="614" y="2568"/>
                  <a:chExt cx="725" cy="139"/>
                </a:xfrm>
              </p:grpSpPr>
              <p:sp>
                <p:nvSpPr>
                  <p:cNvPr id="214639" name="AutoShape 957">
                    <a:extLst>
                      <a:ext uri="{FF2B5EF4-FFF2-40B4-BE49-F238E27FC236}">
                        <a16:creationId xmlns:a16="http://schemas.microsoft.com/office/drawing/2014/main" id="{1D393EA7-13DC-014C-9A72-EA4893ADCAB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40" name="AutoShape 958">
                    <a:extLst>
                      <a:ext uri="{FF2B5EF4-FFF2-40B4-BE49-F238E27FC236}">
                        <a16:creationId xmlns:a16="http://schemas.microsoft.com/office/drawing/2014/main" id="{E2421AEE-CB31-3341-9E23-45BB51C7161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5" name="Rectangle 959">
                  <a:extLst>
                    <a:ext uri="{FF2B5EF4-FFF2-40B4-BE49-F238E27FC236}">
                      <a16:creationId xmlns:a16="http://schemas.microsoft.com/office/drawing/2014/main" id="{AEDFD6AB-D574-334D-9457-2AFEBF4CAB6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6" name="Group 960">
                  <a:extLst>
                    <a:ext uri="{FF2B5EF4-FFF2-40B4-BE49-F238E27FC236}">
                      <a16:creationId xmlns:a16="http://schemas.microsoft.com/office/drawing/2014/main" id="{636B9FE2-64DB-B948-8813-09763826DECD}"/>
                    </a:ext>
                  </a:extLst>
                </p:cNvPr>
                <p:cNvGrpSpPr>
                  <a:grpSpLocks/>
                </p:cNvGrpSpPr>
                <p:nvPr/>
              </p:nvGrpSpPr>
              <p:grpSpPr bwMode="auto">
                <a:xfrm>
                  <a:off x="4747" y="994"/>
                  <a:ext cx="581" cy="134"/>
                  <a:chOff x="614" y="2568"/>
                  <a:chExt cx="725" cy="139"/>
                </a:xfrm>
              </p:grpSpPr>
              <p:sp>
                <p:nvSpPr>
                  <p:cNvPr id="214637" name="AutoShape 961">
                    <a:extLst>
                      <a:ext uri="{FF2B5EF4-FFF2-40B4-BE49-F238E27FC236}">
                        <a16:creationId xmlns:a16="http://schemas.microsoft.com/office/drawing/2014/main" id="{B2B805DE-80C8-B140-804C-4685B428D17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8" name="AutoShape 962">
                    <a:extLst>
                      <a:ext uri="{FF2B5EF4-FFF2-40B4-BE49-F238E27FC236}">
                        <a16:creationId xmlns:a16="http://schemas.microsoft.com/office/drawing/2014/main" id="{19F8F38A-C09D-1A4B-BC66-03901EAC3B6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17" name="Rectangle 963">
                  <a:extLst>
                    <a:ext uri="{FF2B5EF4-FFF2-40B4-BE49-F238E27FC236}">
                      <a16:creationId xmlns:a16="http://schemas.microsoft.com/office/drawing/2014/main" id="{96542B13-9744-9B4D-B110-DB37C9B2971A}"/>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18" name="Rectangle 964">
                  <a:extLst>
                    <a:ext uri="{FF2B5EF4-FFF2-40B4-BE49-F238E27FC236}">
                      <a16:creationId xmlns:a16="http://schemas.microsoft.com/office/drawing/2014/main" id="{4A0F0D86-DABE-014B-B93A-0622A4E941F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619" name="Group 965">
                  <a:extLst>
                    <a:ext uri="{FF2B5EF4-FFF2-40B4-BE49-F238E27FC236}">
                      <a16:creationId xmlns:a16="http://schemas.microsoft.com/office/drawing/2014/main" id="{EB5DD951-DE2E-1C4B-AF54-08C63A86F242}"/>
                    </a:ext>
                  </a:extLst>
                </p:cNvPr>
                <p:cNvGrpSpPr>
                  <a:grpSpLocks/>
                </p:cNvGrpSpPr>
                <p:nvPr/>
              </p:nvGrpSpPr>
              <p:grpSpPr bwMode="auto">
                <a:xfrm>
                  <a:off x="4735" y="1627"/>
                  <a:ext cx="582" cy="151"/>
                  <a:chOff x="614" y="2568"/>
                  <a:chExt cx="725" cy="139"/>
                </a:xfrm>
              </p:grpSpPr>
              <p:sp>
                <p:nvSpPr>
                  <p:cNvPr id="214635" name="AutoShape 966">
                    <a:extLst>
                      <a:ext uri="{FF2B5EF4-FFF2-40B4-BE49-F238E27FC236}">
                        <a16:creationId xmlns:a16="http://schemas.microsoft.com/office/drawing/2014/main" id="{1295AECE-1044-A046-8C03-48CB66B33A5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6" name="AutoShape 967">
                    <a:extLst>
                      <a:ext uri="{FF2B5EF4-FFF2-40B4-BE49-F238E27FC236}">
                        <a16:creationId xmlns:a16="http://schemas.microsoft.com/office/drawing/2014/main" id="{D86A711D-EFD1-4C45-B531-C0F0805252A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0" name="Freeform 968">
                  <a:extLst>
                    <a:ext uri="{FF2B5EF4-FFF2-40B4-BE49-F238E27FC236}">
                      <a16:creationId xmlns:a16="http://schemas.microsoft.com/office/drawing/2014/main" id="{71D47CC6-B1B1-7948-8C4D-CE799466060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621" name="Group 969">
                  <a:extLst>
                    <a:ext uri="{FF2B5EF4-FFF2-40B4-BE49-F238E27FC236}">
                      <a16:creationId xmlns:a16="http://schemas.microsoft.com/office/drawing/2014/main" id="{6E2EABD1-32B0-E648-80D1-730CD44DE35C}"/>
                    </a:ext>
                  </a:extLst>
                </p:cNvPr>
                <p:cNvGrpSpPr>
                  <a:grpSpLocks/>
                </p:cNvGrpSpPr>
                <p:nvPr/>
              </p:nvGrpSpPr>
              <p:grpSpPr bwMode="auto">
                <a:xfrm>
                  <a:off x="4739" y="1327"/>
                  <a:ext cx="582" cy="139"/>
                  <a:chOff x="614" y="2568"/>
                  <a:chExt cx="725" cy="139"/>
                </a:xfrm>
              </p:grpSpPr>
              <p:sp>
                <p:nvSpPr>
                  <p:cNvPr id="214633" name="AutoShape 970">
                    <a:extLst>
                      <a:ext uri="{FF2B5EF4-FFF2-40B4-BE49-F238E27FC236}">
                        <a16:creationId xmlns:a16="http://schemas.microsoft.com/office/drawing/2014/main" id="{5360B30E-6D2B-6B43-856D-F332717BF6F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4" name="AutoShape 971">
                    <a:extLst>
                      <a:ext uri="{FF2B5EF4-FFF2-40B4-BE49-F238E27FC236}">
                        <a16:creationId xmlns:a16="http://schemas.microsoft.com/office/drawing/2014/main" id="{5B6F0033-8A83-1940-B9FF-DE68ABEF6C9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622" name="Rectangle 972">
                  <a:extLst>
                    <a:ext uri="{FF2B5EF4-FFF2-40B4-BE49-F238E27FC236}">
                      <a16:creationId xmlns:a16="http://schemas.microsoft.com/office/drawing/2014/main" id="{1AAA15BA-519D-604A-A063-111934D5315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3" name="Freeform 973">
                  <a:extLst>
                    <a:ext uri="{FF2B5EF4-FFF2-40B4-BE49-F238E27FC236}">
                      <a16:creationId xmlns:a16="http://schemas.microsoft.com/office/drawing/2014/main" id="{D7268FE4-3633-7E4F-A9DE-1A099614C81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4" name="Freeform 974">
                  <a:extLst>
                    <a:ext uri="{FF2B5EF4-FFF2-40B4-BE49-F238E27FC236}">
                      <a16:creationId xmlns:a16="http://schemas.microsoft.com/office/drawing/2014/main" id="{2240B9F2-DF1E-134D-A1CB-9B966296B32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5" name="Oval 975">
                  <a:extLst>
                    <a:ext uri="{FF2B5EF4-FFF2-40B4-BE49-F238E27FC236}">
                      <a16:creationId xmlns:a16="http://schemas.microsoft.com/office/drawing/2014/main" id="{9202F8D2-9D0C-434C-B909-5AC189F3639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6" name="Freeform 976">
                  <a:extLst>
                    <a:ext uri="{FF2B5EF4-FFF2-40B4-BE49-F238E27FC236}">
                      <a16:creationId xmlns:a16="http://schemas.microsoft.com/office/drawing/2014/main" id="{EB09ED96-E768-3444-9C5E-6BC4D1210CE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627" name="AutoShape 977">
                  <a:extLst>
                    <a:ext uri="{FF2B5EF4-FFF2-40B4-BE49-F238E27FC236}">
                      <a16:creationId xmlns:a16="http://schemas.microsoft.com/office/drawing/2014/main" id="{E493530B-AA1E-CA40-8FA9-8708AB0CEA31}"/>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8" name="AutoShape 978">
                  <a:extLst>
                    <a:ext uri="{FF2B5EF4-FFF2-40B4-BE49-F238E27FC236}">
                      <a16:creationId xmlns:a16="http://schemas.microsoft.com/office/drawing/2014/main" id="{29957C38-CF9D-BA4A-8483-4E9F151B0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29" name="Oval 979">
                  <a:extLst>
                    <a:ext uri="{FF2B5EF4-FFF2-40B4-BE49-F238E27FC236}">
                      <a16:creationId xmlns:a16="http://schemas.microsoft.com/office/drawing/2014/main" id="{34B9D8B5-03B1-6541-AB6C-0AB844088641}"/>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0" name="Oval 980">
                  <a:extLst>
                    <a:ext uri="{FF2B5EF4-FFF2-40B4-BE49-F238E27FC236}">
                      <a16:creationId xmlns:a16="http://schemas.microsoft.com/office/drawing/2014/main" id="{A33CE19C-067B-9646-B667-FD1D5A32F24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631" name="Oval 981">
                  <a:extLst>
                    <a:ext uri="{FF2B5EF4-FFF2-40B4-BE49-F238E27FC236}">
                      <a16:creationId xmlns:a16="http://schemas.microsoft.com/office/drawing/2014/main" id="{18AD08A0-EBDE-0D49-A805-5EFA0E85165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32" name="Rectangle 982">
                  <a:extLst>
                    <a:ext uri="{FF2B5EF4-FFF2-40B4-BE49-F238E27FC236}">
                      <a16:creationId xmlns:a16="http://schemas.microsoft.com/office/drawing/2014/main" id="{7BFD1C2B-DDA4-C640-A3FC-9EA3B37D388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6" name="Group 897">
              <a:extLst>
                <a:ext uri="{FF2B5EF4-FFF2-40B4-BE49-F238E27FC236}">
                  <a16:creationId xmlns:a16="http://schemas.microsoft.com/office/drawing/2014/main" id="{CD60E856-AD2F-574C-B841-E53BF7BEB3D6}"/>
                </a:ext>
              </a:extLst>
            </p:cNvPr>
            <p:cNvGrpSpPr>
              <a:grpSpLocks/>
            </p:cNvGrpSpPr>
            <p:nvPr/>
          </p:nvGrpSpPr>
          <p:grpSpPr bwMode="auto">
            <a:xfrm>
              <a:off x="6068038" y="3829780"/>
              <a:ext cx="347753" cy="680208"/>
              <a:chOff x="7923189" y="2486663"/>
              <a:chExt cx="360362" cy="884586"/>
            </a:xfrm>
          </p:grpSpPr>
          <p:pic>
            <p:nvPicPr>
              <p:cNvPr id="214573" name="Picture 3">
                <a:extLst>
                  <a:ext uri="{FF2B5EF4-FFF2-40B4-BE49-F238E27FC236}">
                    <a16:creationId xmlns:a16="http://schemas.microsoft.com/office/drawing/2014/main" id="{7C224992-1229-9E43-998F-00844EECB7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74" name="Group 950">
                <a:extLst>
                  <a:ext uri="{FF2B5EF4-FFF2-40B4-BE49-F238E27FC236}">
                    <a16:creationId xmlns:a16="http://schemas.microsoft.com/office/drawing/2014/main" id="{6F93D902-DF1A-4F4F-B6ED-D18240151B1F}"/>
                  </a:ext>
                </a:extLst>
              </p:cNvPr>
              <p:cNvGrpSpPr>
                <a:grpSpLocks/>
              </p:cNvGrpSpPr>
              <p:nvPr/>
            </p:nvGrpSpPr>
            <p:grpSpPr bwMode="auto">
              <a:xfrm>
                <a:off x="7923189" y="2890236"/>
                <a:ext cx="227012" cy="481013"/>
                <a:chOff x="4140" y="429"/>
                <a:chExt cx="1425" cy="2396"/>
              </a:xfrm>
            </p:grpSpPr>
            <p:sp>
              <p:nvSpPr>
                <p:cNvPr id="214575" name="Freeform 951">
                  <a:extLst>
                    <a:ext uri="{FF2B5EF4-FFF2-40B4-BE49-F238E27FC236}">
                      <a16:creationId xmlns:a16="http://schemas.microsoft.com/office/drawing/2014/main" id="{B0E86564-CD6D-3944-B48B-F5CAEDE6704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6" name="Rectangle 952">
                  <a:extLst>
                    <a:ext uri="{FF2B5EF4-FFF2-40B4-BE49-F238E27FC236}">
                      <a16:creationId xmlns:a16="http://schemas.microsoft.com/office/drawing/2014/main" id="{A167CAD0-6A8A-7941-B1F7-E0A74EFB0A0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7" name="Freeform 953">
                  <a:extLst>
                    <a:ext uri="{FF2B5EF4-FFF2-40B4-BE49-F238E27FC236}">
                      <a16:creationId xmlns:a16="http://schemas.microsoft.com/office/drawing/2014/main" id="{4726D2FD-E8A0-CC4B-A1D8-D89F5A36878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8" name="Freeform 954">
                  <a:extLst>
                    <a:ext uri="{FF2B5EF4-FFF2-40B4-BE49-F238E27FC236}">
                      <a16:creationId xmlns:a16="http://schemas.microsoft.com/office/drawing/2014/main" id="{4F20BF5E-E61A-4A48-BDA8-491822E5B26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79" name="Rectangle 955">
                  <a:extLst>
                    <a:ext uri="{FF2B5EF4-FFF2-40B4-BE49-F238E27FC236}">
                      <a16:creationId xmlns:a16="http://schemas.microsoft.com/office/drawing/2014/main" id="{FD7DC307-1108-F84E-8252-F7C39E957DC8}"/>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0" name="Group 956">
                  <a:extLst>
                    <a:ext uri="{FF2B5EF4-FFF2-40B4-BE49-F238E27FC236}">
                      <a16:creationId xmlns:a16="http://schemas.microsoft.com/office/drawing/2014/main" id="{742701A2-1BAB-1D4A-93EE-7945F9079FF3}"/>
                    </a:ext>
                  </a:extLst>
                </p:cNvPr>
                <p:cNvGrpSpPr>
                  <a:grpSpLocks/>
                </p:cNvGrpSpPr>
                <p:nvPr/>
              </p:nvGrpSpPr>
              <p:grpSpPr bwMode="auto">
                <a:xfrm>
                  <a:off x="4749" y="668"/>
                  <a:ext cx="581" cy="145"/>
                  <a:chOff x="614" y="2568"/>
                  <a:chExt cx="725" cy="139"/>
                </a:xfrm>
              </p:grpSpPr>
              <p:sp>
                <p:nvSpPr>
                  <p:cNvPr id="214605" name="AutoShape 957">
                    <a:extLst>
                      <a:ext uri="{FF2B5EF4-FFF2-40B4-BE49-F238E27FC236}">
                        <a16:creationId xmlns:a16="http://schemas.microsoft.com/office/drawing/2014/main" id="{B1DBF270-A4D7-6F43-BDAE-283D09FC33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6" name="AutoShape 958">
                    <a:extLst>
                      <a:ext uri="{FF2B5EF4-FFF2-40B4-BE49-F238E27FC236}">
                        <a16:creationId xmlns:a16="http://schemas.microsoft.com/office/drawing/2014/main" id="{8B922D59-1E34-5E49-A1A0-1A79FA563FD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1" name="Rectangle 959">
                  <a:extLst>
                    <a:ext uri="{FF2B5EF4-FFF2-40B4-BE49-F238E27FC236}">
                      <a16:creationId xmlns:a16="http://schemas.microsoft.com/office/drawing/2014/main" id="{720F6FB5-0794-834C-9FF7-0EDA784C544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2" name="Group 960">
                  <a:extLst>
                    <a:ext uri="{FF2B5EF4-FFF2-40B4-BE49-F238E27FC236}">
                      <a16:creationId xmlns:a16="http://schemas.microsoft.com/office/drawing/2014/main" id="{3EDABE8F-C0D3-F64F-9383-8EEB162419C4}"/>
                    </a:ext>
                  </a:extLst>
                </p:cNvPr>
                <p:cNvGrpSpPr>
                  <a:grpSpLocks/>
                </p:cNvGrpSpPr>
                <p:nvPr/>
              </p:nvGrpSpPr>
              <p:grpSpPr bwMode="auto">
                <a:xfrm>
                  <a:off x="4747" y="994"/>
                  <a:ext cx="581" cy="134"/>
                  <a:chOff x="614" y="2568"/>
                  <a:chExt cx="725" cy="139"/>
                </a:xfrm>
              </p:grpSpPr>
              <p:sp>
                <p:nvSpPr>
                  <p:cNvPr id="214603" name="AutoShape 961">
                    <a:extLst>
                      <a:ext uri="{FF2B5EF4-FFF2-40B4-BE49-F238E27FC236}">
                        <a16:creationId xmlns:a16="http://schemas.microsoft.com/office/drawing/2014/main" id="{F11EB9E8-25F5-3C4C-B45A-1E592BB9E6AF}"/>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4" name="AutoShape 962">
                    <a:extLst>
                      <a:ext uri="{FF2B5EF4-FFF2-40B4-BE49-F238E27FC236}">
                        <a16:creationId xmlns:a16="http://schemas.microsoft.com/office/drawing/2014/main" id="{703CEBB7-DEC9-1048-A10F-083DD20EA20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3" name="Rectangle 963">
                  <a:extLst>
                    <a:ext uri="{FF2B5EF4-FFF2-40B4-BE49-F238E27FC236}">
                      <a16:creationId xmlns:a16="http://schemas.microsoft.com/office/drawing/2014/main" id="{9454D8B8-6B15-444B-B14F-63ECB29ED8A0}"/>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4" name="Rectangle 964">
                  <a:extLst>
                    <a:ext uri="{FF2B5EF4-FFF2-40B4-BE49-F238E27FC236}">
                      <a16:creationId xmlns:a16="http://schemas.microsoft.com/office/drawing/2014/main" id="{69DE74CF-EB07-AD4A-B698-E00F3D2666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85" name="Group 965">
                  <a:extLst>
                    <a:ext uri="{FF2B5EF4-FFF2-40B4-BE49-F238E27FC236}">
                      <a16:creationId xmlns:a16="http://schemas.microsoft.com/office/drawing/2014/main" id="{3081CBEE-87E9-5647-B228-1A327E765CEE}"/>
                    </a:ext>
                  </a:extLst>
                </p:cNvPr>
                <p:cNvGrpSpPr>
                  <a:grpSpLocks/>
                </p:cNvGrpSpPr>
                <p:nvPr/>
              </p:nvGrpSpPr>
              <p:grpSpPr bwMode="auto">
                <a:xfrm>
                  <a:off x="4735" y="1627"/>
                  <a:ext cx="582" cy="151"/>
                  <a:chOff x="614" y="2568"/>
                  <a:chExt cx="725" cy="139"/>
                </a:xfrm>
              </p:grpSpPr>
              <p:sp>
                <p:nvSpPr>
                  <p:cNvPr id="214601" name="AutoShape 966">
                    <a:extLst>
                      <a:ext uri="{FF2B5EF4-FFF2-40B4-BE49-F238E27FC236}">
                        <a16:creationId xmlns:a16="http://schemas.microsoft.com/office/drawing/2014/main" id="{701EE972-A5F2-444C-BC8E-70153B4777BA}"/>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2" name="AutoShape 967">
                    <a:extLst>
                      <a:ext uri="{FF2B5EF4-FFF2-40B4-BE49-F238E27FC236}">
                        <a16:creationId xmlns:a16="http://schemas.microsoft.com/office/drawing/2014/main" id="{0130ACB8-9781-EA4A-A1DB-82D0F29EBF2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6" name="Freeform 968">
                  <a:extLst>
                    <a:ext uri="{FF2B5EF4-FFF2-40B4-BE49-F238E27FC236}">
                      <a16:creationId xmlns:a16="http://schemas.microsoft.com/office/drawing/2014/main" id="{4AB44CEB-E837-7147-A8A7-57C5FDA6FF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87" name="Group 969">
                  <a:extLst>
                    <a:ext uri="{FF2B5EF4-FFF2-40B4-BE49-F238E27FC236}">
                      <a16:creationId xmlns:a16="http://schemas.microsoft.com/office/drawing/2014/main" id="{A74DE05C-88D9-774E-B8F5-0BA3B55D1114}"/>
                    </a:ext>
                  </a:extLst>
                </p:cNvPr>
                <p:cNvGrpSpPr>
                  <a:grpSpLocks/>
                </p:cNvGrpSpPr>
                <p:nvPr/>
              </p:nvGrpSpPr>
              <p:grpSpPr bwMode="auto">
                <a:xfrm>
                  <a:off x="4739" y="1327"/>
                  <a:ext cx="582" cy="139"/>
                  <a:chOff x="614" y="2568"/>
                  <a:chExt cx="725" cy="139"/>
                </a:xfrm>
              </p:grpSpPr>
              <p:sp>
                <p:nvSpPr>
                  <p:cNvPr id="214599" name="AutoShape 970">
                    <a:extLst>
                      <a:ext uri="{FF2B5EF4-FFF2-40B4-BE49-F238E27FC236}">
                        <a16:creationId xmlns:a16="http://schemas.microsoft.com/office/drawing/2014/main" id="{F6664F2B-8007-C042-8BD4-9DD26D6562F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600" name="AutoShape 971">
                    <a:extLst>
                      <a:ext uri="{FF2B5EF4-FFF2-40B4-BE49-F238E27FC236}">
                        <a16:creationId xmlns:a16="http://schemas.microsoft.com/office/drawing/2014/main" id="{681E6074-B6F0-504F-8D76-434A29BF799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88" name="Rectangle 972">
                  <a:extLst>
                    <a:ext uri="{FF2B5EF4-FFF2-40B4-BE49-F238E27FC236}">
                      <a16:creationId xmlns:a16="http://schemas.microsoft.com/office/drawing/2014/main" id="{016C43F7-AF1C-2148-8C6F-047013498BF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89" name="Freeform 973">
                  <a:extLst>
                    <a:ext uri="{FF2B5EF4-FFF2-40B4-BE49-F238E27FC236}">
                      <a16:creationId xmlns:a16="http://schemas.microsoft.com/office/drawing/2014/main" id="{960017AB-A9BC-7B49-A693-83AE1F1CE7ED}"/>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0" name="Freeform 974">
                  <a:extLst>
                    <a:ext uri="{FF2B5EF4-FFF2-40B4-BE49-F238E27FC236}">
                      <a16:creationId xmlns:a16="http://schemas.microsoft.com/office/drawing/2014/main" id="{B4FEDAA7-65C7-7743-89B9-688476EC7D6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1" name="Oval 975">
                  <a:extLst>
                    <a:ext uri="{FF2B5EF4-FFF2-40B4-BE49-F238E27FC236}">
                      <a16:creationId xmlns:a16="http://schemas.microsoft.com/office/drawing/2014/main" id="{F2EA992E-8FC3-CA49-80B6-2C38049950C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2" name="Freeform 976">
                  <a:extLst>
                    <a:ext uri="{FF2B5EF4-FFF2-40B4-BE49-F238E27FC236}">
                      <a16:creationId xmlns:a16="http://schemas.microsoft.com/office/drawing/2014/main" id="{96A0DFAB-1B0D-C045-A4E7-A67AB0B521F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93" name="AutoShape 977">
                  <a:extLst>
                    <a:ext uri="{FF2B5EF4-FFF2-40B4-BE49-F238E27FC236}">
                      <a16:creationId xmlns:a16="http://schemas.microsoft.com/office/drawing/2014/main" id="{D8947F5E-F7D1-B64E-8558-F6B3FCA1C3D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4" name="AutoShape 978">
                  <a:extLst>
                    <a:ext uri="{FF2B5EF4-FFF2-40B4-BE49-F238E27FC236}">
                      <a16:creationId xmlns:a16="http://schemas.microsoft.com/office/drawing/2014/main" id="{1EB4BFCE-7C30-584C-B7B4-818CB34C41C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5" name="Oval 979">
                  <a:extLst>
                    <a:ext uri="{FF2B5EF4-FFF2-40B4-BE49-F238E27FC236}">
                      <a16:creationId xmlns:a16="http://schemas.microsoft.com/office/drawing/2014/main" id="{1A441EBF-90E7-A346-B395-AB5628A9320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6" name="Oval 980">
                  <a:extLst>
                    <a:ext uri="{FF2B5EF4-FFF2-40B4-BE49-F238E27FC236}">
                      <a16:creationId xmlns:a16="http://schemas.microsoft.com/office/drawing/2014/main" id="{F646C0CE-064B-8F45-BC86-4C7AC008D46B}"/>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97" name="Oval 981">
                  <a:extLst>
                    <a:ext uri="{FF2B5EF4-FFF2-40B4-BE49-F238E27FC236}">
                      <a16:creationId xmlns:a16="http://schemas.microsoft.com/office/drawing/2014/main" id="{49379C7D-E020-B342-93A3-E8AF6207970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98" name="Rectangle 982">
                  <a:extLst>
                    <a:ext uri="{FF2B5EF4-FFF2-40B4-BE49-F238E27FC236}">
                      <a16:creationId xmlns:a16="http://schemas.microsoft.com/office/drawing/2014/main" id="{084820A8-C10D-2D49-9723-2DF79F9B9FB9}"/>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7" name="Group 932">
              <a:extLst>
                <a:ext uri="{FF2B5EF4-FFF2-40B4-BE49-F238E27FC236}">
                  <a16:creationId xmlns:a16="http://schemas.microsoft.com/office/drawing/2014/main" id="{0D03F1A7-2CEA-8449-B4F3-59622B4BB9F1}"/>
                </a:ext>
              </a:extLst>
            </p:cNvPr>
            <p:cNvGrpSpPr>
              <a:grpSpLocks/>
            </p:cNvGrpSpPr>
            <p:nvPr/>
          </p:nvGrpSpPr>
          <p:grpSpPr bwMode="auto">
            <a:xfrm>
              <a:off x="2122838" y="5630065"/>
              <a:ext cx="347753" cy="680208"/>
              <a:chOff x="7923189" y="2486663"/>
              <a:chExt cx="360362" cy="884586"/>
            </a:xfrm>
          </p:grpSpPr>
          <p:pic>
            <p:nvPicPr>
              <p:cNvPr id="214539" name="Picture 3">
                <a:extLst>
                  <a:ext uri="{FF2B5EF4-FFF2-40B4-BE49-F238E27FC236}">
                    <a16:creationId xmlns:a16="http://schemas.microsoft.com/office/drawing/2014/main" id="{5DE36EB3-3AFF-BA4F-BD6D-409F9CE17E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540" name="Group 950">
                <a:extLst>
                  <a:ext uri="{FF2B5EF4-FFF2-40B4-BE49-F238E27FC236}">
                    <a16:creationId xmlns:a16="http://schemas.microsoft.com/office/drawing/2014/main" id="{78FA27D7-EDBE-9B42-BE48-BD8D91C4F4B1}"/>
                  </a:ext>
                </a:extLst>
              </p:cNvPr>
              <p:cNvGrpSpPr>
                <a:grpSpLocks/>
              </p:cNvGrpSpPr>
              <p:nvPr/>
            </p:nvGrpSpPr>
            <p:grpSpPr bwMode="auto">
              <a:xfrm>
                <a:off x="7923189" y="2890236"/>
                <a:ext cx="227012" cy="481013"/>
                <a:chOff x="4140" y="429"/>
                <a:chExt cx="1425" cy="2396"/>
              </a:xfrm>
            </p:grpSpPr>
            <p:sp>
              <p:nvSpPr>
                <p:cNvPr id="214541" name="Freeform 951">
                  <a:extLst>
                    <a:ext uri="{FF2B5EF4-FFF2-40B4-BE49-F238E27FC236}">
                      <a16:creationId xmlns:a16="http://schemas.microsoft.com/office/drawing/2014/main" id="{BA79EE71-8A12-4640-8D04-F4A8C1152C6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2" name="Rectangle 952">
                  <a:extLst>
                    <a:ext uri="{FF2B5EF4-FFF2-40B4-BE49-F238E27FC236}">
                      <a16:creationId xmlns:a16="http://schemas.microsoft.com/office/drawing/2014/main" id="{5BF62D1C-48AC-7D48-95E1-670C967A2D9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43" name="Freeform 953">
                  <a:extLst>
                    <a:ext uri="{FF2B5EF4-FFF2-40B4-BE49-F238E27FC236}">
                      <a16:creationId xmlns:a16="http://schemas.microsoft.com/office/drawing/2014/main" id="{934C90DD-A5EE-3248-B6FB-FA697019225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4" name="Freeform 954">
                  <a:extLst>
                    <a:ext uri="{FF2B5EF4-FFF2-40B4-BE49-F238E27FC236}">
                      <a16:creationId xmlns:a16="http://schemas.microsoft.com/office/drawing/2014/main" id="{EFE7FF54-2122-3B4A-9237-801511A1E85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45" name="Rectangle 955">
                  <a:extLst>
                    <a:ext uri="{FF2B5EF4-FFF2-40B4-BE49-F238E27FC236}">
                      <a16:creationId xmlns:a16="http://schemas.microsoft.com/office/drawing/2014/main" id="{AA2E6AFB-B64A-0F47-A889-468715B276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6" name="Group 956">
                  <a:extLst>
                    <a:ext uri="{FF2B5EF4-FFF2-40B4-BE49-F238E27FC236}">
                      <a16:creationId xmlns:a16="http://schemas.microsoft.com/office/drawing/2014/main" id="{03D5C498-2613-CC40-9A1A-88B8C69DB4AC}"/>
                    </a:ext>
                  </a:extLst>
                </p:cNvPr>
                <p:cNvGrpSpPr>
                  <a:grpSpLocks/>
                </p:cNvGrpSpPr>
                <p:nvPr/>
              </p:nvGrpSpPr>
              <p:grpSpPr bwMode="auto">
                <a:xfrm>
                  <a:off x="4749" y="668"/>
                  <a:ext cx="581" cy="145"/>
                  <a:chOff x="614" y="2568"/>
                  <a:chExt cx="725" cy="139"/>
                </a:xfrm>
              </p:grpSpPr>
              <p:sp>
                <p:nvSpPr>
                  <p:cNvPr id="214571" name="AutoShape 957">
                    <a:extLst>
                      <a:ext uri="{FF2B5EF4-FFF2-40B4-BE49-F238E27FC236}">
                        <a16:creationId xmlns:a16="http://schemas.microsoft.com/office/drawing/2014/main" id="{91B8132F-1C0A-5A4C-88EE-B1FD03A61C5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2" name="AutoShape 958">
                    <a:extLst>
                      <a:ext uri="{FF2B5EF4-FFF2-40B4-BE49-F238E27FC236}">
                        <a16:creationId xmlns:a16="http://schemas.microsoft.com/office/drawing/2014/main" id="{AC41DB90-C49E-1142-883C-9F64F283D5D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7" name="Rectangle 959">
                  <a:extLst>
                    <a:ext uri="{FF2B5EF4-FFF2-40B4-BE49-F238E27FC236}">
                      <a16:creationId xmlns:a16="http://schemas.microsoft.com/office/drawing/2014/main" id="{3BFF5039-4721-2E4D-8E36-FCFE445AFDF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48" name="Group 960">
                  <a:extLst>
                    <a:ext uri="{FF2B5EF4-FFF2-40B4-BE49-F238E27FC236}">
                      <a16:creationId xmlns:a16="http://schemas.microsoft.com/office/drawing/2014/main" id="{01CD9547-2890-C74D-A640-EC13991ECC83}"/>
                    </a:ext>
                  </a:extLst>
                </p:cNvPr>
                <p:cNvGrpSpPr>
                  <a:grpSpLocks/>
                </p:cNvGrpSpPr>
                <p:nvPr/>
              </p:nvGrpSpPr>
              <p:grpSpPr bwMode="auto">
                <a:xfrm>
                  <a:off x="4747" y="994"/>
                  <a:ext cx="581" cy="134"/>
                  <a:chOff x="614" y="2568"/>
                  <a:chExt cx="725" cy="139"/>
                </a:xfrm>
              </p:grpSpPr>
              <p:sp>
                <p:nvSpPr>
                  <p:cNvPr id="214569" name="AutoShape 961">
                    <a:extLst>
                      <a:ext uri="{FF2B5EF4-FFF2-40B4-BE49-F238E27FC236}">
                        <a16:creationId xmlns:a16="http://schemas.microsoft.com/office/drawing/2014/main" id="{4E7C2351-B99F-FE48-8432-49883E0F2A2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70" name="AutoShape 962">
                    <a:extLst>
                      <a:ext uri="{FF2B5EF4-FFF2-40B4-BE49-F238E27FC236}">
                        <a16:creationId xmlns:a16="http://schemas.microsoft.com/office/drawing/2014/main" id="{70A705C3-0630-7743-85C8-3F5D10E5649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49" name="Rectangle 963">
                  <a:extLst>
                    <a:ext uri="{FF2B5EF4-FFF2-40B4-BE49-F238E27FC236}">
                      <a16:creationId xmlns:a16="http://schemas.microsoft.com/office/drawing/2014/main" id="{4226CB1D-275D-024A-955F-6BC17F69C5A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0" name="Rectangle 964">
                  <a:extLst>
                    <a:ext uri="{FF2B5EF4-FFF2-40B4-BE49-F238E27FC236}">
                      <a16:creationId xmlns:a16="http://schemas.microsoft.com/office/drawing/2014/main" id="{3F11C6D0-E545-8C46-8D2B-C6F5E282E68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551" name="Group 965">
                  <a:extLst>
                    <a:ext uri="{FF2B5EF4-FFF2-40B4-BE49-F238E27FC236}">
                      <a16:creationId xmlns:a16="http://schemas.microsoft.com/office/drawing/2014/main" id="{6E742B3E-C6CE-9A42-9D1F-7A80FD035971}"/>
                    </a:ext>
                  </a:extLst>
                </p:cNvPr>
                <p:cNvGrpSpPr>
                  <a:grpSpLocks/>
                </p:cNvGrpSpPr>
                <p:nvPr/>
              </p:nvGrpSpPr>
              <p:grpSpPr bwMode="auto">
                <a:xfrm>
                  <a:off x="4735" y="1627"/>
                  <a:ext cx="582" cy="151"/>
                  <a:chOff x="614" y="2568"/>
                  <a:chExt cx="725" cy="139"/>
                </a:xfrm>
              </p:grpSpPr>
              <p:sp>
                <p:nvSpPr>
                  <p:cNvPr id="214567" name="AutoShape 966">
                    <a:extLst>
                      <a:ext uri="{FF2B5EF4-FFF2-40B4-BE49-F238E27FC236}">
                        <a16:creationId xmlns:a16="http://schemas.microsoft.com/office/drawing/2014/main" id="{26E60C4B-5F3A-244E-A71E-59C43916B1E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8" name="AutoShape 967">
                    <a:extLst>
                      <a:ext uri="{FF2B5EF4-FFF2-40B4-BE49-F238E27FC236}">
                        <a16:creationId xmlns:a16="http://schemas.microsoft.com/office/drawing/2014/main" id="{E3EAF3AD-8DFF-2048-882F-E23E3E9F30F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2" name="Freeform 968">
                  <a:extLst>
                    <a:ext uri="{FF2B5EF4-FFF2-40B4-BE49-F238E27FC236}">
                      <a16:creationId xmlns:a16="http://schemas.microsoft.com/office/drawing/2014/main" id="{43AAD801-E54F-A840-B9B9-5106EC5D10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53" name="Group 969">
                  <a:extLst>
                    <a:ext uri="{FF2B5EF4-FFF2-40B4-BE49-F238E27FC236}">
                      <a16:creationId xmlns:a16="http://schemas.microsoft.com/office/drawing/2014/main" id="{284D7B7E-FA9C-4C42-B210-91742B8823E6}"/>
                    </a:ext>
                  </a:extLst>
                </p:cNvPr>
                <p:cNvGrpSpPr>
                  <a:grpSpLocks/>
                </p:cNvGrpSpPr>
                <p:nvPr/>
              </p:nvGrpSpPr>
              <p:grpSpPr bwMode="auto">
                <a:xfrm>
                  <a:off x="4739" y="1327"/>
                  <a:ext cx="582" cy="139"/>
                  <a:chOff x="614" y="2568"/>
                  <a:chExt cx="725" cy="139"/>
                </a:xfrm>
              </p:grpSpPr>
              <p:sp>
                <p:nvSpPr>
                  <p:cNvPr id="214565" name="AutoShape 970">
                    <a:extLst>
                      <a:ext uri="{FF2B5EF4-FFF2-40B4-BE49-F238E27FC236}">
                        <a16:creationId xmlns:a16="http://schemas.microsoft.com/office/drawing/2014/main" id="{8FED6D26-E27C-5D41-88ED-BAD4B53B514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6" name="AutoShape 971">
                    <a:extLst>
                      <a:ext uri="{FF2B5EF4-FFF2-40B4-BE49-F238E27FC236}">
                        <a16:creationId xmlns:a16="http://schemas.microsoft.com/office/drawing/2014/main" id="{C8D2A46A-8F4E-9848-B2B2-4456B9EE1A0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554" name="Rectangle 972">
                  <a:extLst>
                    <a:ext uri="{FF2B5EF4-FFF2-40B4-BE49-F238E27FC236}">
                      <a16:creationId xmlns:a16="http://schemas.microsoft.com/office/drawing/2014/main" id="{67D5ECA4-557C-B845-86F6-AC44D0C0D18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5" name="Freeform 973">
                  <a:extLst>
                    <a:ext uri="{FF2B5EF4-FFF2-40B4-BE49-F238E27FC236}">
                      <a16:creationId xmlns:a16="http://schemas.microsoft.com/office/drawing/2014/main" id="{AF3298E6-C14C-CB46-8F61-E0E59FEADA76}"/>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6" name="Freeform 974">
                  <a:extLst>
                    <a:ext uri="{FF2B5EF4-FFF2-40B4-BE49-F238E27FC236}">
                      <a16:creationId xmlns:a16="http://schemas.microsoft.com/office/drawing/2014/main" id="{A56E4D83-9A3E-544A-BA23-873018E427A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7" name="Oval 975">
                  <a:extLst>
                    <a:ext uri="{FF2B5EF4-FFF2-40B4-BE49-F238E27FC236}">
                      <a16:creationId xmlns:a16="http://schemas.microsoft.com/office/drawing/2014/main" id="{AEF30947-F8A0-194F-B4BA-4AD952BE398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58" name="Freeform 976">
                  <a:extLst>
                    <a:ext uri="{FF2B5EF4-FFF2-40B4-BE49-F238E27FC236}">
                      <a16:creationId xmlns:a16="http://schemas.microsoft.com/office/drawing/2014/main" id="{68DA3ED0-277F-D841-85D5-AA483902579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59" name="AutoShape 977">
                  <a:extLst>
                    <a:ext uri="{FF2B5EF4-FFF2-40B4-BE49-F238E27FC236}">
                      <a16:creationId xmlns:a16="http://schemas.microsoft.com/office/drawing/2014/main" id="{E7834B2A-9B47-1041-9D90-15394F42B2C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0" name="AutoShape 978">
                  <a:extLst>
                    <a:ext uri="{FF2B5EF4-FFF2-40B4-BE49-F238E27FC236}">
                      <a16:creationId xmlns:a16="http://schemas.microsoft.com/office/drawing/2014/main" id="{02F3B69F-9FC0-ED46-95EA-40F27E1D120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1" name="Oval 979">
                  <a:extLst>
                    <a:ext uri="{FF2B5EF4-FFF2-40B4-BE49-F238E27FC236}">
                      <a16:creationId xmlns:a16="http://schemas.microsoft.com/office/drawing/2014/main" id="{4DE57B74-718C-334B-8B94-98CC94D5232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2" name="Oval 980">
                  <a:extLst>
                    <a:ext uri="{FF2B5EF4-FFF2-40B4-BE49-F238E27FC236}">
                      <a16:creationId xmlns:a16="http://schemas.microsoft.com/office/drawing/2014/main" id="{652A99B5-08D3-C64C-96C5-5ECCBF7E110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563" name="Oval 981">
                  <a:extLst>
                    <a:ext uri="{FF2B5EF4-FFF2-40B4-BE49-F238E27FC236}">
                      <a16:creationId xmlns:a16="http://schemas.microsoft.com/office/drawing/2014/main" id="{E9E54174-B84B-9146-8E65-121AE87CE6D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564" name="Rectangle 982">
                  <a:extLst>
                    <a:ext uri="{FF2B5EF4-FFF2-40B4-BE49-F238E27FC236}">
                      <a16:creationId xmlns:a16="http://schemas.microsoft.com/office/drawing/2014/main" id="{704EC13D-5637-0B42-BD20-1DE721BE161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398" name="Group 15">
              <a:extLst>
                <a:ext uri="{FF2B5EF4-FFF2-40B4-BE49-F238E27FC236}">
                  <a16:creationId xmlns:a16="http://schemas.microsoft.com/office/drawing/2014/main" id="{D8E1866F-6854-DA47-9762-C14A87A4DECA}"/>
                </a:ext>
              </a:extLst>
            </p:cNvPr>
            <p:cNvGrpSpPr>
              <a:grpSpLocks/>
            </p:cNvGrpSpPr>
            <p:nvPr/>
          </p:nvGrpSpPr>
          <p:grpSpPr bwMode="auto">
            <a:xfrm>
              <a:off x="7707615" y="4368892"/>
              <a:ext cx="990551" cy="731635"/>
              <a:chOff x="7707615" y="4368892"/>
              <a:chExt cx="990551" cy="731635"/>
            </a:xfrm>
          </p:grpSpPr>
          <p:pic>
            <p:nvPicPr>
              <p:cNvPr id="214439" name="Picture 14">
                <a:extLst>
                  <a:ext uri="{FF2B5EF4-FFF2-40B4-BE49-F238E27FC236}">
                    <a16:creationId xmlns:a16="http://schemas.microsoft.com/office/drawing/2014/main" id="{3BCD9759-5B21-114C-8761-09126950D3C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440" name="Group 249">
                <a:extLst>
                  <a:ext uri="{FF2B5EF4-FFF2-40B4-BE49-F238E27FC236}">
                    <a16:creationId xmlns:a16="http://schemas.microsoft.com/office/drawing/2014/main" id="{545A4638-7D8B-F449-B237-6472B9C5CF2B}"/>
                  </a:ext>
                </a:extLst>
              </p:cNvPr>
              <p:cNvGrpSpPr>
                <a:grpSpLocks/>
              </p:cNvGrpSpPr>
              <p:nvPr/>
            </p:nvGrpSpPr>
            <p:grpSpPr bwMode="auto">
              <a:xfrm flipH="1">
                <a:off x="7707615" y="4368892"/>
                <a:ext cx="225953" cy="395900"/>
                <a:chOff x="4140" y="429"/>
                <a:chExt cx="1425" cy="2396"/>
              </a:xfrm>
            </p:grpSpPr>
            <p:sp>
              <p:nvSpPr>
                <p:cNvPr id="214507" name="Freeform 250">
                  <a:extLst>
                    <a:ext uri="{FF2B5EF4-FFF2-40B4-BE49-F238E27FC236}">
                      <a16:creationId xmlns:a16="http://schemas.microsoft.com/office/drawing/2014/main" id="{FB58D26C-934D-1247-B2AC-3802534B9715}"/>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1" name="Rectangle 251">
                  <a:extLst>
                    <a:ext uri="{FF2B5EF4-FFF2-40B4-BE49-F238E27FC236}">
                      <a16:creationId xmlns:a16="http://schemas.microsoft.com/office/drawing/2014/main" id="{65302C2E-3662-3D47-B457-2ABF58402C16}"/>
                    </a:ext>
                  </a:extLst>
                </p:cNvPr>
                <p:cNvSpPr>
                  <a:spLocks noChangeArrowheads="1"/>
                </p:cNvSpPr>
                <p:nvPr/>
              </p:nvSpPr>
              <p:spPr bwMode="auto">
                <a:xfrm>
                  <a:off x="4204" y="425"/>
                  <a:ext cx="1051" cy="2259"/>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09" name="Freeform 252">
                  <a:extLst>
                    <a:ext uri="{FF2B5EF4-FFF2-40B4-BE49-F238E27FC236}">
                      <a16:creationId xmlns:a16="http://schemas.microsoft.com/office/drawing/2014/main" id="{A431C36B-24D9-1546-B351-A1FE2329624D}"/>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10" name="Freeform 253">
                  <a:extLst>
                    <a:ext uri="{FF2B5EF4-FFF2-40B4-BE49-F238E27FC236}">
                      <a16:creationId xmlns:a16="http://schemas.microsoft.com/office/drawing/2014/main" id="{4383C380-326F-3C48-9ACE-950CF0D017E9}"/>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4" name="Rectangle 254">
                  <a:extLst>
                    <a:ext uri="{FF2B5EF4-FFF2-40B4-BE49-F238E27FC236}">
                      <a16:creationId xmlns:a16="http://schemas.microsoft.com/office/drawing/2014/main" id="{DCE11187-1669-A547-907A-C9F158F5E0D1}"/>
                    </a:ext>
                  </a:extLst>
                </p:cNvPr>
                <p:cNvSpPr>
                  <a:spLocks noChangeArrowheads="1"/>
                </p:cNvSpPr>
                <p:nvPr/>
              </p:nvSpPr>
              <p:spPr bwMode="auto">
                <a:xfrm>
                  <a:off x="4214" y="685"/>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2" name="Group 255">
                  <a:extLst>
                    <a:ext uri="{FF2B5EF4-FFF2-40B4-BE49-F238E27FC236}">
                      <a16:creationId xmlns:a16="http://schemas.microsoft.com/office/drawing/2014/main" id="{990375B8-5CF9-284F-9EF8-6B9193FD690A}"/>
                    </a:ext>
                  </a:extLst>
                </p:cNvPr>
                <p:cNvGrpSpPr>
                  <a:grpSpLocks/>
                </p:cNvGrpSpPr>
                <p:nvPr/>
              </p:nvGrpSpPr>
              <p:grpSpPr bwMode="auto">
                <a:xfrm>
                  <a:off x="4749" y="668"/>
                  <a:ext cx="581" cy="145"/>
                  <a:chOff x="614" y="2568"/>
                  <a:chExt cx="725" cy="139"/>
                </a:xfrm>
              </p:grpSpPr>
              <p:sp>
                <p:nvSpPr>
                  <p:cNvPr id="1000" name="AutoShape 256">
                    <a:extLst>
                      <a:ext uri="{FF2B5EF4-FFF2-40B4-BE49-F238E27FC236}">
                        <a16:creationId xmlns:a16="http://schemas.microsoft.com/office/drawing/2014/main" id="{BCE01474-1697-9845-A36F-44B56DC3FB28}"/>
                      </a:ext>
                    </a:extLst>
                  </p:cNvPr>
                  <p:cNvSpPr>
                    <a:spLocks noChangeArrowheads="1"/>
                  </p:cNvSpPr>
                  <p:nvPr/>
                </p:nvSpPr>
                <p:spPr bwMode="auto">
                  <a:xfrm>
                    <a:off x="646" y="2566"/>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01" name="AutoShape 257">
                    <a:extLst>
                      <a:ext uri="{FF2B5EF4-FFF2-40B4-BE49-F238E27FC236}">
                        <a16:creationId xmlns:a16="http://schemas.microsoft.com/office/drawing/2014/main" id="{E67735CE-42B1-0644-8805-47682EB2CEC6}"/>
                      </a:ext>
                    </a:extLst>
                  </p:cNvPr>
                  <p:cNvSpPr>
                    <a:spLocks noChangeArrowheads="1"/>
                  </p:cNvSpPr>
                  <p:nvPr/>
                </p:nvSpPr>
                <p:spPr bwMode="auto">
                  <a:xfrm>
                    <a:off x="659" y="2584"/>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6" name="Rectangle 258">
                  <a:extLst>
                    <a:ext uri="{FF2B5EF4-FFF2-40B4-BE49-F238E27FC236}">
                      <a16:creationId xmlns:a16="http://schemas.microsoft.com/office/drawing/2014/main" id="{D1183BDC-3751-0D40-AF16-7EBEFA471653}"/>
                    </a:ext>
                  </a:extLst>
                </p:cNvPr>
                <p:cNvSpPr>
                  <a:spLocks noChangeArrowheads="1"/>
                </p:cNvSpPr>
                <p:nvPr/>
              </p:nvSpPr>
              <p:spPr bwMode="auto">
                <a:xfrm>
                  <a:off x="4224" y="101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4" name="Group 259">
                  <a:extLst>
                    <a:ext uri="{FF2B5EF4-FFF2-40B4-BE49-F238E27FC236}">
                      <a16:creationId xmlns:a16="http://schemas.microsoft.com/office/drawing/2014/main" id="{601517E3-C345-9B42-B1E3-85EB550F6D0F}"/>
                    </a:ext>
                  </a:extLst>
                </p:cNvPr>
                <p:cNvGrpSpPr>
                  <a:grpSpLocks/>
                </p:cNvGrpSpPr>
                <p:nvPr/>
              </p:nvGrpSpPr>
              <p:grpSpPr bwMode="auto">
                <a:xfrm>
                  <a:off x="4747" y="994"/>
                  <a:ext cx="581" cy="134"/>
                  <a:chOff x="614" y="2568"/>
                  <a:chExt cx="725" cy="139"/>
                </a:xfrm>
              </p:grpSpPr>
              <p:sp>
                <p:nvSpPr>
                  <p:cNvPr id="998" name="AutoShape 260">
                    <a:extLst>
                      <a:ext uri="{FF2B5EF4-FFF2-40B4-BE49-F238E27FC236}">
                        <a16:creationId xmlns:a16="http://schemas.microsoft.com/office/drawing/2014/main" id="{9BBD73B2-30D3-F543-9F93-BB96C0EA4592}"/>
                      </a:ext>
                    </a:extLst>
                  </p:cNvPr>
                  <p:cNvSpPr>
                    <a:spLocks noChangeArrowheads="1"/>
                  </p:cNvSpPr>
                  <p:nvPr/>
                </p:nvSpPr>
                <p:spPr bwMode="auto">
                  <a:xfrm>
                    <a:off x="611" y="256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9" name="AutoShape 261">
                    <a:extLst>
                      <a:ext uri="{FF2B5EF4-FFF2-40B4-BE49-F238E27FC236}">
                        <a16:creationId xmlns:a16="http://schemas.microsoft.com/office/drawing/2014/main" id="{C15B9CE5-6342-FC47-890E-3DE9B4B6C44D}"/>
                      </a:ext>
                    </a:extLst>
                  </p:cNvPr>
                  <p:cNvSpPr>
                    <a:spLocks noChangeArrowheads="1"/>
                  </p:cNvSpPr>
                  <p:nvPr/>
                </p:nvSpPr>
                <p:spPr bwMode="auto">
                  <a:xfrm>
                    <a:off x="624" y="258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78" name="Rectangle 262">
                  <a:extLst>
                    <a:ext uri="{FF2B5EF4-FFF2-40B4-BE49-F238E27FC236}">
                      <a16:creationId xmlns:a16="http://schemas.microsoft.com/office/drawing/2014/main" id="{08BF4B3F-334E-B84F-BD21-1D8E4CCAE115}"/>
                    </a:ext>
                  </a:extLst>
                </p:cNvPr>
                <p:cNvSpPr>
                  <a:spLocks noChangeArrowheads="1"/>
                </p:cNvSpPr>
                <p:nvPr/>
              </p:nvSpPr>
              <p:spPr bwMode="auto">
                <a:xfrm>
                  <a:off x="4224" y="1358"/>
                  <a:ext cx="591" cy="29"/>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79" name="Rectangle 263">
                  <a:extLst>
                    <a:ext uri="{FF2B5EF4-FFF2-40B4-BE49-F238E27FC236}">
                      <a16:creationId xmlns:a16="http://schemas.microsoft.com/office/drawing/2014/main" id="{66868866-1B9E-2D47-AA03-F94E46A0DCC5}"/>
                    </a:ext>
                  </a:extLst>
                </p:cNvPr>
                <p:cNvSpPr>
                  <a:spLocks noChangeArrowheads="1"/>
                </p:cNvSpPr>
                <p:nvPr/>
              </p:nvSpPr>
              <p:spPr bwMode="auto">
                <a:xfrm>
                  <a:off x="4234" y="1627"/>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517" name="Group 264">
                  <a:extLst>
                    <a:ext uri="{FF2B5EF4-FFF2-40B4-BE49-F238E27FC236}">
                      <a16:creationId xmlns:a16="http://schemas.microsoft.com/office/drawing/2014/main" id="{A0EE9E27-0661-B84B-8F3D-9C8510F42593}"/>
                    </a:ext>
                  </a:extLst>
                </p:cNvPr>
                <p:cNvGrpSpPr>
                  <a:grpSpLocks/>
                </p:cNvGrpSpPr>
                <p:nvPr/>
              </p:nvGrpSpPr>
              <p:grpSpPr bwMode="auto">
                <a:xfrm>
                  <a:off x="4735" y="1627"/>
                  <a:ext cx="582" cy="151"/>
                  <a:chOff x="614" y="2568"/>
                  <a:chExt cx="725" cy="139"/>
                </a:xfrm>
              </p:grpSpPr>
              <p:sp>
                <p:nvSpPr>
                  <p:cNvPr id="996" name="AutoShape 265">
                    <a:extLst>
                      <a:ext uri="{FF2B5EF4-FFF2-40B4-BE49-F238E27FC236}">
                        <a16:creationId xmlns:a16="http://schemas.microsoft.com/office/drawing/2014/main" id="{9DCA2718-B1F6-2244-AFCA-B960F4F6BC23}"/>
                      </a:ext>
                    </a:extLst>
                  </p:cNvPr>
                  <p:cNvSpPr>
                    <a:spLocks noChangeArrowheads="1"/>
                  </p:cNvSpPr>
                  <p:nvPr/>
                </p:nvSpPr>
                <p:spPr bwMode="auto">
                  <a:xfrm>
                    <a:off x="614" y="2568"/>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7" name="AutoShape 266">
                    <a:extLst>
                      <a:ext uri="{FF2B5EF4-FFF2-40B4-BE49-F238E27FC236}">
                        <a16:creationId xmlns:a16="http://schemas.microsoft.com/office/drawing/2014/main" id="{9D04F19F-82C7-CD45-B603-E1678F4CA19D}"/>
                      </a:ext>
                    </a:extLst>
                  </p:cNvPr>
                  <p:cNvSpPr>
                    <a:spLocks noChangeArrowheads="1"/>
                  </p:cNvSpPr>
                  <p:nvPr/>
                </p:nvSpPr>
                <p:spPr bwMode="auto">
                  <a:xfrm>
                    <a:off x="626" y="2585"/>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518" name="Freeform 267">
                  <a:extLst>
                    <a:ext uri="{FF2B5EF4-FFF2-40B4-BE49-F238E27FC236}">
                      <a16:creationId xmlns:a16="http://schemas.microsoft.com/office/drawing/2014/main" id="{1B0EF3F8-744F-5343-AEDA-4EA404B50471}"/>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519" name="Group 268">
                  <a:extLst>
                    <a:ext uri="{FF2B5EF4-FFF2-40B4-BE49-F238E27FC236}">
                      <a16:creationId xmlns:a16="http://schemas.microsoft.com/office/drawing/2014/main" id="{6CDE9642-131D-C943-BED9-DE3B0D79D775}"/>
                    </a:ext>
                  </a:extLst>
                </p:cNvPr>
                <p:cNvGrpSpPr>
                  <a:grpSpLocks/>
                </p:cNvGrpSpPr>
                <p:nvPr/>
              </p:nvGrpSpPr>
              <p:grpSpPr bwMode="auto">
                <a:xfrm>
                  <a:off x="4739" y="1327"/>
                  <a:ext cx="582" cy="139"/>
                  <a:chOff x="614" y="2568"/>
                  <a:chExt cx="725" cy="139"/>
                </a:xfrm>
              </p:grpSpPr>
              <p:sp>
                <p:nvSpPr>
                  <p:cNvPr id="994" name="AutoShape 269">
                    <a:extLst>
                      <a:ext uri="{FF2B5EF4-FFF2-40B4-BE49-F238E27FC236}">
                        <a16:creationId xmlns:a16="http://schemas.microsoft.com/office/drawing/2014/main" id="{D4492096-351F-1B46-88EC-7C66E8E11228}"/>
                      </a:ext>
                    </a:extLst>
                  </p:cNvPr>
                  <p:cNvSpPr>
                    <a:spLocks noChangeArrowheads="1"/>
                  </p:cNvSpPr>
                  <p:nvPr/>
                </p:nvSpPr>
                <p:spPr bwMode="auto">
                  <a:xfrm>
                    <a:off x="646" y="2541"/>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5" name="AutoShape 270">
                    <a:extLst>
                      <a:ext uri="{FF2B5EF4-FFF2-40B4-BE49-F238E27FC236}">
                        <a16:creationId xmlns:a16="http://schemas.microsoft.com/office/drawing/2014/main" id="{0EE67903-F639-F641-8C3D-290FEA9FDB21}"/>
                      </a:ext>
                    </a:extLst>
                  </p:cNvPr>
                  <p:cNvSpPr>
                    <a:spLocks noChangeArrowheads="1"/>
                  </p:cNvSpPr>
                  <p:nvPr/>
                </p:nvSpPr>
                <p:spPr bwMode="auto">
                  <a:xfrm>
                    <a:off x="659" y="2560"/>
                    <a:ext cx="661"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83" name="Rectangle 271">
                  <a:extLst>
                    <a:ext uri="{FF2B5EF4-FFF2-40B4-BE49-F238E27FC236}">
                      <a16:creationId xmlns:a16="http://schemas.microsoft.com/office/drawing/2014/main" id="{9B6F5948-7B18-7444-B017-378F820D7D58}"/>
                    </a:ext>
                  </a:extLst>
                </p:cNvPr>
                <p:cNvSpPr>
                  <a:spLocks noChangeArrowheads="1"/>
                </p:cNvSpPr>
                <p:nvPr/>
              </p:nvSpPr>
              <p:spPr bwMode="auto">
                <a:xfrm>
                  <a:off x="5256" y="425"/>
                  <a:ext cx="60" cy="226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1" name="Freeform 272">
                  <a:extLst>
                    <a:ext uri="{FF2B5EF4-FFF2-40B4-BE49-F238E27FC236}">
                      <a16:creationId xmlns:a16="http://schemas.microsoft.com/office/drawing/2014/main" id="{74A0B2B4-82A1-D04F-A6F9-F637E9C3FA4B}"/>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522" name="Freeform 273">
                  <a:extLst>
                    <a:ext uri="{FF2B5EF4-FFF2-40B4-BE49-F238E27FC236}">
                      <a16:creationId xmlns:a16="http://schemas.microsoft.com/office/drawing/2014/main" id="{A674C7C3-A1F0-F047-85E4-D70E3B0FEB30}"/>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6" name="Oval 274">
                  <a:extLst>
                    <a:ext uri="{FF2B5EF4-FFF2-40B4-BE49-F238E27FC236}">
                      <a16:creationId xmlns:a16="http://schemas.microsoft.com/office/drawing/2014/main" id="{3D83778D-962B-794B-AF8F-5038F5E44793}"/>
                    </a:ext>
                  </a:extLst>
                </p:cNvPr>
                <p:cNvSpPr>
                  <a:spLocks noChangeArrowheads="1"/>
                </p:cNvSpPr>
                <p:nvPr/>
              </p:nvSpPr>
              <p:spPr bwMode="auto">
                <a:xfrm>
                  <a:off x="5516" y="2588"/>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524" name="Freeform 275">
                  <a:extLst>
                    <a:ext uri="{FF2B5EF4-FFF2-40B4-BE49-F238E27FC236}">
                      <a16:creationId xmlns:a16="http://schemas.microsoft.com/office/drawing/2014/main" id="{9AADAACB-A17A-6741-B747-5F9F17B9106D}"/>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8" name="AutoShape 276">
                  <a:extLst>
                    <a:ext uri="{FF2B5EF4-FFF2-40B4-BE49-F238E27FC236}">
                      <a16:creationId xmlns:a16="http://schemas.microsoft.com/office/drawing/2014/main" id="{D1AA7672-D337-5F4D-A5E3-73639F1FAF4F}"/>
                    </a:ext>
                  </a:extLst>
                </p:cNvPr>
                <p:cNvSpPr>
                  <a:spLocks noChangeArrowheads="1"/>
                </p:cNvSpPr>
                <p:nvPr/>
              </p:nvSpPr>
              <p:spPr bwMode="auto">
                <a:xfrm>
                  <a:off x="4144" y="2655"/>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89" name="AutoShape 277">
                  <a:extLst>
                    <a:ext uri="{FF2B5EF4-FFF2-40B4-BE49-F238E27FC236}">
                      <a16:creationId xmlns:a16="http://schemas.microsoft.com/office/drawing/2014/main" id="{DA4DF090-AE22-A54B-B1AD-BCBE6BD640C5}"/>
                    </a:ext>
                  </a:extLst>
                </p:cNvPr>
                <p:cNvSpPr>
                  <a:spLocks noChangeArrowheads="1"/>
                </p:cNvSpPr>
                <p:nvPr/>
              </p:nvSpPr>
              <p:spPr bwMode="auto">
                <a:xfrm>
                  <a:off x="4204" y="2684"/>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0" name="Oval 278">
                  <a:extLst>
                    <a:ext uri="{FF2B5EF4-FFF2-40B4-BE49-F238E27FC236}">
                      <a16:creationId xmlns:a16="http://schemas.microsoft.com/office/drawing/2014/main" id="{F221E6C5-36EF-6C48-A68C-81A3E0969972}"/>
                    </a:ext>
                  </a:extLst>
                </p:cNvPr>
                <p:cNvSpPr>
                  <a:spLocks noChangeArrowheads="1"/>
                </p:cNvSpPr>
                <p:nvPr/>
              </p:nvSpPr>
              <p:spPr bwMode="auto">
                <a:xfrm>
                  <a:off x="4314" y="2357"/>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1" name="Oval 279">
                  <a:extLst>
                    <a:ext uri="{FF2B5EF4-FFF2-40B4-BE49-F238E27FC236}">
                      <a16:creationId xmlns:a16="http://schemas.microsoft.com/office/drawing/2014/main" id="{3FAA8ECB-A278-8346-8C6D-8420A2CC8912}"/>
                    </a:ext>
                  </a:extLst>
                </p:cNvPr>
                <p:cNvSpPr>
                  <a:spLocks noChangeArrowheads="1"/>
                </p:cNvSpPr>
                <p:nvPr/>
              </p:nvSpPr>
              <p:spPr bwMode="auto">
                <a:xfrm>
                  <a:off x="4485" y="2357"/>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992" name="Oval 280">
                  <a:extLst>
                    <a:ext uri="{FF2B5EF4-FFF2-40B4-BE49-F238E27FC236}">
                      <a16:creationId xmlns:a16="http://schemas.microsoft.com/office/drawing/2014/main" id="{BA13D755-DBC5-9940-945C-18BC3EAF8015}"/>
                    </a:ext>
                  </a:extLst>
                </p:cNvPr>
                <p:cNvSpPr>
                  <a:spLocks noChangeArrowheads="1"/>
                </p:cNvSpPr>
                <p:nvPr/>
              </p:nvSpPr>
              <p:spPr bwMode="auto">
                <a:xfrm>
                  <a:off x="4665" y="2357"/>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3" name="Rectangle 281">
                  <a:extLst>
                    <a:ext uri="{FF2B5EF4-FFF2-40B4-BE49-F238E27FC236}">
                      <a16:creationId xmlns:a16="http://schemas.microsoft.com/office/drawing/2014/main" id="{281DE436-01CE-6245-9466-1E760328087F}"/>
                    </a:ext>
                  </a:extLst>
                </p:cNvPr>
                <p:cNvSpPr>
                  <a:spLocks noChangeArrowheads="1"/>
                </p:cNvSpPr>
                <p:nvPr/>
              </p:nvSpPr>
              <p:spPr bwMode="auto">
                <a:xfrm>
                  <a:off x="5065" y="1809"/>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1" name="Group 249">
                <a:extLst>
                  <a:ext uri="{FF2B5EF4-FFF2-40B4-BE49-F238E27FC236}">
                    <a16:creationId xmlns:a16="http://schemas.microsoft.com/office/drawing/2014/main" id="{35F1932C-326D-0146-A9A4-DA9DFE91851A}"/>
                  </a:ext>
                </a:extLst>
              </p:cNvPr>
              <p:cNvGrpSpPr>
                <a:grpSpLocks/>
              </p:cNvGrpSpPr>
              <p:nvPr/>
            </p:nvGrpSpPr>
            <p:grpSpPr bwMode="auto">
              <a:xfrm flipH="1">
                <a:off x="7939866" y="4369199"/>
                <a:ext cx="225953" cy="395900"/>
                <a:chOff x="4140" y="429"/>
                <a:chExt cx="1425" cy="2396"/>
              </a:xfrm>
            </p:grpSpPr>
            <p:sp>
              <p:nvSpPr>
                <p:cNvPr id="214475" name="Freeform 250">
                  <a:extLst>
                    <a:ext uri="{FF2B5EF4-FFF2-40B4-BE49-F238E27FC236}">
                      <a16:creationId xmlns:a16="http://schemas.microsoft.com/office/drawing/2014/main" id="{58CA36AC-C4F2-7143-8A51-7767B09075C1}"/>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4" name="Rectangle 251">
                  <a:extLst>
                    <a:ext uri="{FF2B5EF4-FFF2-40B4-BE49-F238E27FC236}">
                      <a16:creationId xmlns:a16="http://schemas.microsoft.com/office/drawing/2014/main" id="{5BBE273B-E2F7-D042-A54D-C993852B4D3D}"/>
                    </a:ext>
                  </a:extLst>
                </p:cNvPr>
                <p:cNvSpPr>
                  <a:spLocks noChangeArrowheads="1"/>
                </p:cNvSpPr>
                <p:nvPr/>
              </p:nvSpPr>
              <p:spPr bwMode="auto">
                <a:xfrm>
                  <a:off x="4207" y="404"/>
                  <a:ext cx="1051" cy="230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77" name="Freeform 252">
                  <a:extLst>
                    <a:ext uri="{FF2B5EF4-FFF2-40B4-BE49-F238E27FC236}">
                      <a16:creationId xmlns:a16="http://schemas.microsoft.com/office/drawing/2014/main" id="{C776B47F-7FD8-B441-944A-621470F36FC8}"/>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78" name="Freeform 253">
                  <a:extLst>
                    <a:ext uri="{FF2B5EF4-FFF2-40B4-BE49-F238E27FC236}">
                      <a16:creationId xmlns:a16="http://schemas.microsoft.com/office/drawing/2014/main" id="{8466434E-4A0E-504B-8FE4-D7613363DEE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7" name="Rectangle 254">
                  <a:extLst>
                    <a:ext uri="{FF2B5EF4-FFF2-40B4-BE49-F238E27FC236}">
                      <a16:creationId xmlns:a16="http://schemas.microsoft.com/office/drawing/2014/main" id="{62B93510-50B3-9944-A74E-B4E7B09B0114}"/>
                    </a:ext>
                  </a:extLst>
                </p:cNvPr>
                <p:cNvSpPr>
                  <a:spLocks noChangeArrowheads="1"/>
                </p:cNvSpPr>
                <p:nvPr/>
              </p:nvSpPr>
              <p:spPr bwMode="auto">
                <a:xfrm>
                  <a:off x="4207" y="693"/>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0" name="Group 255">
                  <a:extLst>
                    <a:ext uri="{FF2B5EF4-FFF2-40B4-BE49-F238E27FC236}">
                      <a16:creationId xmlns:a16="http://schemas.microsoft.com/office/drawing/2014/main" id="{BA5EECC9-0945-AB4F-B835-A1970B1AB577}"/>
                    </a:ext>
                  </a:extLst>
                </p:cNvPr>
                <p:cNvGrpSpPr>
                  <a:grpSpLocks/>
                </p:cNvGrpSpPr>
                <p:nvPr/>
              </p:nvGrpSpPr>
              <p:grpSpPr bwMode="auto">
                <a:xfrm>
                  <a:off x="4749" y="668"/>
                  <a:ext cx="581" cy="145"/>
                  <a:chOff x="614" y="2568"/>
                  <a:chExt cx="725" cy="139"/>
                </a:xfrm>
              </p:grpSpPr>
              <p:sp>
                <p:nvSpPr>
                  <p:cNvPr id="1033" name="AutoShape 256">
                    <a:extLst>
                      <a:ext uri="{FF2B5EF4-FFF2-40B4-BE49-F238E27FC236}">
                        <a16:creationId xmlns:a16="http://schemas.microsoft.com/office/drawing/2014/main" id="{193AEA28-F13F-C042-82FC-1733A7A6B80B}"/>
                      </a:ext>
                    </a:extLst>
                  </p:cNvPr>
                  <p:cNvSpPr>
                    <a:spLocks noChangeArrowheads="1"/>
                  </p:cNvSpPr>
                  <p:nvPr/>
                </p:nvSpPr>
                <p:spPr bwMode="auto">
                  <a:xfrm>
                    <a:off x="612" y="2564"/>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4" name="AutoShape 257">
                    <a:extLst>
                      <a:ext uri="{FF2B5EF4-FFF2-40B4-BE49-F238E27FC236}">
                        <a16:creationId xmlns:a16="http://schemas.microsoft.com/office/drawing/2014/main" id="{78A4EFB8-9EC9-164C-A0D2-6A616DA96AF8}"/>
                      </a:ext>
                    </a:extLst>
                  </p:cNvPr>
                  <p:cNvSpPr>
                    <a:spLocks noChangeArrowheads="1"/>
                  </p:cNvSpPr>
                  <p:nvPr/>
                </p:nvSpPr>
                <p:spPr bwMode="auto">
                  <a:xfrm>
                    <a:off x="625" y="2582"/>
                    <a:ext cx="700" cy="8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9" name="Rectangle 258">
                  <a:extLst>
                    <a:ext uri="{FF2B5EF4-FFF2-40B4-BE49-F238E27FC236}">
                      <a16:creationId xmlns:a16="http://schemas.microsoft.com/office/drawing/2014/main" id="{63FEDA8D-55C8-7F49-BC3C-444A45A9D5C9}"/>
                    </a:ext>
                  </a:extLst>
                </p:cNvPr>
                <p:cNvSpPr>
                  <a:spLocks noChangeArrowheads="1"/>
                </p:cNvSpPr>
                <p:nvPr/>
              </p:nvSpPr>
              <p:spPr bwMode="auto">
                <a:xfrm>
                  <a:off x="4227" y="1019"/>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2" name="Group 259">
                  <a:extLst>
                    <a:ext uri="{FF2B5EF4-FFF2-40B4-BE49-F238E27FC236}">
                      <a16:creationId xmlns:a16="http://schemas.microsoft.com/office/drawing/2014/main" id="{3BEB1F80-FFE7-3546-8E7A-FBF3400E9469}"/>
                    </a:ext>
                  </a:extLst>
                </p:cNvPr>
                <p:cNvGrpSpPr>
                  <a:grpSpLocks/>
                </p:cNvGrpSpPr>
                <p:nvPr/>
              </p:nvGrpSpPr>
              <p:grpSpPr bwMode="auto">
                <a:xfrm>
                  <a:off x="4747" y="994"/>
                  <a:ext cx="581" cy="134"/>
                  <a:chOff x="614" y="2568"/>
                  <a:chExt cx="725" cy="139"/>
                </a:xfrm>
              </p:grpSpPr>
              <p:sp>
                <p:nvSpPr>
                  <p:cNvPr id="1031" name="AutoShape 260">
                    <a:extLst>
                      <a:ext uri="{FF2B5EF4-FFF2-40B4-BE49-F238E27FC236}">
                        <a16:creationId xmlns:a16="http://schemas.microsoft.com/office/drawing/2014/main" id="{E38C416B-CFBE-9640-89DC-752097E578BC}"/>
                      </a:ext>
                    </a:extLst>
                  </p:cNvPr>
                  <p:cNvSpPr>
                    <a:spLocks noChangeArrowheads="1"/>
                  </p:cNvSpPr>
                  <p:nvPr/>
                </p:nvSpPr>
                <p:spPr bwMode="auto">
                  <a:xfrm>
                    <a:off x="615" y="256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2" name="AutoShape 261">
                    <a:extLst>
                      <a:ext uri="{FF2B5EF4-FFF2-40B4-BE49-F238E27FC236}">
                        <a16:creationId xmlns:a16="http://schemas.microsoft.com/office/drawing/2014/main" id="{2D82F72C-6E9D-0B4B-8C62-1153FEA5EAFD}"/>
                      </a:ext>
                    </a:extLst>
                  </p:cNvPr>
                  <p:cNvSpPr>
                    <a:spLocks noChangeArrowheads="1"/>
                  </p:cNvSpPr>
                  <p:nvPr/>
                </p:nvSpPr>
                <p:spPr bwMode="auto">
                  <a:xfrm>
                    <a:off x="627" y="258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1" name="Rectangle 262">
                  <a:extLst>
                    <a:ext uri="{FF2B5EF4-FFF2-40B4-BE49-F238E27FC236}">
                      <a16:creationId xmlns:a16="http://schemas.microsoft.com/office/drawing/2014/main" id="{8CEE0B6A-FBE5-1943-AE4A-4FC25DBD7DB4}"/>
                    </a:ext>
                  </a:extLst>
                </p:cNvPr>
                <p:cNvSpPr>
                  <a:spLocks noChangeArrowheads="1"/>
                </p:cNvSpPr>
                <p:nvPr/>
              </p:nvSpPr>
              <p:spPr bwMode="auto">
                <a:xfrm>
                  <a:off x="4217" y="1356"/>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12" name="Rectangle 263">
                  <a:extLst>
                    <a:ext uri="{FF2B5EF4-FFF2-40B4-BE49-F238E27FC236}">
                      <a16:creationId xmlns:a16="http://schemas.microsoft.com/office/drawing/2014/main" id="{C1C46E5B-0462-424F-BD79-914CF05F284F}"/>
                    </a:ext>
                  </a:extLst>
                </p:cNvPr>
                <p:cNvSpPr>
                  <a:spLocks noChangeArrowheads="1"/>
                </p:cNvSpPr>
                <p:nvPr/>
              </p:nvSpPr>
              <p:spPr bwMode="auto">
                <a:xfrm>
                  <a:off x="4227" y="165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85" name="Group 264">
                  <a:extLst>
                    <a:ext uri="{FF2B5EF4-FFF2-40B4-BE49-F238E27FC236}">
                      <a16:creationId xmlns:a16="http://schemas.microsoft.com/office/drawing/2014/main" id="{9AEA0B16-12AF-D24D-A5C8-F942794D7C92}"/>
                    </a:ext>
                  </a:extLst>
                </p:cNvPr>
                <p:cNvGrpSpPr>
                  <a:grpSpLocks/>
                </p:cNvGrpSpPr>
                <p:nvPr/>
              </p:nvGrpSpPr>
              <p:grpSpPr bwMode="auto">
                <a:xfrm>
                  <a:off x="4735" y="1627"/>
                  <a:ext cx="582" cy="151"/>
                  <a:chOff x="614" y="2568"/>
                  <a:chExt cx="725" cy="139"/>
                </a:xfrm>
              </p:grpSpPr>
              <p:sp>
                <p:nvSpPr>
                  <p:cNvPr id="1029" name="AutoShape 265">
                    <a:extLst>
                      <a:ext uri="{FF2B5EF4-FFF2-40B4-BE49-F238E27FC236}">
                        <a16:creationId xmlns:a16="http://schemas.microsoft.com/office/drawing/2014/main" id="{CB620330-9C28-5D47-9603-8259AB9CF278}"/>
                      </a:ext>
                    </a:extLst>
                  </p:cNvPr>
                  <p:cNvSpPr>
                    <a:spLocks noChangeArrowheads="1"/>
                  </p:cNvSpPr>
                  <p:nvPr/>
                </p:nvSpPr>
                <p:spPr bwMode="auto">
                  <a:xfrm>
                    <a:off x="617" y="2566"/>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30" name="AutoShape 266">
                    <a:extLst>
                      <a:ext uri="{FF2B5EF4-FFF2-40B4-BE49-F238E27FC236}">
                        <a16:creationId xmlns:a16="http://schemas.microsoft.com/office/drawing/2014/main" id="{32016C95-9717-D047-94D8-D0E99634C98A}"/>
                      </a:ext>
                    </a:extLst>
                  </p:cNvPr>
                  <p:cNvSpPr>
                    <a:spLocks noChangeArrowheads="1"/>
                  </p:cNvSpPr>
                  <p:nvPr/>
                </p:nvSpPr>
                <p:spPr bwMode="auto">
                  <a:xfrm>
                    <a:off x="630" y="2584"/>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86" name="Freeform 267">
                  <a:extLst>
                    <a:ext uri="{FF2B5EF4-FFF2-40B4-BE49-F238E27FC236}">
                      <a16:creationId xmlns:a16="http://schemas.microsoft.com/office/drawing/2014/main" id="{ADEBFF28-FA5A-7845-B5DE-F597540D1D0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87" name="Group 268">
                  <a:extLst>
                    <a:ext uri="{FF2B5EF4-FFF2-40B4-BE49-F238E27FC236}">
                      <a16:creationId xmlns:a16="http://schemas.microsoft.com/office/drawing/2014/main" id="{6DAFC9B9-83CE-314E-9AA8-06487C5CE302}"/>
                    </a:ext>
                  </a:extLst>
                </p:cNvPr>
                <p:cNvGrpSpPr>
                  <a:grpSpLocks/>
                </p:cNvGrpSpPr>
                <p:nvPr/>
              </p:nvGrpSpPr>
              <p:grpSpPr bwMode="auto">
                <a:xfrm>
                  <a:off x="4739" y="1327"/>
                  <a:ext cx="582" cy="139"/>
                  <a:chOff x="614" y="2568"/>
                  <a:chExt cx="725" cy="139"/>
                </a:xfrm>
              </p:grpSpPr>
              <p:sp>
                <p:nvSpPr>
                  <p:cNvPr id="1027" name="AutoShape 269">
                    <a:extLst>
                      <a:ext uri="{FF2B5EF4-FFF2-40B4-BE49-F238E27FC236}">
                        <a16:creationId xmlns:a16="http://schemas.microsoft.com/office/drawing/2014/main" id="{8D23CFC1-3A63-3D45-A5BB-EF2A6C7672CB}"/>
                      </a:ext>
                    </a:extLst>
                  </p:cNvPr>
                  <p:cNvSpPr>
                    <a:spLocks noChangeArrowheads="1"/>
                  </p:cNvSpPr>
                  <p:nvPr/>
                </p:nvSpPr>
                <p:spPr bwMode="auto">
                  <a:xfrm>
                    <a:off x="612" y="2568"/>
                    <a:ext cx="761" cy="13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8" name="AutoShape 270">
                    <a:extLst>
                      <a:ext uri="{FF2B5EF4-FFF2-40B4-BE49-F238E27FC236}">
                        <a16:creationId xmlns:a16="http://schemas.microsoft.com/office/drawing/2014/main" id="{E42888F7-E08A-234F-86B9-08D73E97260F}"/>
                      </a:ext>
                    </a:extLst>
                  </p:cNvPr>
                  <p:cNvSpPr>
                    <a:spLocks noChangeArrowheads="1"/>
                  </p:cNvSpPr>
                  <p:nvPr/>
                </p:nvSpPr>
                <p:spPr bwMode="auto">
                  <a:xfrm>
                    <a:off x="625" y="2587"/>
                    <a:ext cx="723"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16" name="Rectangle 271">
                  <a:extLst>
                    <a:ext uri="{FF2B5EF4-FFF2-40B4-BE49-F238E27FC236}">
                      <a16:creationId xmlns:a16="http://schemas.microsoft.com/office/drawing/2014/main" id="{965FA2E4-5471-0644-9F81-AFBA51BB9AD0}"/>
                    </a:ext>
                  </a:extLst>
                </p:cNvPr>
                <p:cNvSpPr>
                  <a:spLocks noChangeArrowheads="1"/>
                </p:cNvSpPr>
                <p:nvPr/>
              </p:nvSpPr>
              <p:spPr bwMode="auto">
                <a:xfrm>
                  <a:off x="5248" y="404"/>
                  <a:ext cx="70" cy="2316"/>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89" name="Freeform 272">
                  <a:extLst>
                    <a:ext uri="{FF2B5EF4-FFF2-40B4-BE49-F238E27FC236}">
                      <a16:creationId xmlns:a16="http://schemas.microsoft.com/office/drawing/2014/main" id="{4BC223C0-AF49-B545-9700-0FBF226291B5}"/>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90" name="Freeform 273">
                  <a:extLst>
                    <a:ext uri="{FF2B5EF4-FFF2-40B4-BE49-F238E27FC236}">
                      <a16:creationId xmlns:a16="http://schemas.microsoft.com/office/drawing/2014/main" id="{58C61B7B-4AA6-B841-AB95-504F8A45B799}"/>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9" name="Oval 274">
                  <a:extLst>
                    <a:ext uri="{FF2B5EF4-FFF2-40B4-BE49-F238E27FC236}">
                      <a16:creationId xmlns:a16="http://schemas.microsoft.com/office/drawing/2014/main" id="{C784855E-AEB4-7749-814B-13BCBC7768FA}"/>
                    </a:ext>
                  </a:extLst>
                </p:cNvPr>
                <p:cNvSpPr>
                  <a:spLocks noChangeArrowheads="1"/>
                </p:cNvSpPr>
                <p:nvPr/>
              </p:nvSpPr>
              <p:spPr bwMode="auto">
                <a:xfrm>
                  <a:off x="5519" y="2615"/>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92" name="Freeform 275">
                  <a:extLst>
                    <a:ext uri="{FF2B5EF4-FFF2-40B4-BE49-F238E27FC236}">
                      <a16:creationId xmlns:a16="http://schemas.microsoft.com/office/drawing/2014/main" id="{CF4060A2-E54A-BA49-9820-6A1D199513F0}"/>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1" name="AutoShape 276">
                  <a:extLst>
                    <a:ext uri="{FF2B5EF4-FFF2-40B4-BE49-F238E27FC236}">
                      <a16:creationId xmlns:a16="http://schemas.microsoft.com/office/drawing/2014/main" id="{37FC0FC9-727A-EC4C-8EC7-98D9C2A865ED}"/>
                    </a:ext>
                  </a:extLst>
                </p:cNvPr>
                <p:cNvSpPr>
                  <a:spLocks noChangeArrowheads="1"/>
                </p:cNvSpPr>
                <p:nvPr/>
              </p:nvSpPr>
              <p:spPr bwMode="auto">
                <a:xfrm>
                  <a:off x="4137" y="2682"/>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2" name="AutoShape 277">
                  <a:extLst>
                    <a:ext uri="{FF2B5EF4-FFF2-40B4-BE49-F238E27FC236}">
                      <a16:creationId xmlns:a16="http://schemas.microsoft.com/office/drawing/2014/main" id="{72D3770A-F36F-8B4A-8FF8-DACD723511A4}"/>
                    </a:ext>
                  </a:extLst>
                </p:cNvPr>
                <p:cNvSpPr>
                  <a:spLocks noChangeArrowheads="1"/>
                </p:cNvSpPr>
                <p:nvPr/>
              </p:nvSpPr>
              <p:spPr bwMode="auto">
                <a:xfrm>
                  <a:off x="4207" y="2711"/>
                  <a:ext cx="1071" cy="8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3" name="Oval 278">
                  <a:extLst>
                    <a:ext uri="{FF2B5EF4-FFF2-40B4-BE49-F238E27FC236}">
                      <a16:creationId xmlns:a16="http://schemas.microsoft.com/office/drawing/2014/main" id="{E20F98A7-F69B-E74B-8FBF-9EA2B529A3D9}"/>
                    </a:ext>
                  </a:extLst>
                </p:cNvPr>
                <p:cNvSpPr>
                  <a:spLocks noChangeArrowheads="1"/>
                </p:cNvSpPr>
                <p:nvPr/>
              </p:nvSpPr>
              <p:spPr bwMode="auto">
                <a:xfrm>
                  <a:off x="4307" y="2384"/>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4" name="Oval 279">
                  <a:extLst>
                    <a:ext uri="{FF2B5EF4-FFF2-40B4-BE49-F238E27FC236}">
                      <a16:creationId xmlns:a16="http://schemas.microsoft.com/office/drawing/2014/main" id="{4E466273-2ADF-E349-88D5-2B6EEDFA380D}"/>
                    </a:ext>
                  </a:extLst>
                </p:cNvPr>
                <p:cNvSpPr>
                  <a:spLocks noChangeArrowheads="1"/>
                </p:cNvSpPr>
                <p:nvPr/>
              </p:nvSpPr>
              <p:spPr bwMode="auto">
                <a:xfrm>
                  <a:off x="4487" y="2384"/>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25" name="Oval 280">
                  <a:extLst>
                    <a:ext uri="{FF2B5EF4-FFF2-40B4-BE49-F238E27FC236}">
                      <a16:creationId xmlns:a16="http://schemas.microsoft.com/office/drawing/2014/main" id="{A0203193-3C0F-B547-9376-A3747E681834}"/>
                    </a:ext>
                  </a:extLst>
                </p:cNvPr>
                <p:cNvSpPr>
                  <a:spLocks noChangeArrowheads="1"/>
                </p:cNvSpPr>
                <p:nvPr/>
              </p:nvSpPr>
              <p:spPr bwMode="auto">
                <a:xfrm>
                  <a:off x="4658" y="2384"/>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26" name="Rectangle 281">
                  <a:extLst>
                    <a:ext uri="{FF2B5EF4-FFF2-40B4-BE49-F238E27FC236}">
                      <a16:creationId xmlns:a16="http://schemas.microsoft.com/office/drawing/2014/main" id="{622E5CFB-1FD5-FE4F-A8B3-4FDC9A6A1653}"/>
                    </a:ext>
                  </a:extLst>
                </p:cNvPr>
                <p:cNvSpPr>
                  <a:spLocks noChangeArrowheads="1"/>
                </p:cNvSpPr>
                <p:nvPr/>
              </p:nvSpPr>
              <p:spPr bwMode="auto">
                <a:xfrm>
                  <a:off x="5068"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442" name="Group 249">
                <a:extLst>
                  <a:ext uri="{FF2B5EF4-FFF2-40B4-BE49-F238E27FC236}">
                    <a16:creationId xmlns:a16="http://schemas.microsoft.com/office/drawing/2014/main" id="{76302BE8-DE92-F84D-BCFA-F53FD5F6A917}"/>
                  </a:ext>
                </a:extLst>
              </p:cNvPr>
              <p:cNvGrpSpPr>
                <a:grpSpLocks/>
              </p:cNvGrpSpPr>
              <p:nvPr/>
            </p:nvGrpSpPr>
            <p:grpSpPr bwMode="auto">
              <a:xfrm flipH="1">
                <a:off x="8472213" y="4384408"/>
                <a:ext cx="225953" cy="395900"/>
                <a:chOff x="4140" y="429"/>
                <a:chExt cx="1425" cy="2396"/>
              </a:xfrm>
            </p:grpSpPr>
            <p:sp>
              <p:nvSpPr>
                <p:cNvPr id="214443" name="Freeform 250">
                  <a:extLst>
                    <a:ext uri="{FF2B5EF4-FFF2-40B4-BE49-F238E27FC236}">
                      <a16:creationId xmlns:a16="http://schemas.microsoft.com/office/drawing/2014/main" id="{D05C3500-37E9-8445-8053-751EA81CC7A4}"/>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7" name="Rectangle 251">
                  <a:extLst>
                    <a:ext uri="{FF2B5EF4-FFF2-40B4-BE49-F238E27FC236}">
                      <a16:creationId xmlns:a16="http://schemas.microsoft.com/office/drawing/2014/main" id="{F1AF5770-7B2A-4842-A16F-49B0B3EEAA02}"/>
                    </a:ext>
                  </a:extLst>
                </p:cNvPr>
                <p:cNvSpPr>
                  <a:spLocks noChangeArrowheads="1"/>
                </p:cNvSpPr>
                <p:nvPr/>
              </p:nvSpPr>
              <p:spPr bwMode="auto">
                <a:xfrm>
                  <a:off x="4200" y="428"/>
                  <a:ext cx="1051" cy="227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45" name="Freeform 252">
                  <a:extLst>
                    <a:ext uri="{FF2B5EF4-FFF2-40B4-BE49-F238E27FC236}">
                      <a16:creationId xmlns:a16="http://schemas.microsoft.com/office/drawing/2014/main" id="{FFEBF131-F741-FD40-99D6-A77188BEF40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46" name="Freeform 253">
                  <a:extLst>
                    <a:ext uri="{FF2B5EF4-FFF2-40B4-BE49-F238E27FC236}">
                      <a16:creationId xmlns:a16="http://schemas.microsoft.com/office/drawing/2014/main" id="{2700696E-48C2-014D-BBFB-F556CF419BF0}"/>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0" name="Rectangle 254">
                  <a:extLst>
                    <a:ext uri="{FF2B5EF4-FFF2-40B4-BE49-F238E27FC236}">
                      <a16:creationId xmlns:a16="http://schemas.microsoft.com/office/drawing/2014/main" id="{1CF44EC9-2774-004D-9366-64CE185764BC}"/>
                    </a:ext>
                  </a:extLst>
                </p:cNvPr>
                <p:cNvSpPr>
                  <a:spLocks noChangeArrowheads="1"/>
                </p:cNvSpPr>
                <p:nvPr/>
              </p:nvSpPr>
              <p:spPr bwMode="auto">
                <a:xfrm>
                  <a:off x="4210" y="687"/>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48" name="Group 255">
                  <a:extLst>
                    <a:ext uri="{FF2B5EF4-FFF2-40B4-BE49-F238E27FC236}">
                      <a16:creationId xmlns:a16="http://schemas.microsoft.com/office/drawing/2014/main" id="{02FB440A-2D9A-A44D-8E86-4B3A8606E042}"/>
                    </a:ext>
                  </a:extLst>
                </p:cNvPr>
                <p:cNvGrpSpPr>
                  <a:grpSpLocks/>
                </p:cNvGrpSpPr>
                <p:nvPr/>
              </p:nvGrpSpPr>
              <p:grpSpPr bwMode="auto">
                <a:xfrm>
                  <a:off x="4749" y="668"/>
                  <a:ext cx="581" cy="145"/>
                  <a:chOff x="614" y="2568"/>
                  <a:chExt cx="725" cy="139"/>
                </a:xfrm>
              </p:grpSpPr>
              <p:sp>
                <p:nvSpPr>
                  <p:cNvPr id="1066" name="AutoShape 256">
                    <a:extLst>
                      <a:ext uri="{FF2B5EF4-FFF2-40B4-BE49-F238E27FC236}">
                        <a16:creationId xmlns:a16="http://schemas.microsoft.com/office/drawing/2014/main" id="{FEBCA26C-A96D-A949-B3AE-6BAA2A834599}"/>
                      </a:ext>
                    </a:extLst>
                  </p:cNvPr>
                  <p:cNvSpPr>
                    <a:spLocks noChangeArrowheads="1"/>
                  </p:cNvSpPr>
                  <p:nvPr/>
                </p:nvSpPr>
                <p:spPr bwMode="auto">
                  <a:xfrm>
                    <a:off x="616" y="2568"/>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7" name="AutoShape 257">
                    <a:extLst>
                      <a:ext uri="{FF2B5EF4-FFF2-40B4-BE49-F238E27FC236}">
                        <a16:creationId xmlns:a16="http://schemas.microsoft.com/office/drawing/2014/main" id="{1C20A722-7739-BA49-8AD3-F5AC8D9C255B}"/>
                      </a:ext>
                    </a:extLst>
                  </p:cNvPr>
                  <p:cNvSpPr>
                    <a:spLocks noChangeArrowheads="1"/>
                  </p:cNvSpPr>
                  <p:nvPr/>
                </p:nvSpPr>
                <p:spPr bwMode="auto">
                  <a:xfrm>
                    <a:off x="629" y="2586"/>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2" name="Rectangle 258">
                  <a:extLst>
                    <a:ext uri="{FF2B5EF4-FFF2-40B4-BE49-F238E27FC236}">
                      <a16:creationId xmlns:a16="http://schemas.microsoft.com/office/drawing/2014/main" id="{F691BD7F-A36F-4148-99D4-B21E74B84AF6}"/>
                    </a:ext>
                  </a:extLst>
                </p:cNvPr>
                <p:cNvSpPr>
                  <a:spLocks noChangeArrowheads="1"/>
                </p:cNvSpPr>
                <p:nvPr/>
              </p:nvSpPr>
              <p:spPr bwMode="auto">
                <a:xfrm>
                  <a:off x="4220" y="10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0" name="Group 259">
                  <a:extLst>
                    <a:ext uri="{FF2B5EF4-FFF2-40B4-BE49-F238E27FC236}">
                      <a16:creationId xmlns:a16="http://schemas.microsoft.com/office/drawing/2014/main" id="{B54FA6C1-182C-3F40-8A70-A42ED10A3939}"/>
                    </a:ext>
                  </a:extLst>
                </p:cNvPr>
                <p:cNvGrpSpPr>
                  <a:grpSpLocks/>
                </p:cNvGrpSpPr>
                <p:nvPr/>
              </p:nvGrpSpPr>
              <p:grpSpPr bwMode="auto">
                <a:xfrm>
                  <a:off x="4747" y="994"/>
                  <a:ext cx="581" cy="134"/>
                  <a:chOff x="614" y="2568"/>
                  <a:chExt cx="725" cy="139"/>
                </a:xfrm>
              </p:grpSpPr>
              <p:sp>
                <p:nvSpPr>
                  <p:cNvPr id="1064" name="AutoShape 260">
                    <a:extLst>
                      <a:ext uri="{FF2B5EF4-FFF2-40B4-BE49-F238E27FC236}">
                        <a16:creationId xmlns:a16="http://schemas.microsoft.com/office/drawing/2014/main" id="{046347E6-06C0-3F44-8231-155ACC094D47}"/>
                      </a:ext>
                    </a:extLst>
                  </p:cNvPr>
                  <p:cNvSpPr>
                    <a:spLocks noChangeArrowheads="1"/>
                  </p:cNvSpPr>
                  <p:nvPr/>
                </p:nvSpPr>
                <p:spPr bwMode="auto">
                  <a:xfrm>
                    <a:off x="581" y="2569"/>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5" name="AutoShape 261">
                    <a:extLst>
                      <a:ext uri="{FF2B5EF4-FFF2-40B4-BE49-F238E27FC236}">
                        <a16:creationId xmlns:a16="http://schemas.microsoft.com/office/drawing/2014/main" id="{0F1E9FDF-4204-484B-AAB6-9486F6F7582C}"/>
                      </a:ext>
                    </a:extLst>
                  </p:cNvPr>
                  <p:cNvSpPr>
                    <a:spLocks noChangeArrowheads="1"/>
                  </p:cNvSpPr>
                  <p:nvPr/>
                </p:nvSpPr>
                <p:spPr bwMode="auto">
                  <a:xfrm>
                    <a:off x="594" y="2589"/>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4" name="Rectangle 262">
                  <a:extLst>
                    <a:ext uri="{FF2B5EF4-FFF2-40B4-BE49-F238E27FC236}">
                      <a16:creationId xmlns:a16="http://schemas.microsoft.com/office/drawing/2014/main" id="{001938B9-FAA2-6A4D-96CF-0421A182B86E}"/>
                    </a:ext>
                  </a:extLst>
                </p:cNvPr>
                <p:cNvSpPr>
                  <a:spLocks noChangeArrowheads="1"/>
                </p:cNvSpPr>
                <p:nvPr/>
              </p:nvSpPr>
              <p:spPr bwMode="auto">
                <a:xfrm>
                  <a:off x="4220" y="1360"/>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45" name="Rectangle 263">
                  <a:extLst>
                    <a:ext uri="{FF2B5EF4-FFF2-40B4-BE49-F238E27FC236}">
                      <a16:creationId xmlns:a16="http://schemas.microsoft.com/office/drawing/2014/main" id="{9FA949CE-3603-CE44-94FA-7B36697ADD90}"/>
                    </a:ext>
                  </a:extLst>
                </p:cNvPr>
                <p:cNvSpPr>
                  <a:spLocks noChangeArrowheads="1"/>
                </p:cNvSpPr>
                <p:nvPr/>
              </p:nvSpPr>
              <p:spPr bwMode="auto">
                <a:xfrm>
                  <a:off x="4230" y="1648"/>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453" name="Group 264">
                  <a:extLst>
                    <a:ext uri="{FF2B5EF4-FFF2-40B4-BE49-F238E27FC236}">
                      <a16:creationId xmlns:a16="http://schemas.microsoft.com/office/drawing/2014/main" id="{B07280F9-990B-5345-8393-50DC7B9DAF6A}"/>
                    </a:ext>
                  </a:extLst>
                </p:cNvPr>
                <p:cNvGrpSpPr>
                  <a:grpSpLocks/>
                </p:cNvGrpSpPr>
                <p:nvPr/>
              </p:nvGrpSpPr>
              <p:grpSpPr bwMode="auto">
                <a:xfrm>
                  <a:off x="4735" y="1627"/>
                  <a:ext cx="582" cy="151"/>
                  <a:chOff x="614" y="2568"/>
                  <a:chExt cx="725" cy="139"/>
                </a:xfrm>
              </p:grpSpPr>
              <p:sp>
                <p:nvSpPr>
                  <p:cNvPr id="1062" name="AutoShape 265">
                    <a:extLst>
                      <a:ext uri="{FF2B5EF4-FFF2-40B4-BE49-F238E27FC236}">
                        <a16:creationId xmlns:a16="http://schemas.microsoft.com/office/drawing/2014/main" id="{E189DFB0-206B-4045-9998-1808928BEA7C}"/>
                      </a:ext>
                    </a:extLst>
                  </p:cNvPr>
                  <p:cNvSpPr>
                    <a:spLocks noChangeArrowheads="1"/>
                  </p:cNvSpPr>
                  <p:nvPr/>
                </p:nvSpPr>
                <p:spPr bwMode="auto">
                  <a:xfrm>
                    <a:off x="609" y="2570"/>
                    <a:ext cx="686" cy="13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3" name="AutoShape 266">
                    <a:extLst>
                      <a:ext uri="{FF2B5EF4-FFF2-40B4-BE49-F238E27FC236}">
                        <a16:creationId xmlns:a16="http://schemas.microsoft.com/office/drawing/2014/main" id="{06A70B14-E14B-B84F-B481-2D76CC0AC332}"/>
                      </a:ext>
                    </a:extLst>
                  </p:cNvPr>
                  <p:cNvSpPr>
                    <a:spLocks noChangeArrowheads="1"/>
                  </p:cNvSpPr>
                  <p:nvPr/>
                </p:nvSpPr>
                <p:spPr bwMode="auto">
                  <a:xfrm>
                    <a:off x="621" y="2588"/>
                    <a:ext cx="649" cy="9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454" name="Freeform 267">
                  <a:extLst>
                    <a:ext uri="{FF2B5EF4-FFF2-40B4-BE49-F238E27FC236}">
                      <a16:creationId xmlns:a16="http://schemas.microsoft.com/office/drawing/2014/main" id="{6ADFE9D1-7ACF-4543-9F11-D56CFAC414D7}"/>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55" name="Group 268">
                  <a:extLst>
                    <a:ext uri="{FF2B5EF4-FFF2-40B4-BE49-F238E27FC236}">
                      <a16:creationId xmlns:a16="http://schemas.microsoft.com/office/drawing/2014/main" id="{38C52F42-3A47-9346-9D5C-8E2AC88345A3}"/>
                    </a:ext>
                  </a:extLst>
                </p:cNvPr>
                <p:cNvGrpSpPr>
                  <a:grpSpLocks/>
                </p:cNvGrpSpPr>
                <p:nvPr/>
              </p:nvGrpSpPr>
              <p:grpSpPr bwMode="auto">
                <a:xfrm>
                  <a:off x="4739" y="1327"/>
                  <a:ext cx="582" cy="139"/>
                  <a:chOff x="614" y="2568"/>
                  <a:chExt cx="725" cy="139"/>
                </a:xfrm>
              </p:grpSpPr>
              <p:sp>
                <p:nvSpPr>
                  <p:cNvPr id="1060" name="AutoShape 269">
                    <a:extLst>
                      <a:ext uri="{FF2B5EF4-FFF2-40B4-BE49-F238E27FC236}">
                        <a16:creationId xmlns:a16="http://schemas.microsoft.com/office/drawing/2014/main" id="{51B35F6C-C7ED-D94A-98D7-E3A65AB24B3C}"/>
                      </a:ext>
                    </a:extLst>
                  </p:cNvPr>
                  <p:cNvSpPr>
                    <a:spLocks noChangeArrowheads="1"/>
                  </p:cNvSpPr>
                  <p:nvPr/>
                </p:nvSpPr>
                <p:spPr bwMode="auto">
                  <a:xfrm>
                    <a:off x="616" y="2543"/>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61" name="AutoShape 270">
                    <a:extLst>
                      <a:ext uri="{FF2B5EF4-FFF2-40B4-BE49-F238E27FC236}">
                        <a16:creationId xmlns:a16="http://schemas.microsoft.com/office/drawing/2014/main" id="{62090D08-8FAA-E54D-AD6A-92AB5A60F216}"/>
                      </a:ext>
                    </a:extLst>
                  </p:cNvPr>
                  <p:cNvSpPr>
                    <a:spLocks noChangeArrowheads="1"/>
                  </p:cNvSpPr>
                  <p:nvPr/>
                </p:nvSpPr>
                <p:spPr bwMode="auto">
                  <a:xfrm>
                    <a:off x="629" y="2582"/>
                    <a:ext cx="686"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49" name="Rectangle 271">
                  <a:extLst>
                    <a:ext uri="{FF2B5EF4-FFF2-40B4-BE49-F238E27FC236}">
                      <a16:creationId xmlns:a16="http://schemas.microsoft.com/office/drawing/2014/main" id="{0B1CD020-CC14-4B43-B14F-0B040EFAAEC3}"/>
                    </a:ext>
                  </a:extLst>
                </p:cNvPr>
                <p:cNvSpPr>
                  <a:spLocks noChangeArrowheads="1"/>
                </p:cNvSpPr>
                <p:nvPr/>
              </p:nvSpPr>
              <p:spPr bwMode="auto">
                <a:xfrm>
                  <a:off x="5251" y="428"/>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57" name="Freeform 272">
                  <a:extLst>
                    <a:ext uri="{FF2B5EF4-FFF2-40B4-BE49-F238E27FC236}">
                      <a16:creationId xmlns:a16="http://schemas.microsoft.com/office/drawing/2014/main" id="{210F67FC-77D0-104D-8E65-513959A55A44}"/>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58" name="Freeform 273">
                  <a:extLst>
                    <a:ext uri="{FF2B5EF4-FFF2-40B4-BE49-F238E27FC236}">
                      <a16:creationId xmlns:a16="http://schemas.microsoft.com/office/drawing/2014/main" id="{B18E5213-6144-5849-BAD7-C526BA656AEB}"/>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2" name="Oval 274">
                  <a:extLst>
                    <a:ext uri="{FF2B5EF4-FFF2-40B4-BE49-F238E27FC236}">
                      <a16:creationId xmlns:a16="http://schemas.microsoft.com/office/drawing/2014/main" id="{96F54578-92AC-674A-9F54-751152497819}"/>
                    </a:ext>
                  </a:extLst>
                </p:cNvPr>
                <p:cNvSpPr>
                  <a:spLocks noChangeArrowheads="1"/>
                </p:cNvSpPr>
                <p:nvPr/>
              </p:nvSpPr>
              <p:spPr bwMode="auto">
                <a:xfrm>
                  <a:off x="5512" y="2609"/>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460" name="Freeform 275">
                  <a:extLst>
                    <a:ext uri="{FF2B5EF4-FFF2-40B4-BE49-F238E27FC236}">
                      <a16:creationId xmlns:a16="http://schemas.microsoft.com/office/drawing/2014/main" id="{6E945926-057C-9543-BE63-D75A4488E438}"/>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4" name="AutoShape 276">
                  <a:extLst>
                    <a:ext uri="{FF2B5EF4-FFF2-40B4-BE49-F238E27FC236}">
                      <a16:creationId xmlns:a16="http://schemas.microsoft.com/office/drawing/2014/main" id="{53B8A41D-1E4A-8B41-96FD-332302291D71}"/>
                    </a:ext>
                  </a:extLst>
                </p:cNvPr>
                <p:cNvSpPr>
                  <a:spLocks noChangeArrowheads="1"/>
                </p:cNvSpPr>
                <p:nvPr/>
              </p:nvSpPr>
              <p:spPr bwMode="auto">
                <a:xfrm>
                  <a:off x="4140" y="2677"/>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5" name="AutoShape 277">
                  <a:extLst>
                    <a:ext uri="{FF2B5EF4-FFF2-40B4-BE49-F238E27FC236}">
                      <a16:creationId xmlns:a16="http://schemas.microsoft.com/office/drawing/2014/main" id="{8314FB35-6874-FF41-907C-0CEED2848344}"/>
                    </a:ext>
                  </a:extLst>
                </p:cNvPr>
                <p:cNvSpPr>
                  <a:spLocks noChangeArrowheads="1"/>
                </p:cNvSpPr>
                <p:nvPr/>
              </p:nvSpPr>
              <p:spPr bwMode="auto">
                <a:xfrm>
                  <a:off x="4200" y="2705"/>
                  <a:ext cx="1071" cy="77"/>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6" name="Oval 278">
                  <a:extLst>
                    <a:ext uri="{FF2B5EF4-FFF2-40B4-BE49-F238E27FC236}">
                      <a16:creationId xmlns:a16="http://schemas.microsoft.com/office/drawing/2014/main" id="{11F0D0AC-C1F8-5048-92EA-442EA334A9DD}"/>
                    </a:ext>
                  </a:extLst>
                </p:cNvPr>
                <p:cNvSpPr>
                  <a:spLocks noChangeArrowheads="1"/>
                </p:cNvSpPr>
                <p:nvPr/>
              </p:nvSpPr>
              <p:spPr bwMode="auto">
                <a:xfrm>
                  <a:off x="4310" y="2379"/>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7" name="Oval 279">
                  <a:extLst>
                    <a:ext uri="{FF2B5EF4-FFF2-40B4-BE49-F238E27FC236}">
                      <a16:creationId xmlns:a16="http://schemas.microsoft.com/office/drawing/2014/main" id="{00582064-967C-584D-9217-EFFA48369DF4}"/>
                    </a:ext>
                  </a:extLst>
                </p:cNvPr>
                <p:cNvSpPr>
                  <a:spLocks noChangeArrowheads="1"/>
                </p:cNvSpPr>
                <p:nvPr/>
              </p:nvSpPr>
              <p:spPr bwMode="auto">
                <a:xfrm>
                  <a:off x="4480" y="2379"/>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058" name="Oval 280">
                  <a:extLst>
                    <a:ext uri="{FF2B5EF4-FFF2-40B4-BE49-F238E27FC236}">
                      <a16:creationId xmlns:a16="http://schemas.microsoft.com/office/drawing/2014/main" id="{38FC02B0-E1F8-0247-8E72-2A07612BE3A5}"/>
                    </a:ext>
                  </a:extLst>
                </p:cNvPr>
                <p:cNvSpPr>
                  <a:spLocks noChangeArrowheads="1"/>
                </p:cNvSpPr>
                <p:nvPr/>
              </p:nvSpPr>
              <p:spPr bwMode="auto">
                <a:xfrm>
                  <a:off x="4661" y="2379"/>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59" name="Rectangle 281">
                  <a:extLst>
                    <a:ext uri="{FF2B5EF4-FFF2-40B4-BE49-F238E27FC236}">
                      <a16:creationId xmlns:a16="http://schemas.microsoft.com/office/drawing/2014/main" id="{1EE28A89-63F5-DF4C-84C8-9A84FAD8FCB3}"/>
                    </a:ext>
                  </a:extLst>
                </p:cNvPr>
                <p:cNvSpPr>
                  <a:spLocks noChangeArrowheads="1"/>
                </p:cNvSpPr>
                <p:nvPr/>
              </p:nvSpPr>
              <p:spPr bwMode="auto">
                <a:xfrm>
                  <a:off x="5061" y="1831"/>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399" name="Group 1068">
              <a:extLst>
                <a:ext uri="{FF2B5EF4-FFF2-40B4-BE49-F238E27FC236}">
                  <a16:creationId xmlns:a16="http://schemas.microsoft.com/office/drawing/2014/main" id="{8E402CA8-533B-1D4A-9CAE-4C31AA1D6632}"/>
                </a:ext>
              </a:extLst>
            </p:cNvPr>
            <p:cNvGrpSpPr>
              <a:grpSpLocks/>
            </p:cNvGrpSpPr>
            <p:nvPr/>
          </p:nvGrpSpPr>
          <p:grpSpPr bwMode="auto">
            <a:xfrm>
              <a:off x="7186941" y="5734675"/>
              <a:ext cx="347753" cy="680208"/>
              <a:chOff x="7923189" y="2486663"/>
              <a:chExt cx="360362" cy="884586"/>
            </a:xfrm>
          </p:grpSpPr>
          <p:pic>
            <p:nvPicPr>
              <p:cNvPr id="214405" name="Picture 3">
                <a:extLst>
                  <a:ext uri="{FF2B5EF4-FFF2-40B4-BE49-F238E27FC236}">
                    <a16:creationId xmlns:a16="http://schemas.microsoft.com/office/drawing/2014/main" id="{32733F9F-7586-5E4F-8834-78697C1804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406" name="Group 950">
                <a:extLst>
                  <a:ext uri="{FF2B5EF4-FFF2-40B4-BE49-F238E27FC236}">
                    <a16:creationId xmlns:a16="http://schemas.microsoft.com/office/drawing/2014/main" id="{278CF83B-2727-E840-82D3-4E01DA472DC3}"/>
                  </a:ext>
                </a:extLst>
              </p:cNvPr>
              <p:cNvGrpSpPr>
                <a:grpSpLocks/>
              </p:cNvGrpSpPr>
              <p:nvPr/>
            </p:nvGrpSpPr>
            <p:grpSpPr bwMode="auto">
              <a:xfrm>
                <a:off x="7923189" y="2890236"/>
                <a:ext cx="227012" cy="481013"/>
                <a:chOff x="4140" y="429"/>
                <a:chExt cx="1425" cy="2396"/>
              </a:xfrm>
            </p:grpSpPr>
            <p:sp>
              <p:nvSpPr>
                <p:cNvPr id="214407" name="Freeform 951">
                  <a:extLst>
                    <a:ext uri="{FF2B5EF4-FFF2-40B4-BE49-F238E27FC236}">
                      <a16:creationId xmlns:a16="http://schemas.microsoft.com/office/drawing/2014/main" id="{8DCEAEB6-8B9F-A743-8291-D894DCB08AB9}"/>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08" name="Rectangle 952">
                  <a:extLst>
                    <a:ext uri="{FF2B5EF4-FFF2-40B4-BE49-F238E27FC236}">
                      <a16:creationId xmlns:a16="http://schemas.microsoft.com/office/drawing/2014/main" id="{0C24C977-81AA-D943-AC95-ECAABC46359F}"/>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09" name="Freeform 953">
                  <a:extLst>
                    <a:ext uri="{FF2B5EF4-FFF2-40B4-BE49-F238E27FC236}">
                      <a16:creationId xmlns:a16="http://schemas.microsoft.com/office/drawing/2014/main" id="{1AA76C4E-1179-9143-911B-B58CD9E12C9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0" name="Freeform 954">
                  <a:extLst>
                    <a:ext uri="{FF2B5EF4-FFF2-40B4-BE49-F238E27FC236}">
                      <a16:creationId xmlns:a16="http://schemas.microsoft.com/office/drawing/2014/main" id="{1EBF6E83-6A8C-7741-B346-DB75DFBE810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11" name="Rectangle 955">
                  <a:extLst>
                    <a:ext uri="{FF2B5EF4-FFF2-40B4-BE49-F238E27FC236}">
                      <a16:creationId xmlns:a16="http://schemas.microsoft.com/office/drawing/2014/main" id="{3C735847-0E2E-DB49-8559-785F4FF7CBB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2" name="Group 956">
                  <a:extLst>
                    <a:ext uri="{FF2B5EF4-FFF2-40B4-BE49-F238E27FC236}">
                      <a16:creationId xmlns:a16="http://schemas.microsoft.com/office/drawing/2014/main" id="{95902300-E8B5-9B4C-B771-8D658CE50690}"/>
                    </a:ext>
                  </a:extLst>
                </p:cNvPr>
                <p:cNvGrpSpPr>
                  <a:grpSpLocks/>
                </p:cNvGrpSpPr>
                <p:nvPr/>
              </p:nvGrpSpPr>
              <p:grpSpPr bwMode="auto">
                <a:xfrm>
                  <a:off x="4749" y="668"/>
                  <a:ext cx="581" cy="145"/>
                  <a:chOff x="614" y="2568"/>
                  <a:chExt cx="725" cy="139"/>
                </a:xfrm>
              </p:grpSpPr>
              <p:sp>
                <p:nvSpPr>
                  <p:cNvPr id="214437" name="AutoShape 957">
                    <a:extLst>
                      <a:ext uri="{FF2B5EF4-FFF2-40B4-BE49-F238E27FC236}">
                        <a16:creationId xmlns:a16="http://schemas.microsoft.com/office/drawing/2014/main" id="{D9BF973C-286D-6A4C-B74E-31C91AEB4C3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8" name="AutoShape 958">
                    <a:extLst>
                      <a:ext uri="{FF2B5EF4-FFF2-40B4-BE49-F238E27FC236}">
                        <a16:creationId xmlns:a16="http://schemas.microsoft.com/office/drawing/2014/main" id="{8A8F2273-F2F0-8246-8122-C389B0DB028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3" name="Rectangle 959">
                  <a:extLst>
                    <a:ext uri="{FF2B5EF4-FFF2-40B4-BE49-F238E27FC236}">
                      <a16:creationId xmlns:a16="http://schemas.microsoft.com/office/drawing/2014/main" id="{A215A618-2228-1E40-8380-BCFC3634359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4" name="Group 960">
                  <a:extLst>
                    <a:ext uri="{FF2B5EF4-FFF2-40B4-BE49-F238E27FC236}">
                      <a16:creationId xmlns:a16="http://schemas.microsoft.com/office/drawing/2014/main" id="{0CF5AE61-55C9-EE49-B017-931CF03BFE3F}"/>
                    </a:ext>
                  </a:extLst>
                </p:cNvPr>
                <p:cNvGrpSpPr>
                  <a:grpSpLocks/>
                </p:cNvGrpSpPr>
                <p:nvPr/>
              </p:nvGrpSpPr>
              <p:grpSpPr bwMode="auto">
                <a:xfrm>
                  <a:off x="4747" y="994"/>
                  <a:ext cx="581" cy="134"/>
                  <a:chOff x="614" y="2568"/>
                  <a:chExt cx="725" cy="139"/>
                </a:xfrm>
              </p:grpSpPr>
              <p:sp>
                <p:nvSpPr>
                  <p:cNvPr id="214435" name="AutoShape 961">
                    <a:extLst>
                      <a:ext uri="{FF2B5EF4-FFF2-40B4-BE49-F238E27FC236}">
                        <a16:creationId xmlns:a16="http://schemas.microsoft.com/office/drawing/2014/main" id="{51E98649-DA5D-F84C-9475-9029C4F2012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6" name="AutoShape 962">
                    <a:extLst>
                      <a:ext uri="{FF2B5EF4-FFF2-40B4-BE49-F238E27FC236}">
                        <a16:creationId xmlns:a16="http://schemas.microsoft.com/office/drawing/2014/main" id="{56E6C1E0-4B5B-C042-ADE7-0B89FAB8E07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5" name="Rectangle 963">
                  <a:extLst>
                    <a:ext uri="{FF2B5EF4-FFF2-40B4-BE49-F238E27FC236}">
                      <a16:creationId xmlns:a16="http://schemas.microsoft.com/office/drawing/2014/main" id="{97B4E582-7B38-FE4A-946C-21FE3ADE65F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16" name="Rectangle 964">
                  <a:extLst>
                    <a:ext uri="{FF2B5EF4-FFF2-40B4-BE49-F238E27FC236}">
                      <a16:creationId xmlns:a16="http://schemas.microsoft.com/office/drawing/2014/main" id="{2EF7FE66-E052-6E4B-A967-C146A6E59C0D}"/>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417" name="Group 965">
                  <a:extLst>
                    <a:ext uri="{FF2B5EF4-FFF2-40B4-BE49-F238E27FC236}">
                      <a16:creationId xmlns:a16="http://schemas.microsoft.com/office/drawing/2014/main" id="{9AAE0792-8C21-B647-8993-E880A752C0F4}"/>
                    </a:ext>
                  </a:extLst>
                </p:cNvPr>
                <p:cNvGrpSpPr>
                  <a:grpSpLocks/>
                </p:cNvGrpSpPr>
                <p:nvPr/>
              </p:nvGrpSpPr>
              <p:grpSpPr bwMode="auto">
                <a:xfrm>
                  <a:off x="4735" y="1627"/>
                  <a:ext cx="582" cy="151"/>
                  <a:chOff x="614" y="2568"/>
                  <a:chExt cx="725" cy="139"/>
                </a:xfrm>
              </p:grpSpPr>
              <p:sp>
                <p:nvSpPr>
                  <p:cNvPr id="214433" name="AutoShape 966">
                    <a:extLst>
                      <a:ext uri="{FF2B5EF4-FFF2-40B4-BE49-F238E27FC236}">
                        <a16:creationId xmlns:a16="http://schemas.microsoft.com/office/drawing/2014/main" id="{E27A401E-0185-E04D-9EE8-F250AB0DA8F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4" name="AutoShape 967">
                    <a:extLst>
                      <a:ext uri="{FF2B5EF4-FFF2-40B4-BE49-F238E27FC236}">
                        <a16:creationId xmlns:a16="http://schemas.microsoft.com/office/drawing/2014/main" id="{688D841D-D13F-5246-A020-C0FBA68E25B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18" name="Freeform 968">
                  <a:extLst>
                    <a:ext uri="{FF2B5EF4-FFF2-40B4-BE49-F238E27FC236}">
                      <a16:creationId xmlns:a16="http://schemas.microsoft.com/office/drawing/2014/main" id="{40C4AE9E-8D37-8549-92CC-40854D242C44}"/>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419" name="Group 969">
                  <a:extLst>
                    <a:ext uri="{FF2B5EF4-FFF2-40B4-BE49-F238E27FC236}">
                      <a16:creationId xmlns:a16="http://schemas.microsoft.com/office/drawing/2014/main" id="{B0E06361-773E-594D-8BA8-A6BFEF56DAE7}"/>
                    </a:ext>
                  </a:extLst>
                </p:cNvPr>
                <p:cNvGrpSpPr>
                  <a:grpSpLocks/>
                </p:cNvGrpSpPr>
                <p:nvPr/>
              </p:nvGrpSpPr>
              <p:grpSpPr bwMode="auto">
                <a:xfrm>
                  <a:off x="4739" y="1327"/>
                  <a:ext cx="582" cy="139"/>
                  <a:chOff x="614" y="2568"/>
                  <a:chExt cx="725" cy="139"/>
                </a:xfrm>
              </p:grpSpPr>
              <p:sp>
                <p:nvSpPr>
                  <p:cNvPr id="214431" name="AutoShape 970">
                    <a:extLst>
                      <a:ext uri="{FF2B5EF4-FFF2-40B4-BE49-F238E27FC236}">
                        <a16:creationId xmlns:a16="http://schemas.microsoft.com/office/drawing/2014/main" id="{A254F874-2C1A-A94F-B104-6B11A3B3FFFA}"/>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2" name="AutoShape 971">
                    <a:extLst>
                      <a:ext uri="{FF2B5EF4-FFF2-40B4-BE49-F238E27FC236}">
                        <a16:creationId xmlns:a16="http://schemas.microsoft.com/office/drawing/2014/main" id="{63C57A66-FE2A-9B49-AC7A-28FE9BBFE9BE}"/>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420" name="Rectangle 972">
                  <a:extLst>
                    <a:ext uri="{FF2B5EF4-FFF2-40B4-BE49-F238E27FC236}">
                      <a16:creationId xmlns:a16="http://schemas.microsoft.com/office/drawing/2014/main" id="{41FC7717-503B-234E-8D7D-9022259F569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1" name="Freeform 973">
                  <a:extLst>
                    <a:ext uri="{FF2B5EF4-FFF2-40B4-BE49-F238E27FC236}">
                      <a16:creationId xmlns:a16="http://schemas.microsoft.com/office/drawing/2014/main" id="{D2714405-2380-B44B-99CA-B0213CFA7F7B}"/>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2" name="Freeform 974">
                  <a:extLst>
                    <a:ext uri="{FF2B5EF4-FFF2-40B4-BE49-F238E27FC236}">
                      <a16:creationId xmlns:a16="http://schemas.microsoft.com/office/drawing/2014/main" id="{9F8F4988-F695-454E-9D54-EBC8E0AFDB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3" name="Oval 975">
                  <a:extLst>
                    <a:ext uri="{FF2B5EF4-FFF2-40B4-BE49-F238E27FC236}">
                      <a16:creationId xmlns:a16="http://schemas.microsoft.com/office/drawing/2014/main" id="{A24C5B25-D627-3649-8F12-A567A24A9B7B}"/>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4" name="Freeform 976">
                  <a:extLst>
                    <a:ext uri="{FF2B5EF4-FFF2-40B4-BE49-F238E27FC236}">
                      <a16:creationId xmlns:a16="http://schemas.microsoft.com/office/drawing/2014/main" id="{2F3F0CC0-1CC5-834C-90FF-5DEC703CFCF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425" name="AutoShape 977">
                  <a:extLst>
                    <a:ext uri="{FF2B5EF4-FFF2-40B4-BE49-F238E27FC236}">
                      <a16:creationId xmlns:a16="http://schemas.microsoft.com/office/drawing/2014/main" id="{9E9EBBD6-ABA3-CE41-873E-E25C8CD3C53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6" name="AutoShape 978">
                  <a:extLst>
                    <a:ext uri="{FF2B5EF4-FFF2-40B4-BE49-F238E27FC236}">
                      <a16:creationId xmlns:a16="http://schemas.microsoft.com/office/drawing/2014/main" id="{DE66A82D-7F89-BA46-94BF-C440B325B83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7" name="Oval 979">
                  <a:extLst>
                    <a:ext uri="{FF2B5EF4-FFF2-40B4-BE49-F238E27FC236}">
                      <a16:creationId xmlns:a16="http://schemas.microsoft.com/office/drawing/2014/main" id="{8093C79D-2479-684D-9E42-329DA6A61D9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28" name="Oval 980">
                  <a:extLst>
                    <a:ext uri="{FF2B5EF4-FFF2-40B4-BE49-F238E27FC236}">
                      <a16:creationId xmlns:a16="http://schemas.microsoft.com/office/drawing/2014/main" id="{C0BC531C-6E59-9446-B664-FDD8EBABB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429" name="Oval 981">
                  <a:extLst>
                    <a:ext uri="{FF2B5EF4-FFF2-40B4-BE49-F238E27FC236}">
                      <a16:creationId xmlns:a16="http://schemas.microsoft.com/office/drawing/2014/main" id="{E9ED9C0E-3190-1C40-93DB-19A88E9CD08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430" name="Rectangle 982">
                  <a:extLst>
                    <a:ext uri="{FF2B5EF4-FFF2-40B4-BE49-F238E27FC236}">
                      <a16:creationId xmlns:a16="http://schemas.microsoft.com/office/drawing/2014/main" id="{541C1A9C-C313-D944-991B-F15BF1E1A46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400" name="Group 3">
              <a:extLst>
                <a:ext uri="{FF2B5EF4-FFF2-40B4-BE49-F238E27FC236}">
                  <a16:creationId xmlns:a16="http://schemas.microsoft.com/office/drawing/2014/main" id="{324EDE22-2FBE-CD4B-87F5-3AFE46AE84BA}"/>
                </a:ext>
              </a:extLst>
            </p:cNvPr>
            <p:cNvGrpSpPr>
              <a:grpSpLocks/>
            </p:cNvGrpSpPr>
            <p:nvPr/>
          </p:nvGrpSpPr>
          <p:grpSpPr bwMode="auto">
            <a:xfrm>
              <a:off x="439215" y="4827099"/>
              <a:ext cx="875523" cy="506826"/>
              <a:chOff x="439215" y="4827099"/>
              <a:chExt cx="875523" cy="506826"/>
            </a:xfrm>
          </p:grpSpPr>
          <p:grpSp>
            <p:nvGrpSpPr>
              <p:cNvPr id="214401" name="Group 418">
                <a:extLst>
                  <a:ext uri="{FF2B5EF4-FFF2-40B4-BE49-F238E27FC236}">
                    <a16:creationId xmlns:a16="http://schemas.microsoft.com/office/drawing/2014/main" id="{5EBBB6C8-77B2-BA46-8116-9CC4F54F5332}"/>
                  </a:ext>
                </a:extLst>
              </p:cNvPr>
              <p:cNvGrpSpPr>
                <a:grpSpLocks/>
              </p:cNvGrpSpPr>
              <p:nvPr/>
            </p:nvGrpSpPr>
            <p:grpSpPr bwMode="auto">
              <a:xfrm>
                <a:off x="439215" y="4827099"/>
                <a:ext cx="875523" cy="506826"/>
                <a:chOff x="2889" y="1631"/>
                <a:chExt cx="980" cy="743"/>
              </a:xfrm>
            </p:grpSpPr>
            <p:sp>
              <p:nvSpPr>
                <p:cNvPr id="214403" name="Rectangle 419">
                  <a:extLst>
                    <a:ext uri="{FF2B5EF4-FFF2-40B4-BE49-F238E27FC236}">
                      <a16:creationId xmlns:a16="http://schemas.microsoft.com/office/drawing/2014/main" id="{2E581D98-6885-D344-B42F-A717F5B85044}"/>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49" name="AutoShape 420">
                  <a:extLst>
                    <a:ext uri="{FF2B5EF4-FFF2-40B4-BE49-F238E27FC236}">
                      <a16:creationId xmlns:a16="http://schemas.microsoft.com/office/drawing/2014/main" id="{7543A277-20B6-4B4B-88B3-775CB6CE92FC}"/>
                    </a:ext>
                  </a:extLst>
                </p:cNvPr>
                <p:cNvSpPr>
                  <a:spLocks noChangeArrowheads="1"/>
                </p:cNvSpPr>
                <p:nvPr/>
              </p:nvSpPr>
              <p:spPr bwMode="auto">
                <a:xfrm>
                  <a:off x="2889" y="1631"/>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402" name="Picture 9">
                <a:extLst>
                  <a:ext uri="{FF2B5EF4-FFF2-40B4-BE49-F238E27FC236}">
                    <a16:creationId xmlns:a16="http://schemas.microsoft.com/office/drawing/2014/main" id="{84AFFF33-43DD-D448-9B8B-7C7762B494CB}"/>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 name="Group 8">
            <a:extLst>
              <a:ext uri="{FF2B5EF4-FFF2-40B4-BE49-F238E27FC236}">
                <a16:creationId xmlns:a16="http://schemas.microsoft.com/office/drawing/2014/main" id="{663E03E5-A035-FA4B-96FB-1DB1173EACF5}"/>
              </a:ext>
            </a:extLst>
          </p:cNvPr>
          <p:cNvGrpSpPr>
            <a:grpSpLocks/>
          </p:cNvGrpSpPr>
          <p:nvPr/>
        </p:nvGrpSpPr>
        <p:grpSpPr bwMode="auto">
          <a:xfrm>
            <a:off x="1949451" y="1181101"/>
            <a:ext cx="8258175" cy="5427663"/>
            <a:chOff x="425291" y="1016574"/>
            <a:chExt cx="8258951" cy="5427438"/>
          </a:xfrm>
        </p:grpSpPr>
        <p:grpSp>
          <p:nvGrpSpPr>
            <p:cNvPr id="214030" name="Group 7">
              <a:extLst>
                <a:ext uri="{FF2B5EF4-FFF2-40B4-BE49-F238E27FC236}">
                  <a16:creationId xmlns:a16="http://schemas.microsoft.com/office/drawing/2014/main" id="{A4AF4A7E-AAF4-534C-ABAC-8465AF89D6B5}"/>
                </a:ext>
              </a:extLst>
            </p:cNvPr>
            <p:cNvGrpSpPr>
              <a:grpSpLocks/>
            </p:cNvGrpSpPr>
            <p:nvPr/>
          </p:nvGrpSpPr>
          <p:grpSpPr bwMode="auto">
            <a:xfrm>
              <a:off x="861857" y="1488950"/>
              <a:ext cx="7326607" cy="4955062"/>
              <a:chOff x="861857" y="1488950"/>
              <a:chExt cx="7326607" cy="4955062"/>
            </a:xfrm>
          </p:grpSpPr>
          <p:cxnSp>
            <p:nvCxnSpPr>
              <p:cNvPr id="214383" name="Straight Connector 6">
                <a:extLst>
                  <a:ext uri="{FF2B5EF4-FFF2-40B4-BE49-F238E27FC236}">
                    <a16:creationId xmlns:a16="http://schemas.microsoft.com/office/drawing/2014/main" id="{9512D778-123C-7140-9209-CBA6A43BC19E}"/>
                  </a:ext>
                </a:extLst>
              </p:cNvPr>
              <p:cNvCxnSpPr>
                <a:cxnSpLocks noChangeShapeType="1"/>
                <a:stCxn id="214402" idx="2"/>
              </p:cNvCxnSpPr>
              <p:nvPr/>
            </p:nvCxnSpPr>
            <p:spPr bwMode="auto">
              <a:xfrm flipH="1" flipV="1">
                <a:off x="861857" y="2766634"/>
                <a:ext cx="24132" cy="237025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4" name="Straight Connector 786">
                <a:extLst>
                  <a:ext uri="{FF2B5EF4-FFF2-40B4-BE49-F238E27FC236}">
                    <a16:creationId xmlns:a16="http://schemas.microsoft.com/office/drawing/2014/main" id="{B2301258-B27E-2F44-9382-9A623C4D7000}"/>
                  </a:ext>
                </a:extLst>
              </p:cNvPr>
              <p:cNvCxnSpPr>
                <a:cxnSpLocks noChangeShapeType="1"/>
                <a:stCxn id="214712" idx="2"/>
              </p:cNvCxnSpPr>
              <p:nvPr/>
            </p:nvCxnSpPr>
            <p:spPr bwMode="auto">
              <a:xfrm flipV="1">
                <a:off x="1769891" y="1936350"/>
                <a:ext cx="381" cy="241375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5" name="Straight Connector 787">
                <a:extLst>
                  <a:ext uri="{FF2B5EF4-FFF2-40B4-BE49-F238E27FC236}">
                    <a16:creationId xmlns:a16="http://schemas.microsoft.com/office/drawing/2014/main" id="{7B952022-194E-AF45-BA8F-F3BA1517842D}"/>
                  </a:ext>
                </a:extLst>
              </p:cNvPr>
              <p:cNvCxnSpPr>
                <a:cxnSpLocks noChangeShapeType="1"/>
              </p:cNvCxnSpPr>
              <p:nvPr/>
            </p:nvCxnSpPr>
            <p:spPr bwMode="auto">
              <a:xfrm flipV="1">
                <a:off x="2209958" y="325285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6" name="Straight Connector 788">
                <a:extLst>
                  <a:ext uri="{FF2B5EF4-FFF2-40B4-BE49-F238E27FC236}">
                    <a16:creationId xmlns:a16="http://schemas.microsoft.com/office/drawing/2014/main" id="{DA4CF229-090E-D040-A819-79B58CD0D157}"/>
                  </a:ext>
                </a:extLst>
              </p:cNvPr>
              <p:cNvCxnSpPr>
                <a:cxnSpLocks noChangeShapeType="1"/>
              </p:cNvCxnSpPr>
              <p:nvPr/>
            </p:nvCxnSpPr>
            <p:spPr bwMode="auto">
              <a:xfrm flipV="1">
                <a:off x="3314938" y="3904152"/>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7" name="Straight Connector 789">
                <a:extLst>
                  <a:ext uri="{FF2B5EF4-FFF2-40B4-BE49-F238E27FC236}">
                    <a16:creationId xmlns:a16="http://schemas.microsoft.com/office/drawing/2014/main" id="{F1FD2E17-FCFD-7A49-80F1-F0132E422F6F}"/>
                  </a:ext>
                </a:extLst>
              </p:cNvPr>
              <p:cNvCxnSpPr>
                <a:cxnSpLocks noChangeShapeType="1"/>
              </p:cNvCxnSpPr>
              <p:nvPr/>
            </p:nvCxnSpPr>
            <p:spPr bwMode="auto">
              <a:xfrm flipV="1">
                <a:off x="4465279" y="1488950"/>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8" name="Straight Connector 791">
                <a:extLst>
                  <a:ext uri="{FF2B5EF4-FFF2-40B4-BE49-F238E27FC236}">
                    <a16:creationId xmlns:a16="http://schemas.microsoft.com/office/drawing/2014/main" id="{F2AA9CB3-A15F-6A4F-BD49-8C86FD328DF0}"/>
                  </a:ext>
                </a:extLst>
              </p:cNvPr>
              <p:cNvCxnSpPr>
                <a:cxnSpLocks noChangeShapeType="1"/>
              </p:cNvCxnSpPr>
              <p:nvPr/>
            </p:nvCxnSpPr>
            <p:spPr bwMode="auto">
              <a:xfrm flipV="1">
                <a:off x="5162011" y="356135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89" name="Straight Connector 967">
                <a:extLst>
                  <a:ext uri="{FF2B5EF4-FFF2-40B4-BE49-F238E27FC236}">
                    <a16:creationId xmlns:a16="http://schemas.microsoft.com/office/drawing/2014/main" id="{1A84D6ED-7888-4649-8F9A-6F97B339F199}"/>
                  </a:ext>
                </a:extLst>
              </p:cNvPr>
              <p:cNvCxnSpPr>
                <a:cxnSpLocks noChangeShapeType="1"/>
              </p:cNvCxnSpPr>
              <p:nvPr/>
            </p:nvCxnSpPr>
            <p:spPr bwMode="auto">
              <a:xfrm flipV="1">
                <a:off x="6130907" y="177844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0" name="Straight Connector 1067">
                <a:extLst>
                  <a:ext uri="{FF2B5EF4-FFF2-40B4-BE49-F238E27FC236}">
                    <a16:creationId xmlns:a16="http://schemas.microsoft.com/office/drawing/2014/main" id="{6E0210E8-9E52-B64F-AB77-2FE66D785BB6}"/>
                  </a:ext>
                </a:extLst>
              </p:cNvPr>
              <p:cNvCxnSpPr>
                <a:cxnSpLocks noChangeShapeType="1"/>
              </p:cNvCxnSpPr>
              <p:nvPr/>
            </p:nvCxnSpPr>
            <p:spPr bwMode="auto">
              <a:xfrm flipV="1">
                <a:off x="8188464" y="2384037"/>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4391" name="Straight Connector 1103">
                <a:extLst>
                  <a:ext uri="{FF2B5EF4-FFF2-40B4-BE49-F238E27FC236}">
                    <a16:creationId xmlns:a16="http://schemas.microsoft.com/office/drawing/2014/main" id="{4BD7FE31-973D-2149-85C0-0E13ED55A48A}"/>
                  </a:ext>
                </a:extLst>
              </p:cNvPr>
              <p:cNvCxnSpPr>
                <a:cxnSpLocks noChangeShapeType="1"/>
              </p:cNvCxnSpPr>
              <p:nvPr/>
            </p:nvCxnSpPr>
            <p:spPr bwMode="auto">
              <a:xfrm flipV="1">
                <a:off x="7267323" y="3880001"/>
                <a:ext cx="0" cy="253986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14031" name="Group 1104">
              <a:extLst>
                <a:ext uri="{FF2B5EF4-FFF2-40B4-BE49-F238E27FC236}">
                  <a16:creationId xmlns:a16="http://schemas.microsoft.com/office/drawing/2014/main" id="{765F4DA0-16C7-9A4A-BC15-42B419D784ED}"/>
                </a:ext>
              </a:extLst>
            </p:cNvPr>
            <p:cNvGrpSpPr>
              <a:grpSpLocks/>
            </p:cNvGrpSpPr>
            <p:nvPr/>
          </p:nvGrpSpPr>
          <p:grpSpPr bwMode="auto">
            <a:xfrm>
              <a:off x="425291" y="1016574"/>
              <a:ext cx="8258951" cy="2901368"/>
              <a:chOff x="439215" y="3555216"/>
              <a:chExt cx="8258951" cy="2901368"/>
            </a:xfrm>
          </p:grpSpPr>
          <p:grpSp>
            <p:nvGrpSpPr>
              <p:cNvPr id="214032" name="Group 1105">
                <a:extLst>
                  <a:ext uri="{FF2B5EF4-FFF2-40B4-BE49-F238E27FC236}">
                    <a16:creationId xmlns:a16="http://schemas.microsoft.com/office/drawing/2014/main" id="{E694307B-217B-FB40-81BB-A309B6A9FADA}"/>
                  </a:ext>
                </a:extLst>
              </p:cNvPr>
              <p:cNvGrpSpPr>
                <a:grpSpLocks/>
              </p:cNvGrpSpPr>
              <p:nvPr/>
            </p:nvGrpSpPr>
            <p:grpSpPr bwMode="auto">
              <a:xfrm>
                <a:off x="1678362" y="3855145"/>
                <a:ext cx="347753" cy="680208"/>
                <a:chOff x="7923189" y="2486663"/>
                <a:chExt cx="360362" cy="884586"/>
              </a:xfrm>
            </p:grpSpPr>
            <p:pic>
              <p:nvPicPr>
                <p:cNvPr id="214349" name="Picture 3">
                  <a:extLst>
                    <a:ext uri="{FF2B5EF4-FFF2-40B4-BE49-F238E27FC236}">
                      <a16:creationId xmlns:a16="http://schemas.microsoft.com/office/drawing/2014/main" id="{A5775926-AFE6-1449-9A27-5441A654C9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50" name="Group 950">
                  <a:extLst>
                    <a:ext uri="{FF2B5EF4-FFF2-40B4-BE49-F238E27FC236}">
                      <a16:creationId xmlns:a16="http://schemas.microsoft.com/office/drawing/2014/main" id="{38CC53F0-B414-2E4E-8986-2F7DDC5D0D82}"/>
                    </a:ext>
                  </a:extLst>
                </p:cNvPr>
                <p:cNvGrpSpPr>
                  <a:grpSpLocks/>
                </p:cNvGrpSpPr>
                <p:nvPr/>
              </p:nvGrpSpPr>
              <p:grpSpPr bwMode="auto">
                <a:xfrm>
                  <a:off x="7923189" y="2890236"/>
                  <a:ext cx="227012" cy="481013"/>
                  <a:chOff x="4140" y="429"/>
                  <a:chExt cx="1425" cy="2396"/>
                </a:xfrm>
              </p:grpSpPr>
              <p:sp>
                <p:nvSpPr>
                  <p:cNvPr id="214351" name="Freeform 951">
                    <a:extLst>
                      <a:ext uri="{FF2B5EF4-FFF2-40B4-BE49-F238E27FC236}">
                        <a16:creationId xmlns:a16="http://schemas.microsoft.com/office/drawing/2014/main" id="{1D940CF4-9ED0-F04D-B582-4A54E780ED7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2" name="Rectangle 952">
                    <a:extLst>
                      <a:ext uri="{FF2B5EF4-FFF2-40B4-BE49-F238E27FC236}">
                        <a16:creationId xmlns:a16="http://schemas.microsoft.com/office/drawing/2014/main" id="{5C864C79-25E8-8D48-A1F0-E6D2174CB77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53" name="Freeform 953">
                    <a:extLst>
                      <a:ext uri="{FF2B5EF4-FFF2-40B4-BE49-F238E27FC236}">
                        <a16:creationId xmlns:a16="http://schemas.microsoft.com/office/drawing/2014/main" id="{F9230EA0-40F1-F944-A1C8-C87B9C4B3110}"/>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4" name="Freeform 954">
                    <a:extLst>
                      <a:ext uri="{FF2B5EF4-FFF2-40B4-BE49-F238E27FC236}">
                        <a16:creationId xmlns:a16="http://schemas.microsoft.com/office/drawing/2014/main" id="{F0AB7CF6-089B-1148-BBF7-D843D80D901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55" name="Rectangle 955">
                    <a:extLst>
                      <a:ext uri="{FF2B5EF4-FFF2-40B4-BE49-F238E27FC236}">
                        <a16:creationId xmlns:a16="http://schemas.microsoft.com/office/drawing/2014/main" id="{98CC2FCF-928D-5E48-AEAC-621C4884E8C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6" name="Group 956">
                    <a:extLst>
                      <a:ext uri="{FF2B5EF4-FFF2-40B4-BE49-F238E27FC236}">
                        <a16:creationId xmlns:a16="http://schemas.microsoft.com/office/drawing/2014/main" id="{32064450-79DB-9B42-B425-E4053B0D45F8}"/>
                      </a:ext>
                    </a:extLst>
                  </p:cNvPr>
                  <p:cNvGrpSpPr>
                    <a:grpSpLocks/>
                  </p:cNvGrpSpPr>
                  <p:nvPr/>
                </p:nvGrpSpPr>
                <p:grpSpPr bwMode="auto">
                  <a:xfrm>
                    <a:off x="4749" y="668"/>
                    <a:ext cx="581" cy="145"/>
                    <a:chOff x="614" y="2568"/>
                    <a:chExt cx="725" cy="139"/>
                  </a:xfrm>
                </p:grpSpPr>
                <p:sp>
                  <p:nvSpPr>
                    <p:cNvPr id="214381" name="AutoShape 957">
                      <a:extLst>
                        <a:ext uri="{FF2B5EF4-FFF2-40B4-BE49-F238E27FC236}">
                          <a16:creationId xmlns:a16="http://schemas.microsoft.com/office/drawing/2014/main" id="{81709B80-81CD-484F-90A0-829B27DBF22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2" name="AutoShape 958">
                      <a:extLst>
                        <a:ext uri="{FF2B5EF4-FFF2-40B4-BE49-F238E27FC236}">
                          <a16:creationId xmlns:a16="http://schemas.microsoft.com/office/drawing/2014/main" id="{59C6BA8F-1200-164F-A9AE-4A6580C660B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7" name="Rectangle 959">
                    <a:extLst>
                      <a:ext uri="{FF2B5EF4-FFF2-40B4-BE49-F238E27FC236}">
                        <a16:creationId xmlns:a16="http://schemas.microsoft.com/office/drawing/2014/main" id="{DC21CC66-F586-0442-ABD4-46DA223A4C80}"/>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58" name="Group 960">
                    <a:extLst>
                      <a:ext uri="{FF2B5EF4-FFF2-40B4-BE49-F238E27FC236}">
                        <a16:creationId xmlns:a16="http://schemas.microsoft.com/office/drawing/2014/main" id="{522CC6A9-9C0A-A348-B0AE-A15925D12CDB}"/>
                      </a:ext>
                    </a:extLst>
                  </p:cNvPr>
                  <p:cNvGrpSpPr>
                    <a:grpSpLocks/>
                  </p:cNvGrpSpPr>
                  <p:nvPr/>
                </p:nvGrpSpPr>
                <p:grpSpPr bwMode="auto">
                  <a:xfrm>
                    <a:off x="4747" y="994"/>
                    <a:ext cx="581" cy="134"/>
                    <a:chOff x="614" y="2568"/>
                    <a:chExt cx="725" cy="139"/>
                  </a:xfrm>
                </p:grpSpPr>
                <p:sp>
                  <p:nvSpPr>
                    <p:cNvPr id="214379" name="AutoShape 961">
                      <a:extLst>
                        <a:ext uri="{FF2B5EF4-FFF2-40B4-BE49-F238E27FC236}">
                          <a16:creationId xmlns:a16="http://schemas.microsoft.com/office/drawing/2014/main" id="{FB03F716-8759-2347-BC2A-0F6B85860363}"/>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80" name="AutoShape 962">
                      <a:extLst>
                        <a:ext uri="{FF2B5EF4-FFF2-40B4-BE49-F238E27FC236}">
                          <a16:creationId xmlns:a16="http://schemas.microsoft.com/office/drawing/2014/main" id="{968FE5C9-C21A-434D-9892-A0B42A530222}"/>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59" name="Rectangle 963">
                    <a:extLst>
                      <a:ext uri="{FF2B5EF4-FFF2-40B4-BE49-F238E27FC236}">
                        <a16:creationId xmlns:a16="http://schemas.microsoft.com/office/drawing/2014/main" id="{B266DFC4-3207-8841-9669-94EE2546F3D7}"/>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0" name="Rectangle 964">
                    <a:extLst>
                      <a:ext uri="{FF2B5EF4-FFF2-40B4-BE49-F238E27FC236}">
                        <a16:creationId xmlns:a16="http://schemas.microsoft.com/office/drawing/2014/main" id="{B4358FEB-66AD-A549-8017-15821E824DB6}"/>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61" name="Group 965">
                    <a:extLst>
                      <a:ext uri="{FF2B5EF4-FFF2-40B4-BE49-F238E27FC236}">
                        <a16:creationId xmlns:a16="http://schemas.microsoft.com/office/drawing/2014/main" id="{A501AB8D-E194-184D-B93F-CE0B3F993719}"/>
                      </a:ext>
                    </a:extLst>
                  </p:cNvPr>
                  <p:cNvGrpSpPr>
                    <a:grpSpLocks/>
                  </p:cNvGrpSpPr>
                  <p:nvPr/>
                </p:nvGrpSpPr>
                <p:grpSpPr bwMode="auto">
                  <a:xfrm>
                    <a:off x="4735" y="1627"/>
                    <a:ext cx="582" cy="151"/>
                    <a:chOff x="614" y="2568"/>
                    <a:chExt cx="725" cy="139"/>
                  </a:xfrm>
                </p:grpSpPr>
                <p:sp>
                  <p:nvSpPr>
                    <p:cNvPr id="214377" name="AutoShape 966">
                      <a:extLst>
                        <a:ext uri="{FF2B5EF4-FFF2-40B4-BE49-F238E27FC236}">
                          <a16:creationId xmlns:a16="http://schemas.microsoft.com/office/drawing/2014/main" id="{6F4F8E69-BE61-B843-B396-7042AFECE11D}"/>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8" name="AutoShape 967">
                      <a:extLst>
                        <a:ext uri="{FF2B5EF4-FFF2-40B4-BE49-F238E27FC236}">
                          <a16:creationId xmlns:a16="http://schemas.microsoft.com/office/drawing/2014/main" id="{154AE41D-488D-8F44-88B1-F11C857D77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2" name="Freeform 968">
                    <a:extLst>
                      <a:ext uri="{FF2B5EF4-FFF2-40B4-BE49-F238E27FC236}">
                        <a16:creationId xmlns:a16="http://schemas.microsoft.com/office/drawing/2014/main" id="{1B1846C0-35D3-4E43-AED9-CEBA5DFA6659}"/>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63" name="Group 969">
                    <a:extLst>
                      <a:ext uri="{FF2B5EF4-FFF2-40B4-BE49-F238E27FC236}">
                        <a16:creationId xmlns:a16="http://schemas.microsoft.com/office/drawing/2014/main" id="{BE50C039-2456-0A43-8A8F-7974C27908F9}"/>
                      </a:ext>
                    </a:extLst>
                  </p:cNvPr>
                  <p:cNvGrpSpPr>
                    <a:grpSpLocks/>
                  </p:cNvGrpSpPr>
                  <p:nvPr/>
                </p:nvGrpSpPr>
                <p:grpSpPr bwMode="auto">
                  <a:xfrm>
                    <a:off x="4739" y="1327"/>
                    <a:ext cx="582" cy="139"/>
                    <a:chOff x="614" y="2568"/>
                    <a:chExt cx="725" cy="139"/>
                  </a:xfrm>
                </p:grpSpPr>
                <p:sp>
                  <p:nvSpPr>
                    <p:cNvPr id="214375" name="AutoShape 970">
                      <a:extLst>
                        <a:ext uri="{FF2B5EF4-FFF2-40B4-BE49-F238E27FC236}">
                          <a16:creationId xmlns:a16="http://schemas.microsoft.com/office/drawing/2014/main" id="{D6415243-02B9-604D-8712-065D4F3F992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6" name="AutoShape 971">
                      <a:extLst>
                        <a:ext uri="{FF2B5EF4-FFF2-40B4-BE49-F238E27FC236}">
                          <a16:creationId xmlns:a16="http://schemas.microsoft.com/office/drawing/2014/main" id="{7940FDC4-5E59-1B4D-AC78-6F272DC2CA99}"/>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64" name="Rectangle 972">
                    <a:extLst>
                      <a:ext uri="{FF2B5EF4-FFF2-40B4-BE49-F238E27FC236}">
                        <a16:creationId xmlns:a16="http://schemas.microsoft.com/office/drawing/2014/main" id="{B61E69CD-4454-3643-BD20-839CE28043D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5" name="Freeform 973">
                    <a:extLst>
                      <a:ext uri="{FF2B5EF4-FFF2-40B4-BE49-F238E27FC236}">
                        <a16:creationId xmlns:a16="http://schemas.microsoft.com/office/drawing/2014/main" id="{B09FCB36-68EA-6E43-AC71-461A29D5447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6" name="Freeform 974">
                    <a:extLst>
                      <a:ext uri="{FF2B5EF4-FFF2-40B4-BE49-F238E27FC236}">
                        <a16:creationId xmlns:a16="http://schemas.microsoft.com/office/drawing/2014/main" id="{4DF52331-2EAD-5B4B-90D5-064E127358FE}"/>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7" name="Oval 975">
                    <a:extLst>
                      <a:ext uri="{FF2B5EF4-FFF2-40B4-BE49-F238E27FC236}">
                        <a16:creationId xmlns:a16="http://schemas.microsoft.com/office/drawing/2014/main" id="{BB63952B-4392-CE42-8365-B9FC248F77B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68" name="Freeform 976">
                    <a:extLst>
                      <a:ext uri="{FF2B5EF4-FFF2-40B4-BE49-F238E27FC236}">
                        <a16:creationId xmlns:a16="http://schemas.microsoft.com/office/drawing/2014/main" id="{6CAE91DE-B423-4643-8A87-F427B89F196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69" name="AutoShape 977">
                    <a:extLst>
                      <a:ext uri="{FF2B5EF4-FFF2-40B4-BE49-F238E27FC236}">
                        <a16:creationId xmlns:a16="http://schemas.microsoft.com/office/drawing/2014/main" id="{0D7858BE-3E40-6341-BB59-D191C3AC6112}"/>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0" name="AutoShape 978">
                    <a:extLst>
                      <a:ext uri="{FF2B5EF4-FFF2-40B4-BE49-F238E27FC236}">
                        <a16:creationId xmlns:a16="http://schemas.microsoft.com/office/drawing/2014/main" id="{A852E96A-2320-5744-BC11-26B7E723312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1" name="Oval 979">
                    <a:extLst>
                      <a:ext uri="{FF2B5EF4-FFF2-40B4-BE49-F238E27FC236}">
                        <a16:creationId xmlns:a16="http://schemas.microsoft.com/office/drawing/2014/main" id="{DC96CAF8-19F8-0048-BF8B-8C68ED47B96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2" name="Oval 980">
                    <a:extLst>
                      <a:ext uri="{FF2B5EF4-FFF2-40B4-BE49-F238E27FC236}">
                        <a16:creationId xmlns:a16="http://schemas.microsoft.com/office/drawing/2014/main" id="{AB248E44-3DC8-444A-8C84-7C4F2AF161D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73" name="Oval 981">
                    <a:extLst>
                      <a:ext uri="{FF2B5EF4-FFF2-40B4-BE49-F238E27FC236}">
                        <a16:creationId xmlns:a16="http://schemas.microsoft.com/office/drawing/2014/main" id="{4DBBD334-0E75-8E4F-9DBD-742A7B67A103}"/>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74" name="Rectangle 982">
                    <a:extLst>
                      <a:ext uri="{FF2B5EF4-FFF2-40B4-BE49-F238E27FC236}">
                        <a16:creationId xmlns:a16="http://schemas.microsoft.com/office/drawing/2014/main" id="{6D589F8A-DA14-5F4D-AC80-DF0C9F36CD9E}"/>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3" name="Group 1106">
                <a:extLst>
                  <a:ext uri="{FF2B5EF4-FFF2-40B4-BE49-F238E27FC236}">
                    <a16:creationId xmlns:a16="http://schemas.microsoft.com/office/drawing/2014/main" id="{C6C4C3FE-A2CC-F64A-A43C-914F88CFCB0D}"/>
                  </a:ext>
                </a:extLst>
              </p:cNvPr>
              <p:cNvGrpSpPr>
                <a:grpSpLocks/>
              </p:cNvGrpSpPr>
              <p:nvPr/>
            </p:nvGrpSpPr>
            <p:grpSpPr bwMode="auto">
              <a:xfrm>
                <a:off x="3221830" y="5776376"/>
                <a:ext cx="347753" cy="680208"/>
                <a:chOff x="7923189" y="2486663"/>
                <a:chExt cx="360362" cy="884586"/>
              </a:xfrm>
            </p:grpSpPr>
            <p:pic>
              <p:nvPicPr>
                <p:cNvPr id="214315" name="Picture 3">
                  <a:extLst>
                    <a:ext uri="{FF2B5EF4-FFF2-40B4-BE49-F238E27FC236}">
                      <a16:creationId xmlns:a16="http://schemas.microsoft.com/office/drawing/2014/main" id="{260B4362-0575-F74D-954B-5E4CD0D076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316" name="Group 950">
                  <a:extLst>
                    <a:ext uri="{FF2B5EF4-FFF2-40B4-BE49-F238E27FC236}">
                      <a16:creationId xmlns:a16="http://schemas.microsoft.com/office/drawing/2014/main" id="{4A701EFD-908E-364D-8A6D-551B0387068C}"/>
                    </a:ext>
                  </a:extLst>
                </p:cNvPr>
                <p:cNvGrpSpPr>
                  <a:grpSpLocks/>
                </p:cNvGrpSpPr>
                <p:nvPr/>
              </p:nvGrpSpPr>
              <p:grpSpPr bwMode="auto">
                <a:xfrm>
                  <a:off x="7923189" y="2890236"/>
                  <a:ext cx="227012" cy="481013"/>
                  <a:chOff x="4140" y="429"/>
                  <a:chExt cx="1425" cy="2396"/>
                </a:xfrm>
              </p:grpSpPr>
              <p:sp>
                <p:nvSpPr>
                  <p:cNvPr id="214317" name="Freeform 951">
                    <a:extLst>
                      <a:ext uri="{FF2B5EF4-FFF2-40B4-BE49-F238E27FC236}">
                        <a16:creationId xmlns:a16="http://schemas.microsoft.com/office/drawing/2014/main" id="{E6062FE3-75DD-FA43-83DD-1C2B4515115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18" name="Rectangle 952">
                    <a:extLst>
                      <a:ext uri="{FF2B5EF4-FFF2-40B4-BE49-F238E27FC236}">
                        <a16:creationId xmlns:a16="http://schemas.microsoft.com/office/drawing/2014/main" id="{FF82ADFA-572F-C74B-A1C4-568A9EB8F6B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9" name="Freeform 953">
                    <a:extLst>
                      <a:ext uri="{FF2B5EF4-FFF2-40B4-BE49-F238E27FC236}">
                        <a16:creationId xmlns:a16="http://schemas.microsoft.com/office/drawing/2014/main" id="{49B35CCA-6F24-A84D-9C1D-1CF611C6753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0" name="Freeform 954">
                    <a:extLst>
                      <a:ext uri="{FF2B5EF4-FFF2-40B4-BE49-F238E27FC236}">
                        <a16:creationId xmlns:a16="http://schemas.microsoft.com/office/drawing/2014/main" id="{350BEFC5-5530-DA47-85B7-6B72F157437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21" name="Rectangle 955">
                    <a:extLst>
                      <a:ext uri="{FF2B5EF4-FFF2-40B4-BE49-F238E27FC236}">
                        <a16:creationId xmlns:a16="http://schemas.microsoft.com/office/drawing/2014/main" id="{2B66742B-4655-114F-9D78-84F2EB77D5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2" name="Group 956">
                    <a:extLst>
                      <a:ext uri="{FF2B5EF4-FFF2-40B4-BE49-F238E27FC236}">
                        <a16:creationId xmlns:a16="http://schemas.microsoft.com/office/drawing/2014/main" id="{D095D206-B97B-754E-9B61-548F2005901D}"/>
                      </a:ext>
                    </a:extLst>
                  </p:cNvPr>
                  <p:cNvGrpSpPr>
                    <a:grpSpLocks/>
                  </p:cNvGrpSpPr>
                  <p:nvPr/>
                </p:nvGrpSpPr>
                <p:grpSpPr bwMode="auto">
                  <a:xfrm>
                    <a:off x="4749" y="668"/>
                    <a:ext cx="581" cy="145"/>
                    <a:chOff x="614" y="2568"/>
                    <a:chExt cx="725" cy="139"/>
                  </a:xfrm>
                </p:grpSpPr>
                <p:sp>
                  <p:nvSpPr>
                    <p:cNvPr id="214347" name="AutoShape 957">
                      <a:extLst>
                        <a:ext uri="{FF2B5EF4-FFF2-40B4-BE49-F238E27FC236}">
                          <a16:creationId xmlns:a16="http://schemas.microsoft.com/office/drawing/2014/main" id="{794C0100-9908-FA4D-B12F-68EB92D1E14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8" name="AutoShape 958">
                      <a:extLst>
                        <a:ext uri="{FF2B5EF4-FFF2-40B4-BE49-F238E27FC236}">
                          <a16:creationId xmlns:a16="http://schemas.microsoft.com/office/drawing/2014/main" id="{4934E9C0-E5CC-BE4F-8C87-255B6859F86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3" name="Rectangle 959">
                    <a:extLst>
                      <a:ext uri="{FF2B5EF4-FFF2-40B4-BE49-F238E27FC236}">
                        <a16:creationId xmlns:a16="http://schemas.microsoft.com/office/drawing/2014/main" id="{24141002-9948-3047-847B-82F4D74779C4}"/>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4" name="Group 960">
                    <a:extLst>
                      <a:ext uri="{FF2B5EF4-FFF2-40B4-BE49-F238E27FC236}">
                        <a16:creationId xmlns:a16="http://schemas.microsoft.com/office/drawing/2014/main" id="{45C5223C-B1C1-714C-8C0B-28BA6D604329}"/>
                      </a:ext>
                    </a:extLst>
                  </p:cNvPr>
                  <p:cNvGrpSpPr>
                    <a:grpSpLocks/>
                  </p:cNvGrpSpPr>
                  <p:nvPr/>
                </p:nvGrpSpPr>
                <p:grpSpPr bwMode="auto">
                  <a:xfrm>
                    <a:off x="4747" y="994"/>
                    <a:ext cx="581" cy="134"/>
                    <a:chOff x="614" y="2568"/>
                    <a:chExt cx="725" cy="139"/>
                  </a:xfrm>
                </p:grpSpPr>
                <p:sp>
                  <p:nvSpPr>
                    <p:cNvPr id="214345" name="AutoShape 961">
                      <a:extLst>
                        <a:ext uri="{FF2B5EF4-FFF2-40B4-BE49-F238E27FC236}">
                          <a16:creationId xmlns:a16="http://schemas.microsoft.com/office/drawing/2014/main" id="{18BA5F5B-4712-BA47-B5BF-3B42631D02C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6" name="AutoShape 962">
                      <a:extLst>
                        <a:ext uri="{FF2B5EF4-FFF2-40B4-BE49-F238E27FC236}">
                          <a16:creationId xmlns:a16="http://schemas.microsoft.com/office/drawing/2014/main" id="{E3013E6F-78BE-AF4E-9314-F26F3E9ACC5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5" name="Rectangle 963">
                    <a:extLst>
                      <a:ext uri="{FF2B5EF4-FFF2-40B4-BE49-F238E27FC236}">
                        <a16:creationId xmlns:a16="http://schemas.microsoft.com/office/drawing/2014/main" id="{F88C31A1-A785-4448-8EC5-94B27B8EFFD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26" name="Rectangle 964">
                    <a:extLst>
                      <a:ext uri="{FF2B5EF4-FFF2-40B4-BE49-F238E27FC236}">
                        <a16:creationId xmlns:a16="http://schemas.microsoft.com/office/drawing/2014/main" id="{41590F59-952A-7746-A258-659BCB0F058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327" name="Group 965">
                    <a:extLst>
                      <a:ext uri="{FF2B5EF4-FFF2-40B4-BE49-F238E27FC236}">
                        <a16:creationId xmlns:a16="http://schemas.microsoft.com/office/drawing/2014/main" id="{529AF34E-4521-2B40-AB73-3D5A5FBB4CC7}"/>
                      </a:ext>
                    </a:extLst>
                  </p:cNvPr>
                  <p:cNvGrpSpPr>
                    <a:grpSpLocks/>
                  </p:cNvGrpSpPr>
                  <p:nvPr/>
                </p:nvGrpSpPr>
                <p:grpSpPr bwMode="auto">
                  <a:xfrm>
                    <a:off x="4735" y="1627"/>
                    <a:ext cx="582" cy="151"/>
                    <a:chOff x="614" y="2568"/>
                    <a:chExt cx="725" cy="139"/>
                  </a:xfrm>
                </p:grpSpPr>
                <p:sp>
                  <p:nvSpPr>
                    <p:cNvPr id="214343" name="AutoShape 966">
                      <a:extLst>
                        <a:ext uri="{FF2B5EF4-FFF2-40B4-BE49-F238E27FC236}">
                          <a16:creationId xmlns:a16="http://schemas.microsoft.com/office/drawing/2014/main" id="{22C6E18A-60A4-6D43-9F16-EA1672E694AE}"/>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4" name="AutoShape 967">
                      <a:extLst>
                        <a:ext uri="{FF2B5EF4-FFF2-40B4-BE49-F238E27FC236}">
                          <a16:creationId xmlns:a16="http://schemas.microsoft.com/office/drawing/2014/main" id="{9AB8339A-C61F-3049-8F4C-42B6C6B2E38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28" name="Freeform 968">
                    <a:extLst>
                      <a:ext uri="{FF2B5EF4-FFF2-40B4-BE49-F238E27FC236}">
                        <a16:creationId xmlns:a16="http://schemas.microsoft.com/office/drawing/2014/main" id="{3209BB09-C9CD-4F47-96FA-4B0B6A43FFD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329" name="Group 969">
                    <a:extLst>
                      <a:ext uri="{FF2B5EF4-FFF2-40B4-BE49-F238E27FC236}">
                        <a16:creationId xmlns:a16="http://schemas.microsoft.com/office/drawing/2014/main" id="{14AA97B1-880D-F54A-98BB-64F7E784FB3B}"/>
                      </a:ext>
                    </a:extLst>
                  </p:cNvPr>
                  <p:cNvGrpSpPr>
                    <a:grpSpLocks/>
                  </p:cNvGrpSpPr>
                  <p:nvPr/>
                </p:nvGrpSpPr>
                <p:grpSpPr bwMode="auto">
                  <a:xfrm>
                    <a:off x="4739" y="1327"/>
                    <a:ext cx="582" cy="139"/>
                    <a:chOff x="614" y="2568"/>
                    <a:chExt cx="725" cy="139"/>
                  </a:xfrm>
                </p:grpSpPr>
                <p:sp>
                  <p:nvSpPr>
                    <p:cNvPr id="214341" name="AutoShape 970">
                      <a:extLst>
                        <a:ext uri="{FF2B5EF4-FFF2-40B4-BE49-F238E27FC236}">
                          <a16:creationId xmlns:a16="http://schemas.microsoft.com/office/drawing/2014/main" id="{810C0E7D-2C0F-7946-B5EC-3F5BE880F86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2" name="AutoShape 971">
                      <a:extLst>
                        <a:ext uri="{FF2B5EF4-FFF2-40B4-BE49-F238E27FC236}">
                          <a16:creationId xmlns:a16="http://schemas.microsoft.com/office/drawing/2014/main" id="{8110FF09-5F65-0D49-949E-0E03D49B695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330" name="Rectangle 972">
                    <a:extLst>
                      <a:ext uri="{FF2B5EF4-FFF2-40B4-BE49-F238E27FC236}">
                        <a16:creationId xmlns:a16="http://schemas.microsoft.com/office/drawing/2014/main" id="{39EA80F1-CF65-4746-AA93-FAA23F9CA032}"/>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1" name="Freeform 973">
                    <a:extLst>
                      <a:ext uri="{FF2B5EF4-FFF2-40B4-BE49-F238E27FC236}">
                        <a16:creationId xmlns:a16="http://schemas.microsoft.com/office/drawing/2014/main" id="{6F140D38-80A8-6142-8321-2AF77C7739A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2" name="Freeform 974">
                    <a:extLst>
                      <a:ext uri="{FF2B5EF4-FFF2-40B4-BE49-F238E27FC236}">
                        <a16:creationId xmlns:a16="http://schemas.microsoft.com/office/drawing/2014/main" id="{B90ADC71-0ED5-0B4B-81EA-EE6B208CBD5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3" name="Oval 975">
                    <a:extLst>
                      <a:ext uri="{FF2B5EF4-FFF2-40B4-BE49-F238E27FC236}">
                        <a16:creationId xmlns:a16="http://schemas.microsoft.com/office/drawing/2014/main" id="{8C70E236-91DA-4947-82CE-2F7A8813F70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4" name="Freeform 976">
                    <a:extLst>
                      <a:ext uri="{FF2B5EF4-FFF2-40B4-BE49-F238E27FC236}">
                        <a16:creationId xmlns:a16="http://schemas.microsoft.com/office/drawing/2014/main" id="{5373FF10-13C3-3D41-AA0C-1430B0347B5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35" name="AutoShape 977">
                    <a:extLst>
                      <a:ext uri="{FF2B5EF4-FFF2-40B4-BE49-F238E27FC236}">
                        <a16:creationId xmlns:a16="http://schemas.microsoft.com/office/drawing/2014/main" id="{50EFEF24-2F6A-174B-8DB4-1DEA100A6BC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6" name="AutoShape 978">
                    <a:extLst>
                      <a:ext uri="{FF2B5EF4-FFF2-40B4-BE49-F238E27FC236}">
                        <a16:creationId xmlns:a16="http://schemas.microsoft.com/office/drawing/2014/main" id="{943AAD1B-8287-8B48-8A05-3445EDA1521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7" name="Oval 979">
                    <a:extLst>
                      <a:ext uri="{FF2B5EF4-FFF2-40B4-BE49-F238E27FC236}">
                        <a16:creationId xmlns:a16="http://schemas.microsoft.com/office/drawing/2014/main" id="{48CF1179-A3EC-E447-B856-F8B70CDCE5F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38" name="Oval 980">
                    <a:extLst>
                      <a:ext uri="{FF2B5EF4-FFF2-40B4-BE49-F238E27FC236}">
                        <a16:creationId xmlns:a16="http://schemas.microsoft.com/office/drawing/2014/main" id="{CBC38746-9958-7741-A37C-513EE869719F}"/>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39" name="Oval 981">
                    <a:extLst>
                      <a:ext uri="{FF2B5EF4-FFF2-40B4-BE49-F238E27FC236}">
                        <a16:creationId xmlns:a16="http://schemas.microsoft.com/office/drawing/2014/main" id="{134AF8DB-AD09-5347-A5D0-35B528D6BDF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40" name="Rectangle 982">
                    <a:extLst>
                      <a:ext uri="{FF2B5EF4-FFF2-40B4-BE49-F238E27FC236}">
                        <a16:creationId xmlns:a16="http://schemas.microsoft.com/office/drawing/2014/main" id="{0F2B3047-45DC-0649-A004-526EEF70429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4" name="Group 1108">
                <a:extLst>
                  <a:ext uri="{FF2B5EF4-FFF2-40B4-BE49-F238E27FC236}">
                    <a16:creationId xmlns:a16="http://schemas.microsoft.com/office/drawing/2014/main" id="{C9F6364A-00DB-0D4A-A004-57E8EAD7B8DC}"/>
                  </a:ext>
                </a:extLst>
              </p:cNvPr>
              <p:cNvGrpSpPr>
                <a:grpSpLocks/>
              </p:cNvGrpSpPr>
              <p:nvPr/>
            </p:nvGrpSpPr>
            <p:grpSpPr bwMode="auto">
              <a:xfrm>
                <a:off x="4387291" y="3555216"/>
                <a:ext cx="347753" cy="680208"/>
                <a:chOff x="7923189" y="2486663"/>
                <a:chExt cx="360362" cy="884586"/>
              </a:xfrm>
            </p:grpSpPr>
            <p:pic>
              <p:nvPicPr>
                <p:cNvPr id="214281" name="Picture 3">
                  <a:extLst>
                    <a:ext uri="{FF2B5EF4-FFF2-40B4-BE49-F238E27FC236}">
                      <a16:creationId xmlns:a16="http://schemas.microsoft.com/office/drawing/2014/main" id="{A3A1807C-874F-704F-B03F-29975291B2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82" name="Group 950">
                  <a:extLst>
                    <a:ext uri="{FF2B5EF4-FFF2-40B4-BE49-F238E27FC236}">
                      <a16:creationId xmlns:a16="http://schemas.microsoft.com/office/drawing/2014/main" id="{F3528668-B597-9440-80E1-2A3F2EBAD6BE}"/>
                    </a:ext>
                  </a:extLst>
                </p:cNvPr>
                <p:cNvGrpSpPr>
                  <a:grpSpLocks/>
                </p:cNvGrpSpPr>
                <p:nvPr/>
              </p:nvGrpSpPr>
              <p:grpSpPr bwMode="auto">
                <a:xfrm>
                  <a:off x="7923189" y="2890236"/>
                  <a:ext cx="227012" cy="481013"/>
                  <a:chOff x="4140" y="429"/>
                  <a:chExt cx="1425" cy="2396"/>
                </a:xfrm>
              </p:grpSpPr>
              <p:sp>
                <p:nvSpPr>
                  <p:cNvPr id="214283" name="Freeform 951">
                    <a:extLst>
                      <a:ext uri="{FF2B5EF4-FFF2-40B4-BE49-F238E27FC236}">
                        <a16:creationId xmlns:a16="http://schemas.microsoft.com/office/drawing/2014/main" id="{4F8C89E0-A80B-274B-B34C-74AB11788FC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4" name="Rectangle 952">
                    <a:extLst>
                      <a:ext uri="{FF2B5EF4-FFF2-40B4-BE49-F238E27FC236}">
                        <a16:creationId xmlns:a16="http://schemas.microsoft.com/office/drawing/2014/main" id="{30A156CA-8A00-764A-8009-1728BB3757B4}"/>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5" name="Freeform 953">
                    <a:extLst>
                      <a:ext uri="{FF2B5EF4-FFF2-40B4-BE49-F238E27FC236}">
                        <a16:creationId xmlns:a16="http://schemas.microsoft.com/office/drawing/2014/main" id="{3D9F74DA-52B3-F84E-A304-BB0AC72DBA0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6" name="Freeform 954">
                    <a:extLst>
                      <a:ext uri="{FF2B5EF4-FFF2-40B4-BE49-F238E27FC236}">
                        <a16:creationId xmlns:a16="http://schemas.microsoft.com/office/drawing/2014/main" id="{DACC5686-4AAE-5E4D-86E2-D29729FE67C8}"/>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87" name="Rectangle 955">
                    <a:extLst>
                      <a:ext uri="{FF2B5EF4-FFF2-40B4-BE49-F238E27FC236}">
                        <a16:creationId xmlns:a16="http://schemas.microsoft.com/office/drawing/2014/main" id="{6ABA95F7-1195-B046-8531-1594709526F4}"/>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88" name="Group 956">
                    <a:extLst>
                      <a:ext uri="{FF2B5EF4-FFF2-40B4-BE49-F238E27FC236}">
                        <a16:creationId xmlns:a16="http://schemas.microsoft.com/office/drawing/2014/main" id="{EFCB0AF3-5CB1-CE47-A2B2-A324FB60CFF7}"/>
                      </a:ext>
                    </a:extLst>
                  </p:cNvPr>
                  <p:cNvGrpSpPr>
                    <a:grpSpLocks/>
                  </p:cNvGrpSpPr>
                  <p:nvPr/>
                </p:nvGrpSpPr>
                <p:grpSpPr bwMode="auto">
                  <a:xfrm>
                    <a:off x="4749" y="668"/>
                    <a:ext cx="581" cy="145"/>
                    <a:chOff x="614" y="2568"/>
                    <a:chExt cx="725" cy="139"/>
                  </a:xfrm>
                </p:grpSpPr>
                <p:sp>
                  <p:nvSpPr>
                    <p:cNvPr id="214313" name="AutoShape 957">
                      <a:extLst>
                        <a:ext uri="{FF2B5EF4-FFF2-40B4-BE49-F238E27FC236}">
                          <a16:creationId xmlns:a16="http://schemas.microsoft.com/office/drawing/2014/main" id="{69C9C0B6-E55A-1147-8ED0-6C5ED2318715}"/>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4" name="AutoShape 958">
                      <a:extLst>
                        <a:ext uri="{FF2B5EF4-FFF2-40B4-BE49-F238E27FC236}">
                          <a16:creationId xmlns:a16="http://schemas.microsoft.com/office/drawing/2014/main" id="{B9C7CE90-766D-D34B-BC12-9F8A2EFADF8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89" name="Rectangle 959">
                    <a:extLst>
                      <a:ext uri="{FF2B5EF4-FFF2-40B4-BE49-F238E27FC236}">
                        <a16:creationId xmlns:a16="http://schemas.microsoft.com/office/drawing/2014/main" id="{AD6F9820-F116-E449-8826-CDCC64ACADF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0" name="Group 960">
                    <a:extLst>
                      <a:ext uri="{FF2B5EF4-FFF2-40B4-BE49-F238E27FC236}">
                        <a16:creationId xmlns:a16="http://schemas.microsoft.com/office/drawing/2014/main" id="{9A4A5380-AFD4-534F-BD55-D4516EB4FF6B}"/>
                      </a:ext>
                    </a:extLst>
                  </p:cNvPr>
                  <p:cNvGrpSpPr>
                    <a:grpSpLocks/>
                  </p:cNvGrpSpPr>
                  <p:nvPr/>
                </p:nvGrpSpPr>
                <p:grpSpPr bwMode="auto">
                  <a:xfrm>
                    <a:off x="4747" y="994"/>
                    <a:ext cx="581" cy="134"/>
                    <a:chOff x="614" y="2568"/>
                    <a:chExt cx="725" cy="139"/>
                  </a:xfrm>
                </p:grpSpPr>
                <p:sp>
                  <p:nvSpPr>
                    <p:cNvPr id="214311" name="AutoShape 961">
                      <a:extLst>
                        <a:ext uri="{FF2B5EF4-FFF2-40B4-BE49-F238E27FC236}">
                          <a16:creationId xmlns:a16="http://schemas.microsoft.com/office/drawing/2014/main" id="{413FB5AF-FF28-2D43-A246-2D572D14072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2" name="AutoShape 962">
                      <a:extLst>
                        <a:ext uri="{FF2B5EF4-FFF2-40B4-BE49-F238E27FC236}">
                          <a16:creationId xmlns:a16="http://schemas.microsoft.com/office/drawing/2014/main" id="{5D02AF92-9E92-9D43-8B73-8DA98C78AEF4}"/>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1" name="Rectangle 963">
                    <a:extLst>
                      <a:ext uri="{FF2B5EF4-FFF2-40B4-BE49-F238E27FC236}">
                        <a16:creationId xmlns:a16="http://schemas.microsoft.com/office/drawing/2014/main" id="{CA29BD30-39BE-2640-9DD0-2BA29821811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2" name="Rectangle 964">
                    <a:extLst>
                      <a:ext uri="{FF2B5EF4-FFF2-40B4-BE49-F238E27FC236}">
                        <a16:creationId xmlns:a16="http://schemas.microsoft.com/office/drawing/2014/main" id="{ADE677C4-76C2-2F46-A31A-14A89CDF639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93" name="Group 965">
                    <a:extLst>
                      <a:ext uri="{FF2B5EF4-FFF2-40B4-BE49-F238E27FC236}">
                        <a16:creationId xmlns:a16="http://schemas.microsoft.com/office/drawing/2014/main" id="{B5FB862D-6A37-8442-87D7-9A4494C38FFF}"/>
                      </a:ext>
                    </a:extLst>
                  </p:cNvPr>
                  <p:cNvGrpSpPr>
                    <a:grpSpLocks/>
                  </p:cNvGrpSpPr>
                  <p:nvPr/>
                </p:nvGrpSpPr>
                <p:grpSpPr bwMode="auto">
                  <a:xfrm>
                    <a:off x="4735" y="1627"/>
                    <a:ext cx="582" cy="151"/>
                    <a:chOff x="614" y="2568"/>
                    <a:chExt cx="725" cy="139"/>
                  </a:xfrm>
                </p:grpSpPr>
                <p:sp>
                  <p:nvSpPr>
                    <p:cNvPr id="214309" name="AutoShape 966">
                      <a:extLst>
                        <a:ext uri="{FF2B5EF4-FFF2-40B4-BE49-F238E27FC236}">
                          <a16:creationId xmlns:a16="http://schemas.microsoft.com/office/drawing/2014/main" id="{E3E4AD67-2B88-5947-BC94-A1E8FAC64E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10" name="AutoShape 967">
                      <a:extLst>
                        <a:ext uri="{FF2B5EF4-FFF2-40B4-BE49-F238E27FC236}">
                          <a16:creationId xmlns:a16="http://schemas.microsoft.com/office/drawing/2014/main" id="{CCE8A02D-264B-5849-B019-CD1283191794}"/>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4" name="Freeform 968">
                    <a:extLst>
                      <a:ext uri="{FF2B5EF4-FFF2-40B4-BE49-F238E27FC236}">
                        <a16:creationId xmlns:a16="http://schemas.microsoft.com/office/drawing/2014/main" id="{2CDE6799-D43D-FE44-BA3B-576A7A042EE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95" name="Group 969">
                    <a:extLst>
                      <a:ext uri="{FF2B5EF4-FFF2-40B4-BE49-F238E27FC236}">
                        <a16:creationId xmlns:a16="http://schemas.microsoft.com/office/drawing/2014/main" id="{AD225CAB-2CD6-CE43-B805-2745BBEA106A}"/>
                      </a:ext>
                    </a:extLst>
                  </p:cNvPr>
                  <p:cNvGrpSpPr>
                    <a:grpSpLocks/>
                  </p:cNvGrpSpPr>
                  <p:nvPr/>
                </p:nvGrpSpPr>
                <p:grpSpPr bwMode="auto">
                  <a:xfrm>
                    <a:off x="4739" y="1327"/>
                    <a:ext cx="582" cy="139"/>
                    <a:chOff x="614" y="2568"/>
                    <a:chExt cx="725" cy="139"/>
                  </a:xfrm>
                </p:grpSpPr>
                <p:sp>
                  <p:nvSpPr>
                    <p:cNvPr id="214307" name="AutoShape 970">
                      <a:extLst>
                        <a:ext uri="{FF2B5EF4-FFF2-40B4-BE49-F238E27FC236}">
                          <a16:creationId xmlns:a16="http://schemas.microsoft.com/office/drawing/2014/main" id="{D3B68CF7-3D65-2844-8F1C-A0A1F4D3CB3E}"/>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8" name="AutoShape 971">
                      <a:extLst>
                        <a:ext uri="{FF2B5EF4-FFF2-40B4-BE49-F238E27FC236}">
                          <a16:creationId xmlns:a16="http://schemas.microsoft.com/office/drawing/2014/main" id="{71270FBB-F117-5541-80F9-D59579D8E5D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96" name="Rectangle 972">
                    <a:extLst>
                      <a:ext uri="{FF2B5EF4-FFF2-40B4-BE49-F238E27FC236}">
                        <a16:creationId xmlns:a16="http://schemas.microsoft.com/office/drawing/2014/main" id="{F84536D9-5E62-524F-8348-FF69B6286E4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97" name="Freeform 973">
                    <a:extLst>
                      <a:ext uri="{FF2B5EF4-FFF2-40B4-BE49-F238E27FC236}">
                        <a16:creationId xmlns:a16="http://schemas.microsoft.com/office/drawing/2014/main" id="{4337C0C8-AE7B-034F-9062-77AD15C80A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8" name="Freeform 974">
                    <a:extLst>
                      <a:ext uri="{FF2B5EF4-FFF2-40B4-BE49-F238E27FC236}">
                        <a16:creationId xmlns:a16="http://schemas.microsoft.com/office/drawing/2014/main" id="{EE05D2CE-39EC-5242-9BAE-F9B03F56AB3D}"/>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99" name="Oval 975">
                    <a:extLst>
                      <a:ext uri="{FF2B5EF4-FFF2-40B4-BE49-F238E27FC236}">
                        <a16:creationId xmlns:a16="http://schemas.microsoft.com/office/drawing/2014/main" id="{E377548E-77E8-844A-A40D-31E0E5735047}"/>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0" name="Freeform 976">
                    <a:extLst>
                      <a:ext uri="{FF2B5EF4-FFF2-40B4-BE49-F238E27FC236}">
                        <a16:creationId xmlns:a16="http://schemas.microsoft.com/office/drawing/2014/main" id="{71625FD5-75AD-7B4E-A150-6BDAF574D4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301" name="AutoShape 977">
                    <a:extLst>
                      <a:ext uri="{FF2B5EF4-FFF2-40B4-BE49-F238E27FC236}">
                        <a16:creationId xmlns:a16="http://schemas.microsoft.com/office/drawing/2014/main" id="{10B4DE7F-36E8-294B-9FE8-B3CF7FD7C71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2" name="AutoShape 978">
                    <a:extLst>
                      <a:ext uri="{FF2B5EF4-FFF2-40B4-BE49-F238E27FC236}">
                        <a16:creationId xmlns:a16="http://schemas.microsoft.com/office/drawing/2014/main" id="{DFFED938-1D43-CE4A-9C14-0FFD74D41248}"/>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3" name="Oval 979">
                    <a:extLst>
                      <a:ext uri="{FF2B5EF4-FFF2-40B4-BE49-F238E27FC236}">
                        <a16:creationId xmlns:a16="http://schemas.microsoft.com/office/drawing/2014/main" id="{B3AACB26-D561-E943-88B5-B31586D61A7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4" name="Oval 980">
                    <a:extLst>
                      <a:ext uri="{FF2B5EF4-FFF2-40B4-BE49-F238E27FC236}">
                        <a16:creationId xmlns:a16="http://schemas.microsoft.com/office/drawing/2014/main" id="{CD643D1D-8A9A-4843-A1AB-9ACE79E1779D}"/>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305" name="Oval 981">
                    <a:extLst>
                      <a:ext uri="{FF2B5EF4-FFF2-40B4-BE49-F238E27FC236}">
                        <a16:creationId xmlns:a16="http://schemas.microsoft.com/office/drawing/2014/main" id="{4C3E8424-6FC2-194A-8AEE-595A3DEC0F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306" name="Rectangle 982">
                    <a:extLst>
                      <a:ext uri="{FF2B5EF4-FFF2-40B4-BE49-F238E27FC236}">
                        <a16:creationId xmlns:a16="http://schemas.microsoft.com/office/drawing/2014/main" id="{154139AE-AE74-B04A-90C3-E6017A9484CC}"/>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5" name="Group 1109">
                <a:extLst>
                  <a:ext uri="{FF2B5EF4-FFF2-40B4-BE49-F238E27FC236}">
                    <a16:creationId xmlns:a16="http://schemas.microsoft.com/office/drawing/2014/main" id="{79500CAF-5FA7-4647-96EF-1CF1E649751B}"/>
                  </a:ext>
                </a:extLst>
              </p:cNvPr>
              <p:cNvGrpSpPr>
                <a:grpSpLocks/>
              </p:cNvGrpSpPr>
              <p:nvPr/>
            </p:nvGrpSpPr>
            <p:grpSpPr bwMode="auto">
              <a:xfrm>
                <a:off x="5084012" y="5612511"/>
                <a:ext cx="347767" cy="680207"/>
                <a:chOff x="7923189" y="2486664"/>
                <a:chExt cx="360377" cy="884585"/>
              </a:xfrm>
            </p:grpSpPr>
            <p:pic>
              <p:nvPicPr>
                <p:cNvPr id="214247" name="Picture 3">
                  <a:extLst>
                    <a:ext uri="{FF2B5EF4-FFF2-40B4-BE49-F238E27FC236}">
                      <a16:creationId xmlns:a16="http://schemas.microsoft.com/office/drawing/2014/main" id="{97CFF1D3-1264-8245-9548-CCE6B76618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98" y="2486664"/>
                  <a:ext cx="239568"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48" name="Group 950">
                  <a:extLst>
                    <a:ext uri="{FF2B5EF4-FFF2-40B4-BE49-F238E27FC236}">
                      <a16:creationId xmlns:a16="http://schemas.microsoft.com/office/drawing/2014/main" id="{72842E99-C142-F741-BC93-319E787290F6}"/>
                    </a:ext>
                  </a:extLst>
                </p:cNvPr>
                <p:cNvGrpSpPr>
                  <a:grpSpLocks/>
                </p:cNvGrpSpPr>
                <p:nvPr/>
              </p:nvGrpSpPr>
              <p:grpSpPr bwMode="auto">
                <a:xfrm>
                  <a:off x="7923189" y="2890236"/>
                  <a:ext cx="227012" cy="481013"/>
                  <a:chOff x="4140" y="429"/>
                  <a:chExt cx="1425" cy="2396"/>
                </a:xfrm>
              </p:grpSpPr>
              <p:sp>
                <p:nvSpPr>
                  <p:cNvPr id="214249" name="Freeform 951">
                    <a:extLst>
                      <a:ext uri="{FF2B5EF4-FFF2-40B4-BE49-F238E27FC236}">
                        <a16:creationId xmlns:a16="http://schemas.microsoft.com/office/drawing/2014/main" id="{B6BBC861-7F3D-1748-8F5D-8744BBAA529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0" name="Rectangle 952">
                    <a:extLst>
                      <a:ext uri="{FF2B5EF4-FFF2-40B4-BE49-F238E27FC236}">
                        <a16:creationId xmlns:a16="http://schemas.microsoft.com/office/drawing/2014/main" id="{FE2BB6FC-1678-1C4A-8B91-6ACB8F3A764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1" name="Freeform 953">
                    <a:extLst>
                      <a:ext uri="{FF2B5EF4-FFF2-40B4-BE49-F238E27FC236}">
                        <a16:creationId xmlns:a16="http://schemas.microsoft.com/office/drawing/2014/main" id="{D4877522-C30A-6A4E-BDF2-9EBC91A9532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2" name="Freeform 954">
                    <a:extLst>
                      <a:ext uri="{FF2B5EF4-FFF2-40B4-BE49-F238E27FC236}">
                        <a16:creationId xmlns:a16="http://schemas.microsoft.com/office/drawing/2014/main" id="{2D8D9AC1-ED2B-4140-809E-75563A228F2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53" name="Rectangle 955">
                    <a:extLst>
                      <a:ext uri="{FF2B5EF4-FFF2-40B4-BE49-F238E27FC236}">
                        <a16:creationId xmlns:a16="http://schemas.microsoft.com/office/drawing/2014/main" id="{FB6CD6F9-5B37-E446-A6C5-4530910CF3E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4" name="Group 956">
                    <a:extLst>
                      <a:ext uri="{FF2B5EF4-FFF2-40B4-BE49-F238E27FC236}">
                        <a16:creationId xmlns:a16="http://schemas.microsoft.com/office/drawing/2014/main" id="{73C799E3-BCAA-AD4C-AABE-9AF87F583809}"/>
                      </a:ext>
                    </a:extLst>
                  </p:cNvPr>
                  <p:cNvGrpSpPr>
                    <a:grpSpLocks/>
                  </p:cNvGrpSpPr>
                  <p:nvPr/>
                </p:nvGrpSpPr>
                <p:grpSpPr bwMode="auto">
                  <a:xfrm>
                    <a:off x="4749" y="668"/>
                    <a:ext cx="581" cy="145"/>
                    <a:chOff x="614" y="2568"/>
                    <a:chExt cx="725" cy="139"/>
                  </a:xfrm>
                </p:grpSpPr>
                <p:sp>
                  <p:nvSpPr>
                    <p:cNvPr id="214279" name="AutoShape 957">
                      <a:extLst>
                        <a:ext uri="{FF2B5EF4-FFF2-40B4-BE49-F238E27FC236}">
                          <a16:creationId xmlns:a16="http://schemas.microsoft.com/office/drawing/2014/main" id="{F10E0493-3CBE-C944-B5E2-5D308BC18370}"/>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80" name="AutoShape 958">
                      <a:extLst>
                        <a:ext uri="{FF2B5EF4-FFF2-40B4-BE49-F238E27FC236}">
                          <a16:creationId xmlns:a16="http://schemas.microsoft.com/office/drawing/2014/main" id="{FE1810D1-C12A-134B-B953-93C2046460E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5" name="Rectangle 959">
                    <a:extLst>
                      <a:ext uri="{FF2B5EF4-FFF2-40B4-BE49-F238E27FC236}">
                        <a16:creationId xmlns:a16="http://schemas.microsoft.com/office/drawing/2014/main" id="{C40FF08A-AD54-104E-B3B3-BAEC79FEA7BE}"/>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6" name="Group 960">
                    <a:extLst>
                      <a:ext uri="{FF2B5EF4-FFF2-40B4-BE49-F238E27FC236}">
                        <a16:creationId xmlns:a16="http://schemas.microsoft.com/office/drawing/2014/main" id="{2BDCA173-503C-D54F-A46B-61365379BAC6}"/>
                      </a:ext>
                    </a:extLst>
                  </p:cNvPr>
                  <p:cNvGrpSpPr>
                    <a:grpSpLocks/>
                  </p:cNvGrpSpPr>
                  <p:nvPr/>
                </p:nvGrpSpPr>
                <p:grpSpPr bwMode="auto">
                  <a:xfrm>
                    <a:off x="4747" y="994"/>
                    <a:ext cx="581" cy="134"/>
                    <a:chOff x="614" y="2568"/>
                    <a:chExt cx="725" cy="139"/>
                  </a:xfrm>
                </p:grpSpPr>
                <p:sp>
                  <p:nvSpPr>
                    <p:cNvPr id="214277" name="AutoShape 961">
                      <a:extLst>
                        <a:ext uri="{FF2B5EF4-FFF2-40B4-BE49-F238E27FC236}">
                          <a16:creationId xmlns:a16="http://schemas.microsoft.com/office/drawing/2014/main" id="{B0D24083-1748-6544-BE6B-7954F96C1E0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8" name="AutoShape 962">
                      <a:extLst>
                        <a:ext uri="{FF2B5EF4-FFF2-40B4-BE49-F238E27FC236}">
                          <a16:creationId xmlns:a16="http://schemas.microsoft.com/office/drawing/2014/main" id="{B0025021-1822-D04A-AFCE-1E7C4EB263D9}"/>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57" name="Rectangle 963">
                    <a:extLst>
                      <a:ext uri="{FF2B5EF4-FFF2-40B4-BE49-F238E27FC236}">
                        <a16:creationId xmlns:a16="http://schemas.microsoft.com/office/drawing/2014/main" id="{3B6FC2C1-B3FF-5A4E-B03E-F700F824B5C9}"/>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58" name="Rectangle 964">
                    <a:extLst>
                      <a:ext uri="{FF2B5EF4-FFF2-40B4-BE49-F238E27FC236}">
                        <a16:creationId xmlns:a16="http://schemas.microsoft.com/office/drawing/2014/main" id="{10E96F8E-43D3-E845-A3CD-5D4A119FDF0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59" name="Group 965">
                    <a:extLst>
                      <a:ext uri="{FF2B5EF4-FFF2-40B4-BE49-F238E27FC236}">
                        <a16:creationId xmlns:a16="http://schemas.microsoft.com/office/drawing/2014/main" id="{22B128C3-B26E-2244-8A6A-36A0148B5570}"/>
                      </a:ext>
                    </a:extLst>
                  </p:cNvPr>
                  <p:cNvGrpSpPr>
                    <a:grpSpLocks/>
                  </p:cNvGrpSpPr>
                  <p:nvPr/>
                </p:nvGrpSpPr>
                <p:grpSpPr bwMode="auto">
                  <a:xfrm>
                    <a:off x="4735" y="1627"/>
                    <a:ext cx="582" cy="151"/>
                    <a:chOff x="614" y="2568"/>
                    <a:chExt cx="725" cy="139"/>
                  </a:xfrm>
                </p:grpSpPr>
                <p:sp>
                  <p:nvSpPr>
                    <p:cNvPr id="214275" name="AutoShape 966">
                      <a:extLst>
                        <a:ext uri="{FF2B5EF4-FFF2-40B4-BE49-F238E27FC236}">
                          <a16:creationId xmlns:a16="http://schemas.microsoft.com/office/drawing/2014/main" id="{0A28496D-9572-1F4A-87C7-282B91B0648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6" name="AutoShape 967">
                      <a:extLst>
                        <a:ext uri="{FF2B5EF4-FFF2-40B4-BE49-F238E27FC236}">
                          <a16:creationId xmlns:a16="http://schemas.microsoft.com/office/drawing/2014/main" id="{51F6E259-52E5-2E4B-9144-E9922B9DA3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0" name="Freeform 968">
                    <a:extLst>
                      <a:ext uri="{FF2B5EF4-FFF2-40B4-BE49-F238E27FC236}">
                        <a16:creationId xmlns:a16="http://schemas.microsoft.com/office/drawing/2014/main" id="{A12E5778-902E-D940-981E-F04DF8F1E4FE}"/>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61" name="Group 969">
                    <a:extLst>
                      <a:ext uri="{FF2B5EF4-FFF2-40B4-BE49-F238E27FC236}">
                        <a16:creationId xmlns:a16="http://schemas.microsoft.com/office/drawing/2014/main" id="{7259CC91-0F9B-8E40-805D-8E8BD01AC6AF}"/>
                      </a:ext>
                    </a:extLst>
                  </p:cNvPr>
                  <p:cNvGrpSpPr>
                    <a:grpSpLocks/>
                  </p:cNvGrpSpPr>
                  <p:nvPr/>
                </p:nvGrpSpPr>
                <p:grpSpPr bwMode="auto">
                  <a:xfrm>
                    <a:off x="4739" y="1327"/>
                    <a:ext cx="582" cy="139"/>
                    <a:chOff x="614" y="2568"/>
                    <a:chExt cx="725" cy="139"/>
                  </a:xfrm>
                </p:grpSpPr>
                <p:sp>
                  <p:nvSpPr>
                    <p:cNvPr id="214273" name="AutoShape 970">
                      <a:extLst>
                        <a:ext uri="{FF2B5EF4-FFF2-40B4-BE49-F238E27FC236}">
                          <a16:creationId xmlns:a16="http://schemas.microsoft.com/office/drawing/2014/main" id="{2650EFD0-82ED-0B4F-8595-9CE7EC88BB7D}"/>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4" name="AutoShape 971">
                      <a:extLst>
                        <a:ext uri="{FF2B5EF4-FFF2-40B4-BE49-F238E27FC236}">
                          <a16:creationId xmlns:a16="http://schemas.microsoft.com/office/drawing/2014/main" id="{94CD0936-D758-4946-8371-16324765439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62" name="Rectangle 972">
                    <a:extLst>
                      <a:ext uri="{FF2B5EF4-FFF2-40B4-BE49-F238E27FC236}">
                        <a16:creationId xmlns:a16="http://schemas.microsoft.com/office/drawing/2014/main" id="{D8CD3297-903E-7741-A6C1-D675C50F111D}"/>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3" name="Freeform 973">
                    <a:extLst>
                      <a:ext uri="{FF2B5EF4-FFF2-40B4-BE49-F238E27FC236}">
                        <a16:creationId xmlns:a16="http://schemas.microsoft.com/office/drawing/2014/main" id="{DE88E5C8-6504-3D43-A3AF-BCAEB9EF61D1}"/>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4" name="Freeform 974">
                    <a:extLst>
                      <a:ext uri="{FF2B5EF4-FFF2-40B4-BE49-F238E27FC236}">
                        <a16:creationId xmlns:a16="http://schemas.microsoft.com/office/drawing/2014/main" id="{13651564-7FC1-114F-A269-35AF401187D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5" name="Oval 975">
                    <a:extLst>
                      <a:ext uri="{FF2B5EF4-FFF2-40B4-BE49-F238E27FC236}">
                        <a16:creationId xmlns:a16="http://schemas.microsoft.com/office/drawing/2014/main" id="{7DA4DF9E-ECB3-7E46-833F-E5EBA92F636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6" name="Freeform 976">
                    <a:extLst>
                      <a:ext uri="{FF2B5EF4-FFF2-40B4-BE49-F238E27FC236}">
                        <a16:creationId xmlns:a16="http://schemas.microsoft.com/office/drawing/2014/main" id="{21EAEFF3-18DC-8240-82B0-822E1C61F243}"/>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67" name="AutoShape 977">
                    <a:extLst>
                      <a:ext uri="{FF2B5EF4-FFF2-40B4-BE49-F238E27FC236}">
                        <a16:creationId xmlns:a16="http://schemas.microsoft.com/office/drawing/2014/main" id="{83B2DF90-F16A-F041-96D7-F74087DDBD4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8" name="AutoShape 978">
                    <a:extLst>
                      <a:ext uri="{FF2B5EF4-FFF2-40B4-BE49-F238E27FC236}">
                        <a16:creationId xmlns:a16="http://schemas.microsoft.com/office/drawing/2014/main" id="{93DB74E5-66C8-F84B-9C34-549CF6B8090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69" name="Oval 979">
                    <a:extLst>
                      <a:ext uri="{FF2B5EF4-FFF2-40B4-BE49-F238E27FC236}">
                        <a16:creationId xmlns:a16="http://schemas.microsoft.com/office/drawing/2014/main" id="{306BC6AF-90F0-DE49-84C3-478A9F811A8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0" name="Oval 980">
                    <a:extLst>
                      <a:ext uri="{FF2B5EF4-FFF2-40B4-BE49-F238E27FC236}">
                        <a16:creationId xmlns:a16="http://schemas.microsoft.com/office/drawing/2014/main" id="{DBA7E1CD-72BA-A74B-A79F-5F0C3C1D51B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71" name="Oval 981">
                    <a:extLst>
                      <a:ext uri="{FF2B5EF4-FFF2-40B4-BE49-F238E27FC236}">
                        <a16:creationId xmlns:a16="http://schemas.microsoft.com/office/drawing/2014/main" id="{A858F6A7-0B30-634A-AB04-2846C73E02B5}"/>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72" name="Rectangle 982">
                    <a:extLst>
                      <a:ext uri="{FF2B5EF4-FFF2-40B4-BE49-F238E27FC236}">
                        <a16:creationId xmlns:a16="http://schemas.microsoft.com/office/drawing/2014/main" id="{A884C742-05FC-D449-B87E-20D6EB1BF626}"/>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6" name="Group 1110">
                <a:extLst>
                  <a:ext uri="{FF2B5EF4-FFF2-40B4-BE49-F238E27FC236}">
                    <a16:creationId xmlns:a16="http://schemas.microsoft.com/office/drawing/2014/main" id="{7748FFC1-6505-D84E-8A46-6E1765165767}"/>
                  </a:ext>
                </a:extLst>
              </p:cNvPr>
              <p:cNvGrpSpPr>
                <a:grpSpLocks/>
              </p:cNvGrpSpPr>
              <p:nvPr/>
            </p:nvGrpSpPr>
            <p:grpSpPr bwMode="auto">
              <a:xfrm>
                <a:off x="6068038" y="3829780"/>
                <a:ext cx="347753" cy="680208"/>
                <a:chOff x="7923189" y="2486663"/>
                <a:chExt cx="360362" cy="884586"/>
              </a:xfrm>
            </p:grpSpPr>
            <p:pic>
              <p:nvPicPr>
                <p:cNvPr id="214213" name="Picture 3">
                  <a:extLst>
                    <a:ext uri="{FF2B5EF4-FFF2-40B4-BE49-F238E27FC236}">
                      <a16:creationId xmlns:a16="http://schemas.microsoft.com/office/drawing/2014/main" id="{ABC25986-660B-5847-9BBD-97EA30CB5C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214" name="Group 950">
                  <a:extLst>
                    <a:ext uri="{FF2B5EF4-FFF2-40B4-BE49-F238E27FC236}">
                      <a16:creationId xmlns:a16="http://schemas.microsoft.com/office/drawing/2014/main" id="{09ADFF19-D42B-274E-B947-2C947C83CD60}"/>
                    </a:ext>
                  </a:extLst>
                </p:cNvPr>
                <p:cNvGrpSpPr>
                  <a:grpSpLocks/>
                </p:cNvGrpSpPr>
                <p:nvPr/>
              </p:nvGrpSpPr>
              <p:grpSpPr bwMode="auto">
                <a:xfrm>
                  <a:off x="7923189" y="2890236"/>
                  <a:ext cx="227012" cy="481013"/>
                  <a:chOff x="4140" y="429"/>
                  <a:chExt cx="1425" cy="2396"/>
                </a:xfrm>
              </p:grpSpPr>
              <p:sp>
                <p:nvSpPr>
                  <p:cNvPr id="214215" name="Freeform 951">
                    <a:extLst>
                      <a:ext uri="{FF2B5EF4-FFF2-40B4-BE49-F238E27FC236}">
                        <a16:creationId xmlns:a16="http://schemas.microsoft.com/office/drawing/2014/main" id="{F6F1BBF9-CEB3-B044-A2A9-F8FA8C3CCE9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6" name="Rectangle 952">
                    <a:extLst>
                      <a:ext uri="{FF2B5EF4-FFF2-40B4-BE49-F238E27FC236}">
                        <a16:creationId xmlns:a16="http://schemas.microsoft.com/office/drawing/2014/main" id="{09112957-C741-3442-BBDD-D1D4AFE55637}"/>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7" name="Freeform 953">
                    <a:extLst>
                      <a:ext uri="{FF2B5EF4-FFF2-40B4-BE49-F238E27FC236}">
                        <a16:creationId xmlns:a16="http://schemas.microsoft.com/office/drawing/2014/main" id="{948A7F61-6A49-B84E-8FE3-C2913BC08D8E}"/>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8" name="Freeform 954">
                    <a:extLst>
                      <a:ext uri="{FF2B5EF4-FFF2-40B4-BE49-F238E27FC236}">
                        <a16:creationId xmlns:a16="http://schemas.microsoft.com/office/drawing/2014/main" id="{11F797E0-1F9F-0248-B693-00BED7B54B4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19" name="Rectangle 955">
                    <a:extLst>
                      <a:ext uri="{FF2B5EF4-FFF2-40B4-BE49-F238E27FC236}">
                        <a16:creationId xmlns:a16="http://schemas.microsoft.com/office/drawing/2014/main" id="{BF7037DF-06D3-C448-981B-3FA7E3F2F41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0" name="Group 956">
                    <a:extLst>
                      <a:ext uri="{FF2B5EF4-FFF2-40B4-BE49-F238E27FC236}">
                        <a16:creationId xmlns:a16="http://schemas.microsoft.com/office/drawing/2014/main" id="{320F532F-1FD5-324C-965F-509FBF3D8008}"/>
                      </a:ext>
                    </a:extLst>
                  </p:cNvPr>
                  <p:cNvGrpSpPr>
                    <a:grpSpLocks/>
                  </p:cNvGrpSpPr>
                  <p:nvPr/>
                </p:nvGrpSpPr>
                <p:grpSpPr bwMode="auto">
                  <a:xfrm>
                    <a:off x="4749" y="668"/>
                    <a:ext cx="581" cy="145"/>
                    <a:chOff x="614" y="2568"/>
                    <a:chExt cx="725" cy="139"/>
                  </a:xfrm>
                </p:grpSpPr>
                <p:sp>
                  <p:nvSpPr>
                    <p:cNvPr id="214245" name="AutoShape 957">
                      <a:extLst>
                        <a:ext uri="{FF2B5EF4-FFF2-40B4-BE49-F238E27FC236}">
                          <a16:creationId xmlns:a16="http://schemas.microsoft.com/office/drawing/2014/main" id="{5B4E4266-75AA-C346-9D72-3EC64F7BCC2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6" name="AutoShape 958">
                      <a:extLst>
                        <a:ext uri="{FF2B5EF4-FFF2-40B4-BE49-F238E27FC236}">
                          <a16:creationId xmlns:a16="http://schemas.microsoft.com/office/drawing/2014/main" id="{5C2A8678-470A-D14D-8326-54A99A27932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1" name="Rectangle 959">
                    <a:extLst>
                      <a:ext uri="{FF2B5EF4-FFF2-40B4-BE49-F238E27FC236}">
                        <a16:creationId xmlns:a16="http://schemas.microsoft.com/office/drawing/2014/main" id="{C7E6DF36-E2BA-EB40-ABAB-B9988840CF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2" name="Group 960">
                    <a:extLst>
                      <a:ext uri="{FF2B5EF4-FFF2-40B4-BE49-F238E27FC236}">
                        <a16:creationId xmlns:a16="http://schemas.microsoft.com/office/drawing/2014/main" id="{27E13843-ADCA-B941-8223-B780FF090BBD}"/>
                      </a:ext>
                    </a:extLst>
                  </p:cNvPr>
                  <p:cNvGrpSpPr>
                    <a:grpSpLocks/>
                  </p:cNvGrpSpPr>
                  <p:nvPr/>
                </p:nvGrpSpPr>
                <p:grpSpPr bwMode="auto">
                  <a:xfrm>
                    <a:off x="4747" y="994"/>
                    <a:ext cx="581" cy="134"/>
                    <a:chOff x="614" y="2568"/>
                    <a:chExt cx="725" cy="139"/>
                  </a:xfrm>
                </p:grpSpPr>
                <p:sp>
                  <p:nvSpPr>
                    <p:cNvPr id="214243" name="AutoShape 961">
                      <a:extLst>
                        <a:ext uri="{FF2B5EF4-FFF2-40B4-BE49-F238E27FC236}">
                          <a16:creationId xmlns:a16="http://schemas.microsoft.com/office/drawing/2014/main" id="{3A88802A-218E-6A43-8006-F9DFD9473E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4" name="AutoShape 962">
                      <a:extLst>
                        <a:ext uri="{FF2B5EF4-FFF2-40B4-BE49-F238E27FC236}">
                          <a16:creationId xmlns:a16="http://schemas.microsoft.com/office/drawing/2014/main" id="{E3BC9762-8582-B543-A290-B7E012B3DE1C}"/>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3" name="Rectangle 963">
                    <a:extLst>
                      <a:ext uri="{FF2B5EF4-FFF2-40B4-BE49-F238E27FC236}">
                        <a16:creationId xmlns:a16="http://schemas.microsoft.com/office/drawing/2014/main" id="{18D446BB-3758-B64F-AFB6-C6D63C87DC2C}"/>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4" name="Rectangle 964">
                    <a:extLst>
                      <a:ext uri="{FF2B5EF4-FFF2-40B4-BE49-F238E27FC236}">
                        <a16:creationId xmlns:a16="http://schemas.microsoft.com/office/drawing/2014/main" id="{0D90F07F-4335-1541-9F09-82C67F4CCB8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225" name="Group 965">
                    <a:extLst>
                      <a:ext uri="{FF2B5EF4-FFF2-40B4-BE49-F238E27FC236}">
                        <a16:creationId xmlns:a16="http://schemas.microsoft.com/office/drawing/2014/main" id="{2407C1B8-E962-4A46-8C66-95D2FDC29599}"/>
                      </a:ext>
                    </a:extLst>
                  </p:cNvPr>
                  <p:cNvGrpSpPr>
                    <a:grpSpLocks/>
                  </p:cNvGrpSpPr>
                  <p:nvPr/>
                </p:nvGrpSpPr>
                <p:grpSpPr bwMode="auto">
                  <a:xfrm>
                    <a:off x="4735" y="1627"/>
                    <a:ext cx="582" cy="151"/>
                    <a:chOff x="614" y="2568"/>
                    <a:chExt cx="725" cy="139"/>
                  </a:xfrm>
                </p:grpSpPr>
                <p:sp>
                  <p:nvSpPr>
                    <p:cNvPr id="214241" name="AutoShape 966">
                      <a:extLst>
                        <a:ext uri="{FF2B5EF4-FFF2-40B4-BE49-F238E27FC236}">
                          <a16:creationId xmlns:a16="http://schemas.microsoft.com/office/drawing/2014/main" id="{101187E0-8B6E-0D4C-A9B1-796C031E993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2" name="AutoShape 967">
                      <a:extLst>
                        <a:ext uri="{FF2B5EF4-FFF2-40B4-BE49-F238E27FC236}">
                          <a16:creationId xmlns:a16="http://schemas.microsoft.com/office/drawing/2014/main" id="{69EEDBBF-3734-0D45-818E-E7C9C46F56F6}"/>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6" name="Freeform 968">
                    <a:extLst>
                      <a:ext uri="{FF2B5EF4-FFF2-40B4-BE49-F238E27FC236}">
                        <a16:creationId xmlns:a16="http://schemas.microsoft.com/office/drawing/2014/main" id="{A5530117-CC03-0D49-8D2C-6E0DFC16605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227" name="Group 969">
                    <a:extLst>
                      <a:ext uri="{FF2B5EF4-FFF2-40B4-BE49-F238E27FC236}">
                        <a16:creationId xmlns:a16="http://schemas.microsoft.com/office/drawing/2014/main" id="{532C73EC-136D-4241-8A77-C694C3FECEA5}"/>
                      </a:ext>
                    </a:extLst>
                  </p:cNvPr>
                  <p:cNvGrpSpPr>
                    <a:grpSpLocks/>
                  </p:cNvGrpSpPr>
                  <p:nvPr/>
                </p:nvGrpSpPr>
                <p:grpSpPr bwMode="auto">
                  <a:xfrm>
                    <a:off x="4739" y="1327"/>
                    <a:ext cx="582" cy="139"/>
                    <a:chOff x="614" y="2568"/>
                    <a:chExt cx="725" cy="139"/>
                  </a:xfrm>
                </p:grpSpPr>
                <p:sp>
                  <p:nvSpPr>
                    <p:cNvPr id="214239" name="AutoShape 970">
                      <a:extLst>
                        <a:ext uri="{FF2B5EF4-FFF2-40B4-BE49-F238E27FC236}">
                          <a16:creationId xmlns:a16="http://schemas.microsoft.com/office/drawing/2014/main" id="{CBB41D50-1420-0049-AC87-B48CAE8A76CB}"/>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40" name="AutoShape 971">
                      <a:extLst>
                        <a:ext uri="{FF2B5EF4-FFF2-40B4-BE49-F238E27FC236}">
                          <a16:creationId xmlns:a16="http://schemas.microsoft.com/office/drawing/2014/main" id="{5B8A5878-2927-0E43-AE85-BB07D0B0AE2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228" name="Rectangle 972">
                    <a:extLst>
                      <a:ext uri="{FF2B5EF4-FFF2-40B4-BE49-F238E27FC236}">
                        <a16:creationId xmlns:a16="http://schemas.microsoft.com/office/drawing/2014/main" id="{8181E321-7960-AD44-B079-E65314895EB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29" name="Freeform 973">
                    <a:extLst>
                      <a:ext uri="{FF2B5EF4-FFF2-40B4-BE49-F238E27FC236}">
                        <a16:creationId xmlns:a16="http://schemas.microsoft.com/office/drawing/2014/main" id="{FC8A041C-7EAD-D241-ACC2-EDD4AF353AD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0" name="Freeform 974">
                    <a:extLst>
                      <a:ext uri="{FF2B5EF4-FFF2-40B4-BE49-F238E27FC236}">
                        <a16:creationId xmlns:a16="http://schemas.microsoft.com/office/drawing/2014/main" id="{2ACB0CEA-4401-574E-BA0A-F79EED9E9D0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1" name="Oval 975">
                    <a:extLst>
                      <a:ext uri="{FF2B5EF4-FFF2-40B4-BE49-F238E27FC236}">
                        <a16:creationId xmlns:a16="http://schemas.microsoft.com/office/drawing/2014/main" id="{E2BD881E-E4C4-7246-9F00-ED506F4A417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2" name="Freeform 976">
                    <a:extLst>
                      <a:ext uri="{FF2B5EF4-FFF2-40B4-BE49-F238E27FC236}">
                        <a16:creationId xmlns:a16="http://schemas.microsoft.com/office/drawing/2014/main" id="{BF653734-CBF6-C84D-84D3-9D1F48894C74}"/>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233" name="AutoShape 977">
                    <a:extLst>
                      <a:ext uri="{FF2B5EF4-FFF2-40B4-BE49-F238E27FC236}">
                        <a16:creationId xmlns:a16="http://schemas.microsoft.com/office/drawing/2014/main" id="{83BF0E8E-08CF-AE46-8057-3595A68B41B3}"/>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4" name="AutoShape 978">
                    <a:extLst>
                      <a:ext uri="{FF2B5EF4-FFF2-40B4-BE49-F238E27FC236}">
                        <a16:creationId xmlns:a16="http://schemas.microsoft.com/office/drawing/2014/main" id="{2F6CACC1-3107-5E44-9CE0-423267340AE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5" name="Oval 979">
                    <a:extLst>
                      <a:ext uri="{FF2B5EF4-FFF2-40B4-BE49-F238E27FC236}">
                        <a16:creationId xmlns:a16="http://schemas.microsoft.com/office/drawing/2014/main" id="{DFFDE8C5-5C88-8249-98E5-7A9EA610E3FD}"/>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6" name="Oval 980">
                    <a:extLst>
                      <a:ext uri="{FF2B5EF4-FFF2-40B4-BE49-F238E27FC236}">
                        <a16:creationId xmlns:a16="http://schemas.microsoft.com/office/drawing/2014/main" id="{AB2A1091-EBDE-2745-871F-8ED6CA4CB041}"/>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37" name="Oval 981">
                    <a:extLst>
                      <a:ext uri="{FF2B5EF4-FFF2-40B4-BE49-F238E27FC236}">
                        <a16:creationId xmlns:a16="http://schemas.microsoft.com/office/drawing/2014/main" id="{D14EED52-EE51-384D-967B-FFDDF7702BB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38" name="Rectangle 982">
                    <a:extLst>
                      <a:ext uri="{FF2B5EF4-FFF2-40B4-BE49-F238E27FC236}">
                        <a16:creationId xmlns:a16="http://schemas.microsoft.com/office/drawing/2014/main" id="{1A064D30-C18C-FD48-90BD-D0AC9F8C68B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7" name="Group 1111">
                <a:extLst>
                  <a:ext uri="{FF2B5EF4-FFF2-40B4-BE49-F238E27FC236}">
                    <a16:creationId xmlns:a16="http://schemas.microsoft.com/office/drawing/2014/main" id="{63688B10-3CA2-0C4C-AC5F-5ED101090202}"/>
                  </a:ext>
                </a:extLst>
              </p:cNvPr>
              <p:cNvGrpSpPr>
                <a:grpSpLocks/>
              </p:cNvGrpSpPr>
              <p:nvPr/>
            </p:nvGrpSpPr>
            <p:grpSpPr bwMode="auto">
              <a:xfrm>
                <a:off x="2122838" y="5630065"/>
                <a:ext cx="347753" cy="680208"/>
                <a:chOff x="7923189" y="2486663"/>
                <a:chExt cx="360362" cy="884586"/>
              </a:xfrm>
            </p:grpSpPr>
            <p:pic>
              <p:nvPicPr>
                <p:cNvPr id="214179" name="Picture 3">
                  <a:extLst>
                    <a:ext uri="{FF2B5EF4-FFF2-40B4-BE49-F238E27FC236}">
                      <a16:creationId xmlns:a16="http://schemas.microsoft.com/office/drawing/2014/main" id="{132988F5-D98C-964E-A693-F53D6AC3AF6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180" name="Group 950">
                  <a:extLst>
                    <a:ext uri="{FF2B5EF4-FFF2-40B4-BE49-F238E27FC236}">
                      <a16:creationId xmlns:a16="http://schemas.microsoft.com/office/drawing/2014/main" id="{586CC089-82D3-9A44-A61E-3BF74CC99DBE}"/>
                    </a:ext>
                  </a:extLst>
                </p:cNvPr>
                <p:cNvGrpSpPr>
                  <a:grpSpLocks/>
                </p:cNvGrpSpPr>
                <p:nvPr/>
              </p:nvGrpSpPr>
              <p:grpSpPr bwMode="auto">
                <a:xfrm>
                  <a:off x="7923189" y="2890236"/>
                  <a:ext cx="227012" cy="481013"/>
                  <a:chOff x="4140" y="429"/>
                  <a:chExt cx="1425" cy="2396"/>
                </a:xfrm>
              </p:grpSpPr>
              <p:sp>
                <p:nvSpPr>
                  <p:cNvPr id="214181" name="Freeform 951">
                    <a:extLst>
                      <a:ext uri="{FF2B5EF4-FFF2-40B4-BE49-F238E27FC236}">
                        <a16:creationId xmlns:a16="http://schemas.microsoft.com/office/drawing/2014/main" id="{735BC969-3DA1-8343-9917-D0C4A886E90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2" name="Rectangle 952">
                    <a:extLst>
                      <a:ext uri="{FF2B5EF4-FFF2-40B4-BE49-F238E27FC236}">
                        <a16:creationId xmlns:a16="http://schemas.microsoft.com/office/drawing/2014/main" id="{7DF346B4-1DC1-9E48-8B4C-8A9C5671F058}"/>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83" name="Freeform 953">
                    <a:extLst>
                      <a:ext uri="{FF2B5EF4-FFF2-40B4-BE49-F238E27FC236}">
                        <a16:creationId xmlns:a16="http://schemas.microsoft.com/office/drawing/2014/main" id="{42E93B7C-838D-DE47-A309-84BDEEDEB6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4" name="Freeform 954">
                    <a:extLst>
                      <a:ext uri="{FF2B5EF4-FFF2-40B4-BE49-F238E27FC236}">
                        <a16:creationId xmlns:a16="http://schemas.microsoft.com/office/drawing/2014/main" id="{C91B187A-F69A-934B-96EC-9CB23566959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85" name="Rectangle 955">
                    <a:extLst>
                      <a:ext uri="{FF2B5EF4-FFF2-40B4-BE49-F238E27FC236}">
                        <a16:creationId xmlns:a16="http://schemas.microsoft.com/office/drawing/2014/main" id="{7D54F33E-54A3-3747-A2F2-0DF233A6F58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6" name="Group 956">
                    <a:extLst>
                      <a:ext uri="{FF2B5EF4-FFF2-40B4-BE49-F238E27FC236}">
                        <a16:creationId xmlns:a16="http://schemas.microsoft.com/office/drawing/2014/main" id="{E25BCAF3-8B48-F44F-B38A-00BFDDE0E5A7}"/>
                      </a:ext>
                    </a:extLst>
                  </p:cNvPr>
                  <p:cNvGrpSpPr>
                    <a:grpSpLocks/>
                  </p:cNvGrpSpPr>
                  <p:nvPr/>
                </p:nvGrpSpPr>
                <p:grpSpPr bwMode="auto">
                  <a:xfrm>
                    <a:off x="4749" y="668"/>
                    <a:ext cx="581" cy="145"/>
                    <a:chOff x="614" y="2568"/>
                    <a:chExt cx="725" cy="139"/>
                  </a:xfrm>
                </p:grpSpPr>
                <p:sp>
                  <p:nvSpPr>
                    <p:cNvPr id="214211" name="AutoShape 957">
                      <a:extLst>
                        <a:ext uri="{FF2B5EF4-FFF2-40B4-BE49-F238E27FC236}">
                          <a16:creationId xmlns:a16="http://schemas.microsoft.com/office/drawing/2014/main" id="{EAA3E11F-E9E6-7F47-B84A-569C5EFFB419}"/>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2" name="AutoShape 958">
                      <a:extLst>
                        <a:ext uri="{FF2B5EF4-FFF2-40B4-BE49-F238E27FC236}">
                          <a16:creationId xmlns:a16="http://schemas.microsoft.com/office/drawing/2014/main" id="{3424F322-3055-9748-A32E-3A4C8AD6B6A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7" name="Rectangle 959">
                    <a:extLst>
                      <a:ext uri="{FF2B5EF4-FFF2-40B4-BE49-F238E27FC236}">
                        <a16:creationId xmlns:a16="http://schemas.microsoft.com/office/drawing/2014/main" id="{3BE15F0A-93E1-104C-8671-F23F447BD65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88" name="Group 960">
                    <a:extLst>
                      <a:ext uri="{FF2B5EF4-FFF2-40B4-BE49-F238E27FC236}">
                        <a16:creationId xmlns:a16="http://schemas.microsoft.com/office/drawing/2014/main" id="{A783FCB0-DD9C-E043-A9BE-DE3BA81EE40C}"/>
                      </a:ext>
                    </a:extLst>
                  </p:cNvPr>
                  <p:cNvGrpSpPr>
                    <a:grpSpLocks/>
                  </p:cNvGrpSpPr>
                  <p:nvPr/>
                </p:nvGrpSpPr>
                <p:grpSpPr bwMode="auto">
                  <a:xfrm>
                    <a:off x="4747" y="994"/>
                    <a:ext cx="581" cy="134"/>
                    <a:chOff x="614" y="2568"/>
                    <a:chExt cx="725" cy="139"/>
                  </a:xfrm>
                </p:grpSpPr>
                <p:sp>
                  <p:nvSpPr>
                    <p:cNvPr id="214209" name="AutoShape 961">
                      <a:extLst>
                        <a:ext uri="{FF2B5EF4-FFF2-40B4-BE49-F238E27FC236}">
                          <a16:creationId xmlns:a16="http://schemas.microsoft.com/office/drawing/2014/main" id="{9BFDA089-AD73-5C4E-8637-F85428CB4B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10" name="AutoShape 962">
                      <a:extLst>
                        <a:ext uri="{FF2B5EF4-FFF2-40B4-BE49-F238E27FC236}">
                          <a16:creationId xmlns:a16="http://schemas.microsoft.com/office/drawing/2014/main" id="{022F2AF4-C3ED-A34D-BF89-32D8E4B29C3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89" name="Rectangle 963">
                    <a:extLst>
                      <a:ext uri="{FF2B5EF4-FFF2-40B4-BE49-F238E27FC236}">
                        <a16:creationId xmlns:a16="http://schemas.microsoft.com/office/drawing/2014/main" id="{53EB4C46-F9E2-2949-8E19-5915942260B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0" name="Rectangle 964">
                    <a:extLst>
                      <a:ext uri="{FF2B5EF4-FFF2-40B4-BE49-F238E27FC236}">
                        <a16:creationId xmlns:a16="http://schemas.microsoft.com/office/drawing/2014/main" id="{40B67C1C-F7A7-C34D-A50E-7B7A644787B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191" name="Group 965">
                    <a:extLst>
                      <a:ext uri="{FF2B5EF4-FFF2-40B4-BE49-F238E27FC236}">
                        <a16:creationId xmlns:a16="http://schemas.microsoft.com/office/drawing/2014/main" id="{D11D60DC-5FDB-EB4A-B6B0-53EB69C6906C}"/>
                      </a:ext>
                    </a:extLst>
                  </p:cNvPr>
                  <p:cNvGrpSpPr>
                    <a:grpSpLocks/>
                  </p:cNvGrpSpPr>
                  <p:nvPr/>
                </p:nvGrpSpPr>
                <p:grpSpPr bwMode="auto">
                  <a:xfrm>
                    <a:off x="4735" y="1627"/>
                    <a:ext cx="582" cy="151"/>
                    <a:chOff x="614" y="2568"/>
                    <a:chExt cx="725" cy="139"/>
                  </a:xfrm>
                </p:grpSpPr>
                <p:sp>
                  <p:nvSpPr>
                    <p:cNvPr id="214207" name="AutoShape 966">
                      <a:extLst>
                        <a:ext uri="{FF2B5EF4-FFF2-40B4-BE49-F238E27FC236}">
                          <a16:creationId xmlns:a16="http://schemas.microsoft.com/office/drawing/2014/main" id="{39F66139-0570-A64A-B903-3E36DEEDD85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8" name="AutoShape 967">
                      <a:extLst>
                        <a:ext uri="{FF2B5EF4-FFF2-40B4-BE49-F238E27FC236}">
                          <a16:creationId xmlns:a16="http://schemas.microsoft.com/office/drawing/2014/main" id="{12F74A89-FB2F-644A-8EB0-4EFD2315F3F7}"/>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2" name="Freeform 968">
                    <a:extLst>
                      <a:ext uri="{FF2B5EF4-FFF2-40B4-BE49-F238E27FC236}">
                        <a16:creationId xmlns:a16="http://schemas.microsoft.com/office/drawing/2014/main" id="{0FBA322F-0E08-4543-92E2-49872882FE8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93" name="Group 969">
                    <a:extLst>
                      <a:ext uri="{FF2B5EF4-FFF2-40B4-BE49-F238E27FC236}">
                        <a16:creationId xmlns:a16="http://schemas.microsoft.com/office/drawing/2014/main" id="{22727495-0D9C-9D4B-B500-20A9C656C199}"/>
                      </a:ext>
                    </a:extLst>
                  </p:cNvPr>
                  <p:cNvGrpSpPr>
                    <a:grpSpLocks/>
                  </p:cNvGrpSpPr>
                  <p:nvPr/>
                </p:nvGrpSpPr>
                <p:grpSpPr bwMode="auto">
                  <a:xfrm>
                    <a:off x="4739" y="1327"/>
                    <a:ext cx="582" cy="139"/>
                    <a:chOff x="614" y="2568"/>
                    <a:chExt cx="725" cy="139"/>
                  </a:xfrm>
                </p:grpSpPr>
                <p:sp>
                  <p:nvSpPr>
                    <p:cNvPr id="214205" name="AutoShape 970">
                      <a:extLst>
                        <a:ext uri="{FF2B5EF4-FFF2-40B4-BE49-F238E27FC236}">
                          <a16:creationId xmlns:a16="http://schemas.microsoft.com/office/drawing/2014/main" id="{F6C374DA-8DDA-D241-8C36-76384B99E59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6" name="AutoShape 971">
                      <a:extLst>
                        <a:ext uri="{FF2B5EF4-FFF2-40B4-BE49-F238E27FC236}">
                          <a16:creationId xmlns:a16="http://schemas.microsoft.com/office/drawing/2014/main" id="{6606F760-8794-F14F-B69C-88C19D6630F5}"/>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194" name="Rectangle 972">
                    <a:extLst>
                      <a:ext uri="{FF2B5EF4-FFF2-40B4-BE49-F238E27FC236}">
                        <a16:creationId xmlns:a16="http://schemas.microsoft.com/office/drawing/2014/main" id="{8B5209F5-0805-1E4B-BB7D-AF2A65A1B17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5" name="Freeform 973">
                    <a:extLst>
                      <a:ext uri="{FF2B5EF4-FFF2-40B4-BE49-F238E27FC236}">
                        <a16:creationId xmlns:a16="http://schemas.microsoft.com/office/drawing/2014/main" id="{6FE19D70-F2B7-E046-8A9D-89EB8A576F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6" name="Freeform 974">
                    <a:extLst>
                      <a:ext uri="{FF2B5EF4-FFF2-40B4-BE49-F238E27FC236}">
                        <a16:creationId xmlns:a16="http://schemas.microsoft.com/office/drawing/2014/main" id="{9F039815-24B8-0F47-B17E-E8DA8E1413C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7" name="Oval 975">
                    <a:extLst>
                      <a:ext uri="{FF2B5EF4-FFF2-40B4-BE49-F238E27FC236}">
                        <a16:creationId xmlns:a16="http://schemas.microsoft.com/office/drawing/2014/main" id="{DBE12ABE-7884-C14B-B6EF-9986B9699F70}"/>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198" name="Freeform 976">
                    <a:extLst>
                      <a:ext uri="{FF2B5EF4-FFF2-40B4-BE49-F238E27FC236}">
                        <a16:creationId xmlns:a16="http://schemas.microsoft.com/office/drawing/2014/main" id="{693D7F73-DD2C-E74A-B9EF-4B3BE246569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99" name="AutoShape 977">
                    <a:extLst>
                      <a:ext uri="{FF2B5EF4-FFF2-40B4-BE49-F238E27FC236}">
                        <a16:creationId xmlns:a16="http://schemas.microsoft.com/office/drawing/2014/main" id="{A59830E7-CF51-584A-B0B9-FDD9E66B5C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0" name="AutoShape 978">
                    <a:extLst>
                      <a:ext uri="{FF2B5EF4-FFF2-40B4-BE49-F238E27FC236}">
                        <a16:creationId xmlns:a16="http://schemas.microsoft.com/office/drawing/2014/main" id="{CF4E38DF-02D7-4941-9B02-C6CDB6400924}"/>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1" name="Oval 979">
                    <a:extLst>
                      <a:ext uri="{FF2B5EF4-FFF2-40B4-BE49-F238E27FC236}">
                        <a16:creationId xmlns:a16="http://schemas.microsoft.com/office/drawing/2014/main" id="{59495E51-586A-C34D-89B7-AEA0D72D460E}"/>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2" name="Oval 980">
                    <a:extLst>
                      <a:ext uri="{FF2B5EF4-FFF2-40B4-BE49-F238E27FC236}">
                        <a16:creationId xmlns:a16="http://schemas.microsoft.com/office/drawing/2014/main" id="{20C8E197-143F-5345-AEF8-54327DCA1F17}"/>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203" name="Oval 981">
                    <a:extLst>
                      <a:ext uri="{FF2B5EF4-FFF2-40B4-BE49-F238E27FC236}">
                        <a16:creationId xmlns:a16="http://schemas.microsoft.com/office/drawing/2014/main" id="{5E9B1C72-A47D-B74A-9E0A-78BB6D7F36B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204" name="Rectangle 982">
                    <a:extLst>
                      <a:ext uri="{FF2B5EF4-FFF2-40B4-BE49-F238E27FC236}">
                        <a16:creationId xmlns:a16="http://schemas.microsoft.com/office/drawing/2014/main" id="{7B16A707-B72C-7E4C-81A5-597858293B9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38" name="Group 1115">
                <a:extLst>
                  <a:ext uri="{FF2B5EF4-FFF2-40B4-BE49-F238E27FC236}">
                    <a16:creationId xmlns:a16="http://schemas.microsoft.com/office/drawing/2014/main" id="{501AC210-7162-A14B-B03B-E46C8F9FA764}"/>
                  </a:ext>
                </a:extLst>
              </p:cNvPr>
              <p:cNvGrpSpPr>
                <a:grpSpLocks/>
              </p:cNvGrpSpPr>
              <p:nvPr/>
            </p:nvGrpSpPr>
            <p:grpSpPr bwMode="auto">
              <a:xfrm>
                <a:off x="7707615" y="4368892"/>
                <a:ext cx="990551" cy="731635"/>
                <a:chOff x="7707615" y="4368892"/>
                <a:chExt cx="990551" cy="731635"/>
              </a:xfrm>
            </p:grpSpPr>
            <p:pic>
              <p:nvPicPr>
                <p:cNvPr id="214079" name="Picture 1159">
                  <a:extLst>
                    <a:ext uri="{FF2B5EF4-FFF2-40B4-BE49-F238E27FC236}">
                      <a16:creationId xmlns:a16="http://schemas.microsoft.com/office/drawing/2014/main" id="{3EEA3963-4E11-E242-A3D8-6FF58800B9F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771833" y="4640202"/>
                  <a:ext cx="822008" cy="46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4080" name="Group 249">
                  <a:extLst>
                    <a:ext uri="{FF2B5EF4-FFF2-40B4-BE49-F238E27FC236}">
                      <a16:creationId xmlns:a16="http://schemas.microsoft.com/office/drawing/2014/main" id="{559CEC6E-1FFA-E24A-8417-DBCCEC6705DF}"/>
                    </a:ext>
                  </a:extLst>
                </p:cNvPr>
                <p:cNvGrpSpPr>
                  <a:grpSpLocks/>
                </p:cNvGrpSpPr>
                <p:nvPr/>
              </p:nvGrpSpPr>
              <p:grpSpPr bwMode="auto">
                <a:xfrm flipH="1">
                  <a:off x="7707615" y="4368892"/>
                  <a:ext cx="225953" cy="395900"/>
                  <a:chOff x="4140" y="429"/>
                  <a:chExt cx="1425" cy="2396"/>
                </a:xfrm>
              </p:grpSpPr>
              <p:sp>
                <p:nvSpPr>
                  <p:cNvPr id="214147" name="Freeform 250">
                    <a:extLst>
                      <a:ext uri="{FF2B5EF4-FFF2-40B4-BE49-F238E27FC236}">
                        <a16:creationId xmlns:a16="http://schemas.microsoft.com/office/drawing/2014/main" id="{32FA948E-BFDC-B344-900D-B39BB398DADD}"/>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9" name="Rectangle 251">
                    <a:extLst>
                      <a:ext uri="{FF2B5EF4-FFF2-40B4-BE49-F238E27FC236}">
                        <a16:creationId xmlns:a16="http://schemas.microsoft.com/office/drawing/2014/main" id="{4FCCA3B9-9C41-D24C-ABFE-36C6E3EF2236}"/>
                      </a:ext>
                    </a:extLst>
                  </p:cNvPr>
                  <p:cNvSpPr>
                    <a:spLocks noChangeArrowheads="1"/>
                  </p:cNvSpPr>
                  <p:nvPr/>
                </p:nvSpPr>
                <p:spPr bwMode="auto">
                  <a:xfrm>
                    <a:off x="4204" y="433"/>
                    <a:ext cx="1051" cy="2277"/>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49" name="Freeform 252">
                    <a:extLst>
                      <a:ext uri="{FF2B5EF4-FFF2-40B4-BE49-F238E27FC236}">
                        <a16:creationId xmlns:a16="http://schemas.microsoft.com/office/drawing/2014/main" id="{0E66DCD0-CA20-9449-8805-8E4E75E914C4}"/>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50" name="Freeform 253">
                    <a:extLst>
                      <a:ext uri="{FF2B5EF4-FFF2-40B4-BE49-F238E27FC236}">
                        <a16:creationId xmlns:a16="http://schemas.microsoft.com/office/drawing/2014/main" id="{552E8F95-7D3D-484E-A134-00B9CE9C936F}"/>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2" name="Rectangle 254">
                    <a:extLst>
                      <a:ext uri="{FF2B5EF4-FFF2-40B4-BE49-F238E27FC236}">
                        <a16:creationId xmlns:a16="http://schemas.microsoft.com/office/drawing/2014/main" id="{6C418519-1151-E347-A6E2-34F8090973CB}"/>
                      </a:ext>
                    </a:extLst>
                  </p:cNvPr>
                  <p:cNvSpPr>
                    <a:spLocks noChangeArrowheads="1"/>
                  </p:cNvSpPr>
                  <p:nvPr/>
                </p:nvSpPr>
                <p:spPr bwMode="auto">
                  <a:xfrm>
                    <a:off x="4214" y="692"/>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2" name="Group 255">
                    <a:extLst>
                      <a:ext uri="{FF2B5EF4-FFF2-40B4-BE49-F238E27FC236}">
                        <a16:creationId xmlns:a16="http://schemas.microsoft.com/office/drawing/2014/main" id="{B8D238DD-2FFA-2543-83C3-50D63420FD61}"/>
                      </a:ext>
                    </a:extLst>
                  </p:cNvPr>
                  <p:cNvGrpSpPr>
                    <a:grpSpLocks/>
                  </p:cNvGrpSpPr>
                  <p:nvPr/>
                </p:nvGrpSpPr>
                <p:grpSpPr bwMode="auto">
                  <a:xfrm>
                    <a:off x="4749" y="668"/>
                    <a:ext cx="581" cy="145"/>
                    <a:chOff x="614" y="2568"/>
                    <a:chExt cx="725" cy="139"/>
                  </a:xfrm>
                </p:grpSpPr>
                <p:sp>
                  <p:nvSpPr>
                    <p:cNvPr id="1258" name="AutoShape 256">
                      <a:extLst>
                        <a:ext uri="{FF2B5EF4-FFF2-40B4-BE49-F238E27FC236}">
                          <a16:creationId xmlns:a16="http://schemas.microsoft.com/office/drawing/2014/main" id="{0E9DD485-9924-C24F-BF12-406FB2731D0D}"/>
                        </a:ext>
                      </a:extLst>
                    </p:cNvPr>
                    <p:cNvSpPr>
                      <a:spLocks noChangeArrowheads="1"/>
                    </p:cNvSpPr>
                    <p:nvPr/>
                  </p:nvSpPr>
                  <p:spPr bwMode="auto">
                    <a:xfrm>
                      <a:off x="646" y="2591"/>
                      <a:ext cx="725" cy="12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9" name="AutoShape 257">
                      <a:extLst>
                        <a:ext uri="{FF2B5EF4-FFF2-40B4-BE49-F238E27FC236}">
                          <a16:creationId xmlns:a16="http://schemas.microsoft.com/office/drawing/2014/main" id="{A6F81680-4F96-A241-AB5A-DD079EBF4A16}"/>
                        </a:ext>
                      </a:extLst>
                    </p:cNvPr>
                    <p:cNvSpPr>
                      <a:spLocks noChangeArrowheads="1"/>
                    </p:cNvSpPr>
                    <p:nvPr/>
                  </p:nvSpPr>
                  <p:spPr bwMode="auto">
                    <a:xfrm>
                      <a:off x="659" y="2591"/>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4" name="Rectangle 258">
                    <a:extLst>
                      <a:ext uri="{FF2B5EF4-FFF2-40B4-BE49-F238E27FC236}">
                        <a16:creationId xmlns:a16="http://schemas.microsoft.com/office/drawing/2014/main" id="{909C5B8C-1CD5-DC4E-9EDC-4D57F2F469AE}"/>
                      </a:ext>
                    </a:extLst>
                  </p:cNvPr>
                  <p:cNvSpPr>
                    <a:spLocks noChangeArrowheads="1"/>
                  </p:cNvSpPr>
                  <p:nvPr/>
                </p:nvSpPr>
                <p:spPr bwMode="auto">
                  <a:xfrm>
                    <a:off x="4224" y="1019"/>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4" name="Group 259">
                    <a:extLst>
                      <a:ext uri="{FF2B5EF4-FFF2-40B4-BE49-F238E27FC236}">
                        <a16:creationId xmlns:a16="http://schemas.microsoft.com/office/drawing/2014/main" id="{FEAC3470-AE01-DB49-BFFF-0A595B7C6433}"/>
                      </a:ext>
                    </a:extLst>
                  </p:cNvPr>
                  <p:cNvGrpSpPr>
                    <a:grpSpLocks/>
                  </p:cNvGrpSpPr>
                  <p:nvPr/>
                </p:nvGrpSpPr>
                <p:grpSpPr bwMode="auto">
                  <a:xfrm>
                    <a:off x="4747" y="994"/>
                    <a:ext cx="581" cy="134"/>
                    <a:chOff x="614" y="2568"/>
                    <a:chExt cx="725" cy="139"/>
                  </a:xfrm>
                </p:grpSpPr>
                <p:sp>
                  <p:nvSpPr>
                    <p:cNvPr id="1256" name="AutoShape 260">
                      <a:extLst>
                        <a:ext uri="{FF2B5EF4-FFF2-40B4-BE49-F238E27FC236}">
                          <a16:creationId xmlns:a16="http://schemas.microsoft.com/office/drawing/2014/main" id="{BB1F31AD-F226-A343-9747-498C2BD918E5}"/>
                        </a:ext>
                      </a:extLst>
                    </p:cNvPr>
                    <p:cNvSpPr>
                      <a:spLocks noChangeArrowheads="1"/>
                    </p:cNvSpPr>
                    <p:nvPr/>
                  </p:nvSpPr>
                  <p:spPr bwMode="auto">
                    <a:xfrm>
                      <a:off x="611" y="2594"/>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7" name="AutoShape 261">
                      <a:extLst>
                        <a:ext uri="{FF2B5EF4-FFF2-40B4-BE49-F238E27FC236}">
                          <a16:creationId xmlns:a16="http://schemas.microsoft.com/office/drawing/2014/main" id="{6B06EB69-6CFD-B043-99AC-DA0DC48E6E24}"/>
                        </a:ext>
                      </a:extLst>
                    </p:cNvPr>
                    <p:cNvSpPr>
                      <a:spLocks noChangeArrowheads="1"/>
                    </p:cNvSpPr>
                    <p:nvPr/>
                  </p:nvSpPr>
                  <p:spPr bwMode="auto">
                    <a:xfrm>
                      <a:off x="624" y="2614"/>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36" name="Rectangle 262">
                    <a:extLst>
                      <a:ext uri="{FF2B5EF4-FFF2-40B4-BE49-F238E27FC236}">
                        <a16:creationId xmlns:a16="http://schemas.microsoft.com/office/drawing/2014/main" id="{C309DAA6-4E33-CE47-BD8F-34A00B3F9273}"/>
                      </a:ext>
                    </a:extLst>
                  </p:cNvPr>
                  <p:cNvSpPr>
                    <a:spLocks noChangeArrowheads="1"/>
                  </p:cNvSpPr>
                  <p:nvPr/>
                </p:nvSpPr>
                <p:spPr bwMode="auto">
                  <a:xfrm>
                    <a:off x="4224" y="1365"/>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37" name="Rectangle 263">
                    <a:extLst>
                      <a:ext uri="{FF2B5EF4-FFF2-40B4-BE49-F238E27FC236}">
                        <a16:creationId xmlns:a16="http://schemas.microsoft.com/office/drawing/2014/main" id="{31FE18AD-88FB-7249-A1E2-F59F36B1E9EE}"/>
                      </a:ext>
                    </a:extLst>
                  </p:cNvPr>
                  <p:cNvSpPr>
                    <a:spLocks noChangeArrowheads="1"/>
                  </p:cNvSpPr>
                  <p:nvPr/>
                </p:nvSpPr>
                <p:spPr bwMode="auto">
                  <a:xfrm>
                    <a:off x="4234" y="165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57" name="Group 264">
                    <a:extLst>
                      <a:ext uri="{FF2B5EF4-FFF2-40B4-BE49-F238E27FC236}">
                        <a16:creationId xmlns:a16="http://schemas.microsoft.com/office/drawing/2014/main" id="{C781639A-B9E3-1F41-A1F2-2D6BC714369D}"/>
                      </a:ext>
                    </a:extLst>
                  </p:cNvPr>
                  <p:cNvGrpSpPr>
                    <a:grpSpLocks/>
                  </p:cNvGrpSpPr>
                  <p:nvPr/>
                </p:nvGrpSpPr>
                <p:grpSpPr bwMode="auto">
                  <a:xfrm>
                    <a:off x="4735" y="1627"/>
                    <a:ext cx="582" cy="151"/>
                    <a:chOff x="614" y="2568"/>
                    <a:chExt cx="725" cy="139"/>
                  </a:xfrm>
                </p:grpSpPr>
                <p:sp>
                  <p:nvSpPr>
                    <p:cNvPr id="1254" name="AutoShape 265">
                      <a:extLst>
                        <a:ext uri="{FF2B5EF4-FFF2-40B4-BE49-F238E27FC236}">
                          <a16:creationId xmlns:a16="http://schemas.microsoft.com/office/drawing/2014/main" id="{F3B27AEF-462F-714A-925E-CD57B30D2A37}"/>
                        </a:ext>
                      </a:extLst>
                    </p:cNvPr>
                    <p:cNvSpPr>
                      <a:spLocks noChangeArrowheads="1"/>
                    </p:cNvSpPr>
                    <p:nvPr/>
                  </p:nvSpPr>
                  <p:spPr bwMode="auto">
                    <a:xfrm>
                      <a:off x="614" y="2592"/>
                      <a:ext cx="71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5" name="AutoShape 266">
                      <a:extLst>
                        <a:ext uri="{FF2B5EF4-FFF2-40B4-BE49-F238E27FC236}">
                          <a16:creationId xmlns:a16="http://schemas.microsoft.com/office/drawing/2014/main" id="{3DCA27E7-F791-C542-9A1B-4C168AFF853D}"/>
                        </a:ext>
                      </a:extLst>
                    </p:cNvPr>
                    <p:cNvSpPr>
                      <a:spLocks noChangeArrowheads="1"/>
                    </p:cNvSpPr>
                    <p:nvPr/>
                  </p:nvSpPr>
                  <p:spPr bwMode="auto">
                    <a:xfrm>
                      <a:off x="626" y="2610"/>
                      <a:ext cx="674"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58" name="Freeform 267">
                    <a:extLst>
                      <a:ext uri="{FF2B5EF4-FFF2-40B4-BE49-F238E27FC236}">
                        <a16:creationId xmlns:a16="http://schemas.microsoft.com/office/drawing/2014/main" id="{AECDB4C9-5621-594D-AECC-69FC51E6FAB5}"/>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59" name="Group 268">
                    <a:extLst>
                      <a:ext uri="{FF2B5EF4-FFF2-40B4-BE49-F238E27FC236}">
                        <a16:creationId xmlns:a16="http://schemas.microsoft.com/office/drawing/2014/main" id="{530F28CF-4DEF-CE42-BCA2-AB61FC970C19}"/>
                      </a:ext>
                    </a:extLst>
                  </p:cNvPr>
                  <p:cNvGrpSpPr>
                    <a:grpSpLocks/>
                  </p:cNvGrpSpPr>
                  <p:nvPr/>
                </p:nvGrpSpPr>
                <p:grpSpPr bwMode="auto">
                  <a:xfrm>
                    <a:off x="4739" y="1327"/>
                    <a:ext cx="582" cy="139"/>
                    <a:chOff x="614" y="2568"/>
                    <a:chExt cx="725" cy="139"/>
                  </a:xfrm>
                </p:grpSpPr>
                <p:sp>
                  <p:nvSpPr>
                    <p:cNvPr id="1252" name="AutoShape 269">
                      <a:extLst>
                        <a:ext uri="{FF2B5EF4-FFF2-40B4-BE49-F238E27FC236}">
                          <a16:creationId xmlns:a16="http://schemas.microsoft.com/office/drawing/2014/main" id="{E3D43DA1-A342-2141-803A-DA7E4021571C}"/>
                        </a:ext>
                      </a:extLst>
                    </p:cNvPr>
                    <p:cNvSpPr>
                      <a:spLocks noChangeArrowheads="1"/>
                    </p:cNvSpPr>
                    <p:nvPr/>
                  </p:nvSpPr>
                  <p:spPr bwMode="auto">
                    <a:xfrm>
                      <a:off x="646" y="2568"/>
                      <a:ext cx="698"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3" name="AutoShape 270">
                      <a:extLst>
                        <a:ext uri="{FF2B5EF4-FFF2-40B4-BE49-F238E27FC236}">
                          <a16:creationId xmlns:a16="http://schemas.microsoft.com/office/drawing/2014/main" id="{0B518669-996F-A040-AA1A-27FF078C0598}"/>
                        </a:ext>
                      </a:extLst>
                    </p:cNvPr>
                    <p:cNvSpPr>
                      <a:spLocks noChangeArrowheads="1"/>
                    </p:cNvSpPr>
                    <p:nvPr/>
                  </p:nvSpPr>
                  <p:spPr bwMode="auto">
                    <a:xfrm>
                      <a:off x="659" y="2587"/>
                      <a:ext cx="661"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41" name="Rectangle 271">
                    <a:extLst>
                      <a:ext uri="{FF2B5EF4-FFF2-40B4-BE49-F238E27FC236}">
                        <a16:creationId xmlns:a16="http://schemas.microsoft.com/office/drawing/2014/main" id="{96F43160-19A6-3545-87F1-FA06C63970DD}"/>
                      </a:ext>
                    </a:extLst>
                  </p:cNvPr>
                  <p:cNvSpPr>
                    <a:spLocks noChangeArrowheads="1"/>
                  </p:cNvSpPr>
                  <p:nvPr/>
                </p:nvSpPr>
                <p:spPr bwMode="auto">
                  <a:xfrm>
                    <a:off x="5255" y="433"/>
                    <a:ext cx="60" cy="228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1" name="Freeform 272">
                    <a:extLst>
                      <a:ext uri="{FF2B5EF4-FFF2-40B4-BE49-F238E27FC236}">
                        <a16:creationId xmlns:a16="http://schemas.microsoft.com/office/drawing/2014/main" id="{7428AD33-7871-0D4F-8C8D-5C6B9723A247}"/>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62" name="Freeform 273">
                    <a:extLst>
                      <a:ext uri="{FF2B5EF4-FFF2-40B4-BE49-F238E27FC236}">
                        <a16:creationId xmlns:a16="http://schemas.microsoft.com/office/drawing/2014/main" id="{CBE613F3-A88D-8D43-AC9A-847B88C8ECE8}"/>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4" name="Oval 274">
                    <a:extLst>
                      <a:ext uri="{FF2B5EF4-FFF2-40B4-BE49-F238E27FC236}">
                        <a16:creationId xmlns:a16="http://schemas.microsoft.com/office/drawing/2014/main" id="{D866BE52-F00D-CE45-88F2-C6143416B4FE}"/>
                      </a:ext>
                    </a:extLst>
                  </p:cNvPr>
                  <p:cNvSpPr>
                    <a:spLocks noChangeArrowheads="1"/>
                  </p:cNvSpPr>
                  <p:nvPr/>
                </p:nvSpPr>
                <p:spPr bwMode="auto">
                  <a:xfrm>
                    <a:off x="5516" y="2614"/>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64" name="Freeform 275">
                    <a:extLst>
                      <a:ext uri="{FF2B5EF4-FFF2-40B4-BE49-F238E27FC236}">
                        <a16:creationId xmlns:a16="http://schemas.microsoft.com/office/drawing/2014/main" id="{F99F046E-BDF2-CB4B-A95C-91E1BB5C68FA}"/>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6" name="AutoShape 276">
                    <a:extLst>
                      <a:ext uri="{FF2B5EF4-FFF2-40B4-BE49-F238E27FC236}">
                        <a16:creationId xmlns:a16="http://schemas.microsoft.com/office/drawing/2014/main" id="{CBEBD2C6-CFED-CB4F-BC79-868C395F7F0F}"/>
                      </a:ext>
                    </a:extLst>
                  </p:cNvPr>
                  <p:cNvSpPr>
                    <a:spLocks noChangeArrowheads="1"/>
                  </p:cNvSpPr>
                  <p:nvPr/>
                </p:nvSpPr>
                <p:spPr bwMode="auto">
                  <a:xfrm>
                    <a:off x="4144" y="2681"/>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7" name="AutoShape 277">
                    <a:extLst>
                      <a:ext uri="{FF2B5EF4-FFF2-40B4-BE49-F238E27FC236}">
                        <a16:creationId xmlns:a16="http://schemas.microsoft.com/office/drawing/2014/main" id="{A37F0F82-C20D-E844-B043-F3B6AB4529EA}"/>
                      </a:ext>
                    </a:extLst>
                  </p:cNvPr>
                  <p:cNvSpPr>
                    <a:spLocks noChangeArrowheads="1"/>
                  </p:cNvSpPr>
                  <p:nvPr/>
                </p:nvSpPr>
                <p:spPr bwMode="auto">
                  <a:xfrm>
                    <a:off x="4204" y="2710"/>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8" name="Oval 278">
                    <a:extLst>
                      <a:ext uri="{FF2B5EF4-FFF2-40B4-BE49-F238E27FC236}">
                        <a16:creationId xmlns:a16="http://schemas.microsoft.com/office/drawing/2014/main" id="{866EC59D-6138-6449-9AC8-0E4557B2BF77}"/>
                      </a:ext>
                    </a:extLst>
                  </p:cNvPr>
                  <p:cNvSpPr>
                    <a:spLocks noChangeArrowheads="1"/>
                  </p:cNvSpPr>
                  <p:nvPr/>
                </p:nvSpPr>
                <p:spPr bwMode="auto">
                  <a:xfrm>
                    <a:off x="4314" y="2383"/>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49" name="Oval 279">
                    <a:extLst>
                      <a:ext uri="{FF2B5EF4-FFF2-40B4-BE49-F238E27FC236}">
                        <a16:creationId xmlns:a16="http://schemas.microsoft.com/office/drawing/2014/main" id="{B51FB6EE-FDF7-6241-A083-5351AB12DE4D}"/>
                      </a:ext>
                    </a:extLst>
                  </p:cNvPr>
                  <p:cNvSpPr>
                    <a:spLocks noChangeArrowheads="1"/>
                  </p:cNvSpPr>
                  <p:nvPr/>
                </p:nvSpPr>
                <p:spPr bwMode="auto">
                  <a:xfrm>
                    <a:off x="4485" y="2383"/>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50" name="Oval 280">
                    <a:extLst>
                      <a:ext uri="{FF2B5EF4-FFF2-40B4-BE49-F238E27FC236}">
                        <a16:creationId xmlns:a16="http://schemas.microsoft.com/office/drawing/2014/main" id="{89A59A8D-6CEC-464D-9BD7-09E40E86396B}"/>
                      </a:ext>
                    </a:extLst>
                  </p:cNvPr>
                  <p:cNvSpPr>
                    <a:spLocks noChangeArrowheads="1"/>
                  </p:cNvSpPr>
                  <p:nvPr/>
                </p:nvSpPr>
                <p:spPr bwMode="auto">
                  <a:xfrm>
                    <a:off x="4665" y="2383"/>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1" name="Rectangle 281">
                    <a:extLst>
                      <a:ext uri="{FF2B5EF4-FFF2-40B4-BE49-F238E27FC236}">
                        <a16:creationId xmlns:a16="http://schemas.microsoft.com/office/drawing/2014/main" id="{F0E1C006-B779-004D-B275-AD7CC5F63B35}"/>
                      </a:ext>
                    </a:extLst>
                  </p:cNvPr>
                  <p:cNvSpPr>
                    <a:spLocks noChangeArrowheads="1"/>
                  </p:cNvSpPr>
                  <p:nvPr/>
                </p:nvSpPr>
                <p:spPr bwMode="auto">
                  <a:xfrm>
                    <a:off x="5065" y="1836"/>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1" name="Group 249">
                  <a:extLst>
                    <a:ext uri="{FF2B5EF4-FFF2-40B4-BE49-F238E27FC236}">
                      <a16:creationId xmlns:a16="http://schemas.microsoft.com/office/drawing/2014/main" id="{4BE2179E-774D-C843-8DB9-3E128788BA1A}"/>
                    </a:ext>
                  </a:extLst>
                </p:cNvPr>
                <p:cNvGrpSpPr>
                  <a:grpSpLocks/>
                </p:cNvGrpSpPr>
                <p:nvPr/>
              </p:nvGrpSpPr>
              <p:grpSpPr bwMode="auto">
                <a:xfrm flipH="1">
                  <a:off x="7939866" y="4369199"/>
                  <a:ext cx="225953" cy="395900"/>
                  <a:chOff x="4140" y="429"/>
                  <a:chExt cx="1425" cy="2396"/>
                </a:xfrm>
              </p:grpSpPr>
              <p:sp>
                <p:nvSpPr>
                  <p:cNvPr id="214115" name="Freeform 250">
                    <a:extLst>
                      <a:ext uri="{FF2B5EF4-FFF2-40B4-BE49-F238E27FC236}">
                        <a16:creationId xmlns:a16="http://schemas.microsoft.com/office/drawing/2014/main" id="{E86DD0C5-E60F-9A40-83F4-23079F91A732}"/>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7" name="Rectangle 251">
                    <a:extLst>
                      <a:ext uri="{FF2B5EF4-FFF2-40B4-BE49-F238E27FC236}">
                        <a16:creationId xmlns:a16="http://schemas.microsoft.com/office/drawing/2014/main" id="{031F551E-F66E-DC4F-BB0F-BDFD2A986289}"/>
                      </a:ext>
                    </a:extLst>
                  </p:cNvPr>
                  <p:cNvSpPr>
                    <a:spLocks noChangeArrowheads="1"/>
                  </p:cNvSpPr>
                  <p:nvPr/>
                </p:nvSpPr>
                <p:spPr bwMode="auto">
                  <a:xfrm>
                    <a:off x="4207" y="431"/>
                    <a:ext cx="1051" cy="230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17" name="Freeform 252">
                    <a:extLst>
                      <a:ext uri="{FF2B5EF4-FFF2-40B4-BE49-F238E27FC236}">
                        <a16:creationId xmlns:a16="http://schemas.microsoft.com/office/drawing/2014/main" id="{1F094852-FE6A-254E-AE59-F164949D4AA5}"/>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18" name="Freeform 253">
                    <a:extLst>
                      <a:ext uri="{FF2B5EF4-FFF2-40B4-BE49-F238E27FC236}">
                        <a16:creationId xmlns:a16="http://schemas.microsoft.com/office/drawing/2014/main" id="{3822EE13-4CE8-5A4B-98E2-B96B4A93D31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0" name="Rectangle 254">
                    <a:extLst>
                      <a:ext uri="{FF2B5EF4-FFF2-40B4-BE49-F238E27FC236}">
                        <a16:creationId xmlns:a16="http://schemas.microsoft.com/office/drawing/2014/main" id="{6FBE4BF3-9A08-A740-B0C7-5B153A1D2061}"/>
                      </a:ext>
                    </a:extLst>
                  </p:cNvPr>
                  <p:cNvSpPr>
                    <a:spLocks noChangeArrowheads="1"/>
                  </p:cNvSpPr>
                  <p:nvPr/>
                </p:nvSpPr>
                <p:spPr bwMode="auto">
                  <a:xfrm>
                    <a:off x="4207" y="700"/>
                    <a:ext cx="60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0" name="Group 255">
                    <a:extLst>
                      <a:ext uri="{FF2B5EF4-FFF2-40B4-BE49-F238E27FC236}">
                        <a16:creationId xmlns:a16="http://schemas.microsoft.com/office/drawing/2014/main" id="{A6B07E4C-BDA4-6642-AD5B-6D4DA9F720FE}"/>
                      </a:ext>
                    </a:extLst>
                  </p:cNvPr>
                  <p:cNvGrpSpPr>
                    <a:grpSpLocks/>
                  </p:cNvGrpSpPr>
                  <p:nvPr/>
                </p:nvGrpSpPr>
                <p:grpSpPr bwMode="auto">
                  <a:xfrm>
                    <a:off x="4749" y="668"/>
                    <a:ext cx="581" cy="145"/>
                    <a:chOff x="614" y="2568"/>
                    <a:chExt cx="725" cy="139"/>
                  </a:xfrm>
                </p:grpSpPr>
                <p:sp>
                  <p:nvSpPr>
                    <p:cNvPr id="1226" name="AutoShape 256">
                      <a:extLst>
                        <a:ext uri="{FF2B5EF4-FFF2-40B4-BE49-F238E27FC236}">
                          <a16:creationId xmlns:a16="http://schemas.microsoft.com/office/drawing/2014/main" id="{3B0846A9-93AE-0645-B4F6-DB72AF66C37D}"/>
                        </a:ext>
                      </a:extLst>
                    </p:cNvPr>
                    <p:cNvSpPr>
                      <a:spLocks noChangeArrowheads="1"/>
                    </p:cNvSpPr>
                    <p:nvPr/>
                  </p:nvSpPr>
                  <p:spPr bwMode="auto">
                    <a:xfrm>
                      <a:off x="612" y="2571"/>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7" name="AutoShape 257">
                      <a:extLst>
                        <a:ext uri="{FF2B5EF4-FFF2-40B4-BE49-F238E27FC236}">
                          <a16:creationId xmlns:a16="http://schemas.microsoft.com/office/drawing/2014/main" id="{CFA1723B-8474-2146-8074-8959E0A1E69A}"/>
                        </a:ext>
                      </a:extLst>
                    </p:cNvPr>
                    <p:cNvSpPr>
                      <a:spLocks noChangeArrowheads="1"/>
                    </p:cNvSpPr>
                    <p:nvPr/>
                  </p:nvSpPr>
                  <p:spPr bwMode="auto">
                    <a:xfrm>
                      <a:off x="625" y="2590"/>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2" name="Rectangle 258">
                    <a:extLst>
                      <a:ext uri="{FF2B5EF4-FFF2-40B4-BE49-F238E27FC236}">
                        <a16:creationId xmlns:a16="http://schemas.microsoft.com/office/drawing/2014/main" id="{4282B151-2830-FD44-B601-645CB35CE814}"/>
                      </a:ext>
                    </a:extLst>
                  </p:cNvPr>
                  <p:cNvSpPr>
                    <a:spLocks noChangeArrowheads="1"/>
                  </p:cNvSpPr>
                  <p:nvPr/>
                </p:nvSpPr>
                <p:spPr bwMode="auto">
                  <a:xfrm>
                    <a:off x="4227" y="102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2" name="Group 259">
                    <a:extLst>
                      <a:ext uri="{FF2B5EF4-FFF2-40B4-BE49-F238E27FC236}">
                        <a16:creationId xmlns:a16="http://schemas.microsoft.com/office/drawing/2014/main" id="{DF984A29-56B5-3740-8843-115A75B2B377}"/>
                      </a:ext>
                    </a:extLst>
                  </p:cNvPr>
                  <p:cNvGrpSpPr>
                    <a:grpSpLocks/>
                  </p:cNvGrpSpPr>
                  <p:nvPr/>
                </p:nvGrpSpPr>
                <p:grpSpPr bwMode="auto">
                  <a:xfrm>
                    <a:off x="4747" y="994"/>
                    <a:ext cx="581" cy="134"/>
                    <a:chOff x="614" y="2568"/>
                    <a:chExt cx="725" cy="139"/>
                  </a:xfrm>
                </p:grpSpPr>
                <p:sp>
                  <p:nvSpPr>
                    <p:cNvPr id="1224" name="AutoShape 260">
                      <a:extLst>
                        <a:ext uri="{FF2B5EF4-FFF2-40B4-BE49-F238E27FC236}">
                          <a16:creationId xmlns:a16="http://schemas.microsoft.com/office/drawing/2014/main" id="{1687555E-AB34-AE42-8C5B-D8AC6B95F4AA}"/>
                        </a:ext>
                      </a:extLst>
                    </p:cNvPr>
                    <p:cNvSpPr>
                      <a:spLocks noChangeArrowheads="1"/>
                    </p:cNvSpPr>
                    <p:nvPr/>
                  </p:nvSpPr>
                  <p:spPr bwMode="auto">
                    <a:xfrm>
                      <a:off x="615" y="2572"/>
                      <a:ext cx="725" cy="149"/>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5" name="AutoShape 261">
                      <a:extLst>
                        <a:ext uri="{FF2B5EF4-FFF2-40B4-BE49-F238E27FC236}">
                          <a16:creationId xmlns:a16="http://schemas.microsoft.com/office/drawing/2014/main" id="{B24778EA-690F-FF4C-9E9B-C5A20C24F113}"/>
                        </a:ext>
                      </a:extLst>
                    </p:cNvPr>
                    <p:cNvSpPr>
                      <a:spLocks noChangeArrowheads="1"/>
                    </p:cNvSpPr>
                    <p:nvPr/>
                  </p:nvSpPr>
                  <p:spPr bwMode="auto">
                    <a:xfrm>
                      <a:off x="627" y="2592"/>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4" name="Rectangle 262">
                    <a:extLst>
                      <a:ext uri="{FF2B5EF4-FFF2-40B4-BE49-F238E27FC236}">
                        <a16:creationId xmlns:a16="http://schemas.microsoft.com/office/drawing/2014/main" id="{29162181-8D2E-B74D-8CCB-341B37800D84}"/>
                      </a:ext>
                    </a:extLst>
                  </p:cNvPr>
                  <p:cNvSpPr>
                    <a:spLocks noChangeArrowheads="1"/>
                  </p:cNvSpPr>
                  <p:nvPr/>
                </p:nvSpPr>
                <p:spPr bwMode="auto">
                  <a:xfrm>
                    <a:off x="4217" y="1363"/>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05" name="Rectangle 263">
                    <a:extLst>
                      <a:ext uri="{FF2B5EF4-FFF2-40B4-BE49-F238E27FC236}">
                        <a16:creationId xmlns:a16="http://schemas.microsoft.com/office/drawing/2014/main" id="{7DAC4204-B998-5846-9361-BEC74A4ED9CE}"/>
                      </a:ext>
                    </a:extLst>
                  </p:cNvPr>
                  <p:cNvSpPr>
                    <a:spLocks noChangeArrowheads="1"/>
                  </p:cNvSpPr>
                  <p:nvPr/>
                </p:nvSpPr>
                <p:spPr bwMode="auto">
                  <a:xfrm>
                    <a:off x="4227" y="1680"/>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125" name="Group 264">
                    <a:extLst>
                      <a:ext uri="{FF2B5EF4-FFF2-40B4-BE49-F238E27FC236}">
                        <a16:creationId xmlns:a16="http://schemas.microsoft.com/office/drawing/2014/main" id="{8960A9DC-1384-A341-AA27-6244E92FAA36}"/>
                      </a:ext>
                    </a:extLst>
                  </p:cNvPr>
                  <p:cNvGrpSpPr>
                    <a:grpSpLocks/>
                  </p:cNvGrpSpPr>
                  <p:nvPr/>
                </p:nvGrpSpPr>
                <p:grpSpPr bwMode="auto">
                  <a:xfrm>
                    <a:off x="4735" y="1627"/>
                    <a:ext cx="582" cy="151"/>
                    <a:chOff x="614" y="2568"/>
                    <a:chExt cx="725" cy="139"/>
                  </a:xfrm>
                </p:grpSpPr>
                <p:sp>
                  <p:nvSpPr>
                    <p:cNvPr id="1222" name="AutoShape 265">
                      <a:extLst>
                        <a:ext uri="{FF2B5EF4-FFF2-40B4-BE49-F238E27FC236}">
                          <a16:creationId xmlns:a16="http://schemas.microsoft.com/office/drawing/2014/main" id="{1F4C2369-6F06-2547-B950-141A88740FD1}"/>
                        </a:ext>
                      </a:extLst>
                    </p:cNvPr>
                    <p:cNvSpPr>
                      <a:spLocks noChangeArrowheads="1"/>
                    </p:cNvSpPr>
                    <p:nvPr/>
                  </p:nvSpPr>
                  <p:spPr bwMode="auto">
                    <a:xfrm>
                      <a:off x="617" y="2590"/>
                      <a:ext cx="711" cy="142"/>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3" name="AutoShape 266">
                      <a:extLst>
                        <a:ext uri="{FF2B5EF4-FFF2-40B4-BE49-F238E27FC236}">
                          <a16:creationId xmlns:a16="http://schemas.microsoft.com/office/drawing/2014/main" id="{7FF4A2E6-E067-B040-A699-B7CC4626EE91}"/>
                        </a:ext>
                      </a:extLst>
                    </p:cNvPr>
                    <p:cNvSpPr>
                      <a:spLocks noChangeArrowheads="1"/>
                    </p:cNvSpPr>
                    <p:nvPr/>
                  </p:nvSpPr>
                  <p:spPr bwMode="auto">
                    <a:xfrm>
                      <a:off x="630" y="2608"/>
                      <a:ext cx="674"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126" name="Freeform 267">
                    <a:extLst>
                      <a:ext uri="{FF2B5EF4-FFF2-40B4-BE49-F238E27FC236}">
                        <a16:creationId xmlns:a16="http://schemas.microsoft.com/office/drawing/2014/main" id="{CD1E835B-6445-8346-AE6F-D74239535519}"/>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127" name="Group 268">
                    <a:extLst>
                      <a:ext uri="{FF2B5EF4-FFF2-40B4-BE49-F238E27FC236}">
                        <a16:creationId xmlns:a16="http://schemas.microsoft.com/office/drawing/2014/main" id="{8CC7DE98-AE7C-5C48-AE5D-A9CDE7184FB5}"/>
                      </a:ext>
                    </a:extLst>
                  </p:cNvPr>
                  <p:cNvGrpSpPr>
                    <a:grpSpLocks/>
                  </p:cNvGrpSpPr>
                  <p:nvPr/>
                </p:nvGrpSpPr>
                <p:grpSpPr bwMode="auto">
                  <a:xfrm>
                    <a:off x="4739" y="1327"/>
                    <a:ext cx="582" cy="139"/>
                    <a:chOff x="614" y="2568"/>
                    <a:chExt cx="725" cy="139"/>
                  </a:xfrm>
                </p:grpSpPr>
                <p:sp>
                  <p:nvSpPr>
                    <p:cNvPr id="1220" name="AutoShape 269">
                      <a:extLst>
                        <a:ext uri="{FF2B5EF4-FFF2-40B4-BE49-F238E27FC236}">
                          <a16:creationId xmlns:a16="http://schemas.microsoft.com/office/drawing/2014/main" id="{2E01CD59-F244-1543-9F18-F6F83D470056}"/>
                        </a:ext>
                      </a:extLst>
                    </p:cNvPr>
                    <p:cNvSpPr>
                      <a:spLocks noChangeArrowheads="1"/>
                    </p:cNvSpPr>
                    <p:nvPr/>
                  </p:nvSpPr>
                  <p:spPr bwMode="auto">
                    <a:xfrm>
                      <a:off x="612" y="2595"/>
                      <a:ext cx="761"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21" name="AutoShape 270">
                      <a:extLst>
                        <a:ext uri="{FF2B5EF4-FFF2-40B4-BE49-F238E27FC236}">
                          <a16:creationId xmlns:a16="http://schemas.microsoft.com/office/drawing/2014/main" id="{95EBD9EB-B559-864E-B0CD-06C5E747178B}"/>
                        </a:ext>
                      </a:extLst>
                    </p:cNvPr>
                    <p:cNvSpPr>
                      <a:spLocks noChangeArrowheads="1"/>
                    </p:cNvSpPr>
                    <p:nvPr/>
                  </p:nvSpPr>
                  <p:spPr bwMode="auto">
                    <a:xfrm>
                      <a:off x="625" y="2614"/>
                      <a:ext cx="723" cy="8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09" name="Rectangle 271">
                    <a:extLst>
                      <a:ext uri="{FF2B5EF4-FFF2-40B4-BE49-F238E27FC236}">
                        <a16:creationId xmlns:a16="http://schemas.microsoft.com/office/drawing/2014/main" id="{CC8EC1D3-7D4E-0E4C-BA22-FEDB4E9DDDB7}"/>
                      </a:ext>
                    </a:extLst>
                  </p:cNvPr>
                  <p:cNvSpPr>
                    <a:spLocks noChangeArrowheads="1"/>
                  </p:cNvSpPr>
                  <p:nvPr/>
                </p:nvSpPr>
                <p:spPr bwMode="auto">
                  <a:xfrm>
                    <a:off x="5248" y="431"/>
                    <a:ext cx="70" cy="231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29" name="Freeform 272">
                    <a:extLst>
                      <a:ext uri="{FF2B5EF4-FFF2-40B4-BE49-F238E27FC236}">
                        <a16:creationId xmlns:a16="http://schemas.microsoft.com/office/drawing/2014/main" id="{8CEEC237-A5BC-7B4F-A4D7-1176BC8B58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130" name="Freeform 273">
                    <a:extLst>
                      <a:ext uri="{FF2B5EF4-FFF2-40B4-BE49-F238E27FC236}">
                        <a16:creationId xmlns:a16="http://schemas.microsoft.com/office/drawing/2014/main" id="{063875F7-09BB-AD48-9393-5191E482E5DD}"/>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2" name="Oval 274">
                    <a:extLst>
                      <a:ext uri="{FF2B5EF4-FFF2-40B4-BE49-F238E27FC236}">
                        <a16:creationId xmlns:a16="http://schemas.microsoft.com/office/drawing/2014/main" id="{321C0266-B832-1143-81E5-0C3628930FC4}"/>
                      </a:ext>
                    </a:extLst>
                  </p:cNvPr>
                  <p:cNvSpPr>
                    <a:spLocks noChangeArrowheads="1"/>
                  </p:cNvSpPr>
                  <p:nvPr/>
                </p:nvSpPr>
                <p:spPr bwMode="auto">
                  <a:xfrm>
                    <a:off x="5519" y="2641"/>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32" name="Freeform 275">
                    <a:extLst>
                      <a:ext uri="{FF2B5EF4-FFF2-40B4-BE49-F238E27FC236}">
                        <a16:creationId xmlns:a16="http://schemas.microsoft.com/office/drawing/2014/main" id="{9701DB6E-C16C-B24B-BBA2-AD6CAE804269}"/>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4" name="AutoShape 276">
                    <a:extLst>
                      <a:ext uri="{FF2B5EF4-FFF2-40B4-BE49-F238E27FC236}">
                        <a16:creationId xmlns:a16="http://schemas.microsoft.com/office/drawing/2014/main" id="{8C5A52FC-DBA2-6541-9C29-F4812C362D0E}"/>
                      </a:ext>
                    </a:extLst>
                  </p:cNvPr>
                  <p:cNvSpPr>
                    <a:spLocks noChangeArrowheads="1"/>
                  </p:cNvSpPr>
                  <p:nvPr/>
                </p:nvSpPr>
                <p:spPr bwMode="auto">
                  <a:xfrm>
                    <a:off x="4137" y="2708"/>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5" name="AutoShape 277">
                    <a:extLst>
                      <a:ext uri="{FF2B5EF4-FFF2-40B4-BE49-F238E27FC236}">
                        <a16:creationId xmlns:a16="http://schemas.microsoft.com/office/drawing/2014/main" id="{80D3DADD-2D14-2F48-B6C6-F66AD9488EAD}"/>
                      </a:ext>
                    </a:extLst>
                  </p:cNvPr>
                  <p:cNvSpPr>
                    <a:spLocks noChangeArrowheads="1"/>
                  </p:cNvSpPr>
                  <p:nvPr/>
                </p:nvSpPr>
                <p:spPr bwMode="auto">
                  <a:xfrm>
                    <a:off x="4207" y="2737"/>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6" name="Oval 278">
                    <a:extLst>
                      <a:ext uri="{FF2B5EF4-FFF2-40B4-BE49-F238E27FC236}">
                        <a16:creationId xmlns:a16="http://schemas.microsoft.com/office/drawing/2014/main" id="{0BA070D8-EDAC-4D4C-9D4D-360E3482D1B4}"/>
                      </a:ext>
                    </a:extLst>
                  </p:cNvPr>
                  <p:cNvSpPr>
                    <a:spLocks noChangeArrowheads="1"/>
                  </p:cNvSpPr>
                  <p:nvPr/>
                </p:nvSpPr>
                <p:spPr bwMode="auto">
                  <a:xfrm>
                    <a:off x="4307" y="2410"/>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7" name="Oval 279">
                    <a:extLst>
                      <a:ext uri="{FF2B5EF4-FFF2-40B4-BE49-F238E27FC236}">
                        <a16:creationId xmlns:a16="http://schemas.microsoft.com/office/drawing/2014/main" id="{2990F973-EF67-BD4D-BFEE-2BCEC73D1AAE}"/>
                      </a:ext>
                    </a:extLst>
                  </p:cNvPr>
                  <p:cNvSpPr>
                    <a:spLocks noChangeArrowheads="1"/>
                  </p:cNvSpPr>
                  <p:nvPr/>
                </p:nvSpPr>
                <p:spPr bwMode="auto">
                  <a:xfrm>
                    <a:off x="4487" y="2410"/>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218" name="Oval 280">
                    <a:extLst>
                      <a:ext uri="{FF2B5EF4-FFF2-40B4-BE49-F238E27FC236}">
                        <a16:creationId xmlns:a16="http://schemas.microsoft.com/office/drawing/2014/main" id="{C8018FC5-B45A-7740-A81F-39EF53B42E24}"/>
                      </a:ext>
                    </a:extLst>
                  </p:cNvPr>
                  <p:cNvSpPr>
                    <a:spLocks noChangeArrowheads="1"/>
                  </p:cNvSpPr>
                  <p:nvPr/>
                </p:nvSpPr>
                <p:spPr bwMode="auto">
                  <a:xfrm>
                    <a:off x="4658" y="2410"/>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9" name="Rectangle 281">
                    <a:extLst>
                      <a:ext uri="{FF2B5EF4-FFF2-40B4-BE49-F238E27FC236}">
                        <a16:creationId xmlns:a16="http://schemas.microsoft.com/office/drawing/2014/main" id="{BF1D7910-50D3-2C4D-BE30-D72C3FA015A6}"/>
                      </a:ext>
                    </a:extLst>
                  </p:cNvPr>
                  <p:cNvSpPr>
                    <a:spLocks noChangeArrowheads="1"/>
                  </p:cNvSpPr>
                  <p:nvPr/>
                </p:nvSpPr>
                <p:spPr bwMode="auto">
                  <a:xfrm>
                    <a:off x="5068" y="1863"/>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4082" name="Group 249">
                  <a:extLst>
                    <a:ext uri="{FF2B5EF4-FFF2-40B4-BE49-F238E27FC236}">
                      <a16:creationId xmlns:a16="http://schemas.microsoft.com/office/drawing/2014/main" id="{34735D60-3E59-1A44-933E-3CCF76E1A032}"/>
                    </a:ext>
                  </a:extLst>
                </p:cNvPr>
                <p:cNvGrpSpPr>
                  <a:grpSpLocks/>
                </p:cNvGrpSpPr>
                <p:nvPr/>
              </p:nvGrpSpPr>
              <p:grpSpPr bwMode="auto">
                <a:xfrm flipH="1">
                  <a:off x="8472213" y="4384408"/>
                  <a:ext cx="225953" cy="395900"/>
                  <a:chOff x="4140" y="429"/>
                  <a:chExt cx="1425" cy="2396"/>
                </a:xfrm>
              </p:grpSpPr>
              <p:sp>
                <p:nvSpPr>
                  <p:cNvPr id="214083" name="Freeform 250">
                    <a:extLst>
                      <a:ext uri="{FF2B5EF4-FFF2-40B4-BE49-F238E27FC236}">
                        <a16:creationId xmlns:a16="http://schemas.microsoft.com/office/drawing/2014/main" id="{F85FB4E5-3C16-D84C-A8D4-6F702EC0A1F7}"/>
                      </a:ext>
                    </a:extLst>
                  </p:cNvPr>
                  <p:cNvSpPr>
                    <a:spLocks/>
                  </p:cNvSpPr>
                  <p:nvPr/>
                </p:nvSpPr>
                <p:spPr bwMode="auto">
                  <a:xfrm>
                    <a:off x="5268" y="433"/>
                    <a:ext cx="283" cy="2286"/>
                  </a:xfrm>
                  <a:custGeom>
                    <a:avLst/>
                    <a:gdLst>
                      <a:gd name="T0" fmla="*/ 9 w 354"/>
                      <a:gd name="T1" fmla="*/ 0 h 2742"/>
                      <a:gd name="T2" fmla="*/ 47 w 354"/>
                      <a:gd name="T3" fmla="*/ 66 h 2742"/>
                      <a:gd name="T4" fmla="*/ 46 w 354"/>
                      <a:gd name="T5" fmla="*/ 510 h 2742"/>
                      <a:gd name="T6" fmla="*/ 0 w 354"/>
                      <a:gd name="T7" fmla="*/ 534 h 2742"/>
                      <a:gd name="T8" fmla="*/ 9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5" name="Rectangle 251">
                    <a:extLst>
                      <a:ext uri="{FF2B5EF4-FFF2-40B4-BE49-F238E27FC236}">
                        <a16:creationId xmlns:a16="http://schemas.microsoft.com/office/drawing/2014/main" id="{ABABED1D-0CCC-C94E-AB7B-95DBA43E99C2}"/>
                      </a:ext>
                    </a:extLst>
                  </p:cNvPr>
                  <p:cNvSpPr>
                    <a:spLocks noChangeArrowheads="1"/>
                  </p:cNvSpPr>
                  <p:nvPr/>
                </p:nvSpPr>
                <p:spPr bwMode="auto">
                  <a:xfrm>
                    <a:off x="4200" y="454"/>
                    <a:ext cx="1051" cy="2258"/>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85" name="Freeform 252">
                    <a:extLst>
                      <a:ext uri="{FF2B5EF4-FFF2-40B4-BE49-F238E27FC236}">
                        <a16:creationId xmlns:a16="http://schemas.microsoft.com/office/drawing/2014/main" id="{74556BFA-B6FE-E04F-AECD-1D4E4F15C8E2}"/>
                      </a:ext>
                    </a:extLst>
                  </p:cNvPr>
                  <p:cNvSpPr>
                    <a:spLocks/>
                  </p:cNvSpPr>
                  <p:nvPr/>
                </p:nvSpPr>
                <p:spPr bwMode="auto">
                  <a:xfrm>
                    <a:off x="5321" y="570"/>
                    <a:ext cx="169" cy="2115"/>
                  </a:xfrm>
                  <a:custGeom>
                    <a:avLst/>
                    <a:gdLst>
                      <a:gd name="T0" fmla="*/ 2 w 211"/>
                      <a:gd name="T1" fmla="*/ 0 h 2537"/>
                      <a:gd name="T2" fmla="*/ 29 w 211"/>
                      <a:gd name="T3" fmla="*/ 43 h 2537"/>
                      <a:gd name="T4" fmla="*/ 2 w 211"/>
                      <a:gd name="T5" fmla="*/ 486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86" name="Freeform 253">
                    <a:extLst>
                      <a:ext uri="{FF2B5EF4-FFF2-40B4-BE49-F238E27FC236}">
                        <a16:creationId xmlns:a16="http://schemas.microsoft.com/office/drawing/2014/main" id="{D02E1178-E23E-8448-8275-318BF93970F1}"/>
                      </a:ext>
                    </a:extLst>
                  </p:cNvPr>
                  <p:cNvSpPr>
                    <a:spLocks/>
                  </p:cNvSpPr>
                  <p:nvPr/>
                </p:nvSpPr>
                <p:spPr bwMode="auto">
                  <a:xfrm>
                    <a:off x="5284" y="1640"/>
                    <a:ext cx="263" cy="189"/>
                  </a:xfrm>
                  <a:custGeom>
                    <a:avLst/>
                    <a:gdLst>
                      <a:gd name="T0" fmla="*/ 2 w 328"/>
                      <a:gd name="T1" fmla="*/ 0 h 226"/>
                      <a:gd name="T2" fmla="*/ 45 w 328"/>
                      <a:gd name="T3" fmla="*/ 25 h 226"/>
                      <a:gd name="T4" fmla="*/ 45 w 328"/>
                      <a:gd name="T5" fmla="*/ 45 h 226"/>
                      <a:gd name="T6" fmla="*/ 0 w 328"/>
                      <a:gd name="T7" fmla="*/ 1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8" name="Rectangle 254">
                    <a:extLst>
                      <a:ext uri="{FF2B5EF4-FFF2-40B4-BE49-F238E27FC236}">
                        <a16:creationId xmlns:a16="http://schemas.microsoft.com/office/drawing/2014/main" id="{6E44DEDC-A7BA-4543-B7A7-F46C7A7749CB}"/>
                      </a:ext>
                    </a:extLst>
                  </p:cNvPr>
                  <p:cNvSpPr>
                    <a:spLocks noChangeArrowheads="1"/>
                  </p:cNvSpPr>
                  <p:nvPr/>
                </p:nvSpPr>
                <p:spPr bwMode="auto">
                  <a:xfrm>
                    <a:off x="4210" y="714"/>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88" name="Group 255">
                    <a:extLst>
                      <a:ext uri="{FF2B5EF4-FFF2-40B4-BE49-F238E27FC236}">
                        <a16:creationId xmlns:a16="http://schemas.microsoft.com/office/drawing/2014/main" id="{BFC54D7A-EA55-D84C-936C-CD3C5D3F20FB}"/>
                      </a:ext>
                    </a:extLst>
                  </p:cNvPr>
                  <p:cNvGrpSpPr>
                    <a:grpSpLocks/>
                  </p:cNvGrpSpPr>
                  <p:nvPr/>
                </p:nvGrpSpPr>
                <p:grpSpPr bwMode="auto">
                  <a:xfrm>
                    <a:off x="4749" y="668"/>
                    <a:ext cx="581" cy="145"/>
                    <a:chOff x="614" y="2568"/>
                    <a:chExt cx="725" cy="139"/>
                  </a:xfrm>
                </p:grpSpPr>
                <p:sp>
                  <p:nvSpPr>
                    <p:cNvPr id="1194" name="AutoShape 256">
                      <a:extLst>
                        <a:ext uri="{FF2B5EF4-FFF2-40B4-BE49-F238E27FC236}">
                          <a16:creationId xmlns:a16="http://schemas.microsoft.com/office/drawing/2014/main" id="{35694AE0-C883-514B-8132-0B53FE45F93A}"/>
                        </a:ext>
                      </a:extLst>
                    </p:cNvPr>
                    <p:cNvSpPr>
                      <a:spLocks noChangeArrowheads="1"/>
                    </p:cNvSpPr>
                    <p:nvPr/>
                  </p:nvSpPr>
                  <p:spPr bwMode="auto">
                    <a:xfrm>
                      <a:off x="616" y="2594"/>
                      <a:ext cx="725"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5" name="AutoShape 257">
                      <a:extLst>
                        <a:ext uri="{FF2B5EF4-FFF2-40B4-BE49-F238E27FC236}">
                          <a16:creationId xmlns:a16="http://schemas.microsoft.com/office/drawing/2014/main" id="{694501A7-ED28-364F-AD8C-608F3F34C5DE}"/>
                        </a:ext>
                      </a:extLst>
                    </p:cNvPr>
                    <p:cNvSpPr>
                      <a:spLocks noChangeArrowheads="1"/>
                    </p:cNvSpPr>
                    <p:nvPr/>
                  </p:nvSpPr>
                  <p:spPr bwMode="auto">
                    <a:xfrm>
                      <a:off x="629" y="2612"/>
                      <a:ext cx="700"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0" name="Rectangle 258">
                    <a:extLst>
                      <a:ext uri="{FF2B5EF4-FFF2-40B4-BE49-F238E27FC236}">
                        <a16:creationId xmlns:a16="http://schemas.microsoft.com/office/drawing/2014/main" id="{B91FE8EC-E4EC-804E-8830-B03D02528BCF}"/>
                      </a:ext>
                    </a:extLst>
                  </p:cNvPr>
                  <p:cNvSpPr>
                    <a:spLocks noChangeArrowheads="1"/>
                  </p:cNvSpPr>
                  <p:nvPr/>
                </p:nvSpPr>
                <p:spPr bwMode="auto">
                  <a:xfrm>
                    <a:off x="4220" y="1041"/>
                    <a:ext cx="60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0" name="Group 259">
                    <a:extLst>
                      <a:ext uri="{FF2B5EF4-FFF2-40B4-BE49-F238E27FC236}">
                        <a16:creationId xmlns:a16="http://schemas.microsoft.com/office/drawing/2014/main" id="{EC4E0D0B-6146-3840-9DE0-E339E3681902}"/>
                      </a:ext>
                    </a:extLst>
                  </p:cNvPr>
                  <p:cNvGrpSpPr>
                    <a:grpSpLocks/>
                  </p:cNvGrpSpPr>
                  <p:nvPr/>
                </p:nvGrpSpPr>
                <p:grpSpPr bwMode="auto">
                  <a:xfrm>
                    <a:off x="4747" y="994"/>
                    <a:ext cx="581" cy="134"/>
                    <a:chOff x="614" y="2568"/>
                    <a:chExt cx="725" cy="139"/>
                  </a:xfrm>
                </p:grpSpPr>
                <p:sp>
                  <p:nvSpPr>
                    <p:cNvPr id="1192" name="AutoShape 260">
                      <a:extLst>
                        <a:ext uri="{FF2B5EF4-FFF2-40B4-BE49-F238E27FC236}">
                          <a16:creationId xmlns:a16="http://schemas.microsoft.com/office/drawing/2014/main" id="{75FBA164-E26E-3245-8C04-23BDD8C49B53}"/>
                        </a:ext>
                      </a:extLst>
                    </p:cNvPr>
                    <p:cNvSpPr>
                      <a:spLocks noChangeArrowheads="1"/>
                    </p:cNvSpPr>
                    <p:nvPr/>
                  </p:nvSpPr>
                  <p:spPr bwMode="auto">
                    <a:xfrm>
                      <a:off x="581" y="2596"/>
                      <a:ext cx="725"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3" name="AutoShape 261">
                      <a:extLst>
                        <a:ext uri="{FF2B5EF4-FFF2-40B4-BE49-F238E27FC236}">
                          <a16:creationId xmlns:a16="http://schemas.microsoft.com/office/drawing/2014/main" id="{455F8959-589E-404E-8CE0-574D6E0AF9D8}"/>
                        </a:ext>
                      </a:extLst>
                    </p:cNvPr>
                    <p:cNvSpPr>
                      <a:spLocks noChangeArrowheads="1"/>
                    </p:cNvSpPr>
                    <p:nvPr/>
                  </p:nvSpPr>
                  <p:spPr bwMode="auto">
                    <a:xfrm>
                      <a:off x="594" y="2616"/>
                      <a:ext cx="687"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2" name="Rectangle 262">
                    <a:extLst>
                      <a:ext uri="{FF2B5EF4-FFF2-40B4-BE49-F238E27FC236}">
                        <a16:creationId xmlns:a16="http://schemas.microsoft.com/office/drawing/2014/main" id="{C698771E-7684-4845-BC5F-F3CB491A6CF6}"/>
                      </a:ext>
                    </a:extLst>
                  </p:cNvPr>
                  <p:cNvSpPr>
                    <a:spLocks noChangeArrowheads="1"/>
                  </p:cNvSpPr>
                  <p:nvPr/>
                </p:nvSpPr>
                <p:spPr bwMode="auto">
                  <a:xfrm>
                    <a:off x="4220" y="1367"/>
                    <a:ext cx="591" cy="3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73" name="Rectangle 263">
                    <a:extLst>
                      <a:ext uri="{FF2B5EF4-FFF2-40B4-BE49-F238E27FC236}">
                        <a16:creationId xmlns:a16="http://schemas.microsoft.com/office/drawing/2014/main" id="{2D66D904-CC13-EE49-A7CF-538219559EAF}"/>
                      </a:ext>
                    </a:extLst>
                  </p:cNvPr>
                  <p:cNvSpPr>
                    <a:spLocks noChangeArrowheads="1"/>
                  </p:cNvSpPr>
                  <p:nvPr/>
                </p:nvSpPr>
                <p:spPr bwMode="auto">
                  <a:xfrm>
                    <a:off x="4230" y="1655"/>
                    <a:ext cx="591" cy="48"/>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4093" name="Group 264">
                    <a:extLst>
                      <a:ext uri="{FF2B5EF4-FFF2-40B4-BE49-F238E27FC236}">
                        <a16:creationId xmlns:a16="http://schemas.microsoft.com/office/drawing/2014/main" id="{3AAA81F7-9D3A-E142-A908-857026894746}"/>
                      </a:ext>
                    </a:extLst>
                  </p:cNvPr>
                  <p:cNvGrpSpPr>
                    <a:grpSpLocks/>
                  </p:cNvGrpSpPr>
                  <p:nvPr/>
                </p:nvGrpSpPr>
                <p:grpSpPr bwMode="auto">
                  <a:xfrm>
                    <a:off x="4735" y="1627"/>
                    <a:ext cx="582" cy="151"/>
                    <a:chOff x="614" y="2568"/>
                    <a:chExt cx="725" cy="139"/>
                  </a:xfrm>
                </p:grpSpPr>
                <p:sp>
                  <p:nvSpPr>
                    <p:cNvPr id="1190" name="AutoShape 265">
                      <a:extLst>
                        <a:ext uri="{FF2B5EF4-FFF2-40B4-BE49-F238E27FC236}">
                          <a16:creationId xmlns:a16="http://schemas.microsoft.com/office/drawing/2014/main" id="{471C6748-6C90-CD41-B215-DCC3856272F9}"/>
                        </a:ext>
                      </a:extLst>
                    </p:cNvPr>
                    <p:cNvSpPr>
                      <a:spLocks noChangeArrowheads="1"/>
                    </p:cNvSpPr>
                    <p:nvPr/>
                  </p:nvSpPr>
                  <p:spPr bwMode="auto">
                    <a:xfrm>
                      <a:off x="609" y="2594"/>
                      <a:ext cx="686" cy="115"/>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91" name="AutoShape 266">
                      <a:extLst>
                        <a:ext uri="{FF2B5EF4-FFF2-40B4-BE49-F238E27FC236}">
                          <a16:creationId xmlns:a16="http://schemas.microsoft.com/office/drawing/2014/main" id="{CA18DBA7-CA44-AF4B-9612-BB134F7E0DEF}"/>
                        </a:ext>
                      </a:extLst>
                    </p:cNvPr>
                    <p:cNvSpPr>
                      <a:spLocks noChangeArrowheads="1"/>
                    </p:cNvSpPr>
                    <p:nvPr/>
                  </p:nvSpPr>
                  <p:spPr bwMode="auto">
                    <a:xfrm>
                      <a:off x="621" y="2612"/>
                      <a:ext cx="649" cy="8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4094" name="Freeform 267">
                    <a:extLst>
                      <a:ext uri="{FF2B5EF4-FFF2-40B4-BE49-F238E27FC236}">
                        <a16:creationId xmlns:a16="http://schemas.microsoft.com/office/drawing/2014/main" id="{3AF0EDAF-86D9-8140-8397-45FD6404D19C}"/>
                      </a:ext>
                    </a:extLst>
                  </p:cNvPr>
                  <p:cNvSpPr>
                    <a:spLocks/>
                  </p:cNvSpPr>
                  <p:nvPr/>
                </p:nvSpPr>
                <p:spPr bwMode="auto">
                  <a:xfrm>
                    <a:off x="5288" y="1354"/>
                    <a:ext cx="263" cy="188"/>
                  </a:xfrm>
                  <a:custGeom>
                    <a:avLst/>
                    <a:gdLst>
                      <a:gd name="T0" fmla="*/ 2 w 328"/>
                      <a:gd name="T1" fmla="*/ 0 h 226"/>
                      <a:gd name="T2" fmla="*/ 45 w 328"/>
                      <a:gd name="T3" fmla="*/ 24 h 226"/>
                      <a:gd name="T4" fmla="*/ 45 w 328"/>
                      <a:gd name="T5" fmla="*/ 43 h 226"/>
                      <a:gd name="T6" fmla="*/ 0 w 328"/>
                      <a:gd name="T7" fmla="*/ 18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95" name="Group 268">
                    <a:extLst>
                      <a:ext uri="{FF2B5EF4-FFF2-40B4-BE49-F238E27FC236}">
                        <a16:creationId xmlns:a16="http://schemas.microsoft.com/office/drawing/2014/main" id="{05AB345F-D2A1-FF4A-8734-C89FECAB3BAE}"/>
                      </a:ext>
                    </a:extLst>
                  </p:cNvPr>
                  <p:cNvGrpSpPr>
                    <a:grpSpLocks/>
                  </p:cNvGrpSpPr>
                  <p:nvPr/>
                </p:nvGrpSpPr>
                <p:grpSpPr bwMode="auto">
                  <a:xfrm>
                    <a:off x="4739" y="1327"/>
                    <a:ext cx="582" cy="139"/>
                    <a:chOff x="614" y="2568"/>
                    <a:chExt cx="725" cy="139"/>
                  </a:xfrm>
                </p:grpSpPr>
                <p:sp>
                  <p:nvSpPr>
                    <p:cNvPr id="1188" name="AutoShape 269">
                      <a:extLst>
                        <a:ext uri="{FF2B5EF4-FFF2-40B4-BE49-F238E27FC236}">
                          <a16:creationId xmlns:a16="http://schemas.microsoft.com/office/drawing/2014/main" id="{8A01772C-366F-D643-A0B6-8DD6419864AE}"/>
                        </a:ext>
                      </a:extLst>
                    </p:cNvPr>
                    <p:cNvSpPr>
                      <a:spLocks noChangeArrowheads="1"/>
                    </p:cNvSpPr>
                    <p:nvPr/>
                  </p:nvSpPr>
                  <p:spPr bwMode="auto">
                    <a:xfrm>
                      <a:off x="616" y="2570"/>
                      <a:ext cx="723" cy="163"/>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9" name="AutoShape 270">
                      <a:extLst>
                        <a:ext uri="{FF2B5EF4-FFF2-40B4-BE49-F238E27FC236}">
                          <a16:creationId xmlns:a16="http://schemas.microsoft.com/office/drawing/2014/main" id="{D7199789-730D-D540-8329-FA349F87C65A}"/>
                        </a:ext>
                      </a:extLst>
                    </p:cNvPr>
                    <p:cNvSpPr>
                      <a:spLocks noChangeArrowheads="1"/>
                    </p:cNvSpPr>
                    <p:nvPr/>
                  </p:nvSpPr>
                  <p:spPr bwMode="auto">
                    <a:xfrm>
                      <a:off x="629" y="2589"/>
                      <a:ext cx="686" cy="13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77" name="Rectangle 271">
                    <a:extLst>
                      <a:ext uri="{FF2B5EF4-FFF2-40B4-BE49-F238E27FC236}">
                        <a16:creationId xmlns:a16="http://schemas.microsoft.com/office/drawing/2014/main" id="{8B047AC7-93FF-AC4A-BE1C-B5586545A995}"/>
                      </a:ext>
                    </a:extLst>
                  </p:cNvPr>
                  <p:cNvSpPr>
                    <a:spLocks noChangeArrowheads="1"/>
                  </p:cNvSpPr>
                  <p:nvPr/>
                </p:nvSpPr>
                <p:spPr bwMode="auto">
                  <a:xfrm>
                    <a:off x="5251" y="454"/>
                    <a:ext cx="60" cy="2267"/>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097" name="Freeform 272">
                    <a:extLst>
                      <a:ext uri="{FF2B5EF4-FFF2-40B4-BE49-F238E27FC236}">
                        <a16:creationId xmlns:a16="http://schemas.microsoft.com/office/drawing/2014/main" id="{C5B9224A-C8B0-F444-AF3A-AA9C058DCAF3}"/>
                      </a:ext>
                    </a:extLst>
                  </p:cNvPr>
                  <p:cNvSpPr>
                    <a:spLocks/>
                  </p:cNvSpPr>
                  <p:nvPr/>
                </p:nvSpPr>
                <p:spPr bwMode="auto">
                  <a:xfrm>
                    <a:off x="5312" y="1007"/>
                    <a:ext cx="237" cy="213"/>
                  </a:xfrm>
                  <a:custGeom>
                    <a:avLst/>
                    <a:gdLst>
                      <a:gd name="T0" fmla="*/ 2 w 296"/>
                      <a:gd name="T1" fmla="*/ 0 h 256"/>
                      <a:gd name="T2" fmla="*/ 40 w 296"/>
                      <a:gd name="T3" fmla="*/ 27 h 256"/>
                      <a:gd name="T4" fmla="*/ 40 w 296"/>
                      <a:gd name="T5" fmla="*/ 49 h 256"/>
                      <a:gd name="T6" fmla="*/ 0 w 296"/>
                      <a:gd name="T7" fmla="*/ 18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98" name="Freeform 273">
                    <a:extLst>
                      <a:ext uri="{FF2B5EF4-FFF2-40B4-BE49-F238E27FC236}">
                        <a16:creationId xmlns:a16="http://schemas.microsoft.com/office/drawing/2014/main" id="{AD61F383-3BFD-164B-BE28-5A93E8BA4D95}"/>
                      </a:ext>
                    </a:extLst>
                  </p:cNvPr>
                  <p:cNvSpPr>
                    <a:spLocks/>
                  </p:cNvSpPr>
                  <p:nvPr/>
                </p:nvSpPr>
                <p:spPr bwMode="auto">
                  <a:xfrm>
                    <a:off x="5315" y="680"/>
                    <a:ext cx="244" cy="240"/>
                  </a:xfrm>
                  <a:custGeom>
                    <a:avLst/>
                    <a:gdLst>
                      <a:gd name="T0" fmla="*/ 0 w 304"/>
                      <a:gd name="T1" fmla="*/ 0 h 288"/>
                      <a:gd name="T2" fmla="*/ 42 w 304"/>
                      <a:gd name="T3" fmla="*/ 32 h 288"/>
                      <a:gd name="T4" fmla="*/ 39 w 304"/>
                      <a:gd name="T5" fmla="*/ 57 h 288"/>
                      <a:gd name="T6" fmla="*/ 2 w 304"/>
                      <a:gd name="T7" fmla="*/ 24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0" name="Oval 274">
                    <a:extLst>
                      <a:ext uri="{FF2B5EF4-FFF2-40B4-BE49-F238E27FC236}">
                        <a16:creationId xmlns:a16="http://schemas.microsoft.com/office/drawing/2014/main" id="{9851C0C1-89C0-6541-9FBB-1CA7E63F59EA}"/>
                      </a:ext>
                    </a:extLst>
                  </p:cNvPr>
                  <p:cNvSpPr>
                    <a:spLocks noChangeArrowheads="1"/>
                  </p:cNvSpPr>
                  <p:nvPr/>
                </p:nvSpPr>
                <p:spPr bwMode="auto">
                  <a:xfrm>
                    <a:off x="5512" y="2616"/>
                    <a:ext cx="50" cy="96"/>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14100" name="Freeform 275">
                    <a:extLst>
                      <a:ext uri="{FF2B5EF4-FFF2-40B4-BE49-F238E27FC236}">
                        <a16:creationId xmlns:a16="http://schemas.microsoft.com/office/drawing/2014/main" id="{D9EB9732-6FAF-E943-B767-B356AD4DD82B}"/>
                      </a:ext>
                    </a:extLst>
                  </p:cNvPr>
                  <p:cNvSpPr>
                    <a:spLocks/>
                  </p:cNvSpPr>
                  <p:nvPr/>
                </p:nvSpPr>
                <p:spPr bwMode="auto">
                  <a:xfrm>
                    <a:off x="5302" y="2614"/>
                    <a:ext cx="245" cy="200"/>
                  </a:xfrm>
                  <a:custGeom>
                    <a:avLst/>
                    <a:gdLst>
                      <a:gd name="T0" fmla="*/ 0 w 306"/>
                      <a:gd name="T1" fmla="*/ 21 h 240"/>
                      <a:gd name="T2" fmla="*/ 2 w 306"/>
                      <a:gd name="T3" fmla="*/ 48 h 240"/>
                      <a:gd name="T4" fmla="*/ 42 w 306"/>
                      <a:gd name="T5" fmla="*/ 22 h 240"/>
                      <a:gd name="T6" fmla="*/ 40 w 306"/>
                      <a:gd name="T7" fmla="*/ 0 h 240"/>
                      <a:gd name="T8" fmla="*/ 0 w 306"/>
                      <a:gd name="T9" fmla="*/ 21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2" name="AutoShape 276">
                    <a:extLst>
                      <a:ext uri="{FF2B5EF4-FFF2-40B4-BE49-F238E27FC236}">
                        <a16:creationId xmlns:a16="http://schemas.microsoft.com/office/drawing/2014/main" id="{49E0A66E-5BDD-B942-B3AF-8712C45A302C}"/>
                      </a:ext>
                    </a:extLst>
                  </p:cNvPr>
                  <p:cNvSpPr>
                    <a:spLocks noChangeArrowheads="1"/>
                  </p:cNvSpPr>
                  <p:nvPr/>
                </p:nvSpPr>
                <p:spPr bwMode="auto">
                  <a:xfrm>
                    <a:off x="4140" y="2683"/>
                    <a:ext cx="1202"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3" name="AutoShape 277">
                    <a:extLst>
                      <a:ext uri="{FF2B5EF4-FFF2-40B4-BE49-F238E27FC236}">
                        <a16:creationId xmlns:a16="http://schemas.microsoft.com/office/drawing/2014/main" id="{F7873A47-6CB0-E443-9D17-3B6740476353}"/>
                      </a:ext>
                    </a:extLst>
                  </p:cNvPr>
                  <p:cNvSpPr>
                    <a:spLocks noChangeArrowheads="1"/>
                  </p:cNvSpPr>
                  <p:nvPr/>
                </p:nvSpPr>
                <p:spPr bwMode="auto">
                  <a:xfrm>
                    <a:off x="4200" y="2712"/>
                    <a:ext cx="1071" cy="86"/>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4" name="Oval 278">
                    <a:extLst>
                      <a:ext uri="{FF2B5EF4-FFF2-40B4-BE49-F238E27FC236}">
                        <a16:creationId xmlns:a16="http://schemas.microsoft.com/office/drawing/2014/main" id="{FEB17BBD-9AF6-D242-9493-E4BF6943B9F4}"/>
                      </a:ext>
                    </a:extLst>
                  </p:cNvPr>
                  <p:cNvSpPr>
                    <a:spLocks noChangeArrowheads="1"/>
                  </p:cNvSpPr>
                  <p:nvPr/>
                </p:nvSpPr>
                <p:spPr bwMode="auto">
                  <a:xfrm>
                    <a:off x="4310" y="2386"/>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5" name="Oval 279">
                    <a:extLst>
                      <a:ext uri="{FF2B5EF4-FFF2-40B4-BE49-F238E27FC236}">
                        <a16:creationId xmlns:a16="http://schemas.microsoft.com/office/drawing/2014/main" id="{4E2F0601-169F-EE48-9380-8B195120CAF7}"/>
                      </a:ext>
                    </a:extLst>
                  </p:cNvPr>
                  <p:cNvSpPr>
                    <a:spLocks noChangeArrowheads="1"/>
                  </p:cNvSpPr>
                  <p:nvPr/>
                </p:nvSpPr>
                <p:spPr bwMode="auto">
                  <a:xfrm>
                    <a:off x="4480" y="2386"/>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endParaRPr>
                  </a:p>
                </p:txBody>
              </p:sp>
              <p:sp>
                <p:nvSpPr>
                  <p:cNvPr id="1186" name="Oval 280">
                    <a:extLst>
                      <a:ext uri="{FF2B5EF4-FFF2-40B4-BE49-F238E27FC236}">
                        <a16:creationId xmlns:a16="http://schemas.microsoft.com/office/drawing/2014/main" id="{7E5E1D5A-D32B-3E43-8811-0BE840297B40}"/>
                      </a:ext>
                    </a:extLst>
                  </p:cNvPr>
                  <p:cNvSpPr>
                    <a:spLocks noChangeArrowheads="1"/>
                  </p:cNvSpPr>
                  <p:nvPr/>
                </p:nvSpPr>
                <p:spPr bwMode="auto">
                  <a:xfrm>
                    <a:off x="4661" y="2386"/>
                    <a:ext cx="160" cy="135"/>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187" name="Rectangle 281">
                    <a:extLst>
                      <a:ext uri="{FF2B5EF4-FFF2-40B4-BE49-F238E27FC236}">
                        <a16:creationId xmlns:a16="http://schemas.microsoft.com/office/drawing/2014/main" id="{F8BE9160-0AD9-6547-9FB8-9955DED57954}"/>
                      </a:ext>
                    </a:extLst>
                  </p:cNvPr>
                  <p:cNvSpPr>
                    <a:spLocks noChangeArrowheads="1"/>
                  </p:cNvSpPr>
                  <p:nvPr/>
                </p:nvSpPr>
                <p:spPr bwMode="auto">
                  <a:xfrm>
                    <a:off x="5061" y="1838"/>
                    <a:ext cx="80" cy="759"/>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grpSp>
            <p:nvGrpSpPr>
              <p:cNvPr id="214039" name="Group 1116">
                <a:extLst>
                  <a:ext uri="{FF2B5EF4-FFF2-40B4-BE49-F238E27FC236}">
                    <a16:creationId xmlns:a16="http://schemas.microsoft.com/office/drawing/2014/main" id="{239F2D0A-BCE4-4645-9C26-BE39B9FFBB58}"/>
                  </a:ext>
                </a:extLst>
              </p:cNvPr>
              <p:cNvGrpSpPr>
                <a:grpSpLocks/>
              </p:cNvGrpSpPr>
              <p:nvPr/>
            </p:nvGrpSpPr>
            <p:grpSpPr bwMode="auto">
              <a:xfrm>
                <a:off x="7186941" y="5734675"/>
                <a:ext cx="347753" cy="680208"/>
                <a:chOff x="7923189" y="2486663"/>
                <a:chExt cx="360362" cy="884586"/>
              </a:xfrm>
            </p:grpSpPr>
            <p:pic>
              <p:nvPicPr>
                <p:cNvPr id="214045" name="Picture 3">
                  <a:extLst>
                    <a:ext uri="{FF2B5EF4-FFF2-40B4-BE49-F238E27FC236}">
                      <a16:creationId xmlns:a16="http://schemas.microsoft.com/office/drawing/2014/main" id="{A7233E4E-D929-BE4D-808F-ED7849994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43984" y="2486663"/>
                  <a:ext cx="239567" cy="536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14046" name="Group 950">
                  <a:extLst>
                    <a:ext uri="{FF2B5EF4-FFF2-40B4-BE49-F238E27FC236}">
                      <a16:creationId xmlns:a16="http://schemas.microsoft.com/office/drawing/2014/main" id="{4C7C4138-C9C3-C94F-B624-6AF71CDD433E}"/>
                    </a:ext>
                  </a:extLst>
                </p:cNvPr>
                <p:cNvGrpSpPr>
                  <a:grpSpLocks/>
                </p:cNvGrpSpPr>
                <p:nvPr/>
              </p:nvGrpSpPr>
              <p:grpSpPr bwMode="auto">
                <a:xfrm>
                  <a:off x="7923189" y="2890236"/>
                  <a:ext cx="227012" cy="481013"/>
                  <a:chOff x="4140" y="429"/>
                  <a:chExt cx="1425" cy="2396"/>
                </a:xfrm>
              </p:grpSpPr>
              <p:sp>
                <p:nvSpPr>
                  <p:cNvPr id="214047" name="Freeform 951">
                    <a:extLst>
                      <a:ext uri="{FF2B5EF4-FFF2-40B4-BE49-F238E27FC236}">
                        <a16:creationId xmlns:a16="http://schemas.microsoft.com/office/drawing/2014/main" id="{B1031031-32FB-3A40-9A5E-9CF6D5E1A0FF}"/>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48" name="Rectangle 952">
                    <a:extLst>
                      <a:ext uri="{FF2B5EF4-FFF2-40B4-BE49-F238E27FC236}">
                        <a16:creationId xmlns:a16="http://schemas.microsoft.com/office/drawing/2014/main" id="{CEE03C58-61AF-D240-A7E9-F3A0F11EEAB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49" name="Freeform 953">
                    <a:extLst>
                      <a:ext uri="{FF2B5EF4-FFF2-40B4-BE49-F238E27FC236}">
                        <a16:creationId xmlns:a16="http://schemas.microsoft.com/office/drawing/2014/main" id="{5693ED73-4F01-9D46-A15C-29E0188F09C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0" name="Freeform 954">
                    <a:extLst>
                      <a:ext uri="{FF2B5EF4-FFF2-40B4-BE49-F238E27FC236}">
                        <a16:creationId xmlns:a16="http://schemas.microsoft.com/office/drawing/2014/main" id="{9DAC6B31-4D55-0444-9A2F-855A656424D2}"/>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51" name="Rectangle 955">
                    <a:extLst>
                      <a:ext uri="{FF2B5EF4-FFF2-40B4-BE49-F238E27FC236}">
                        <a16:creationId xmlns:a16="http://schemas.microsoft.com/office/drawing/2014/main" id="{AA01D1C3-2AF9-BA42-BE91-2FB4FDBB74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2" name="Group 956">
                    <a:extLst>
                      <a:ext uri="{FF2B5EF4-FFF2-40B4-BE49-F238E27FC236}">
                        <a16:creationId xmlns:a16="http://schemas.microsoft.com/office/drawing/2014/main" id="{3029AC5D-6919-134D-9755-596CE74578A6}"/>
                      </a:ext>
                    </a:extLst>
                  </p:cNvPr>
                  <p:cNvGrpSpPr>
                    <a:grpSpLocks/>
                  </p:cNvGrpSpPr>
                  <p:nvPr/>
                </p:nvGrpSpPr>
                <p:grpSpPr bwMode="auto">
                  <a:xfrm>
                    <a:off x="4749" y="668"/>
                    <a:ext cx="581" cy="145"/>
                    <a:chOff x="614" y="2568"/>
                    <a:chExt cx="725" cy="139"/>
                  </a:xfrm>
                </p:grpSpPr>
                <p:sp>
                  <p:nvSpPr>
                    <p:cNvPr id="214077" name="AutoShape 957">
                      <a:extLst>
                        <a:ext uri="{FF2B5EF4-FFF2-40B4-BE49-F238E27FC236}">
                          <a16:creationId xmlns:a16="http://schemas.microsoft.com/office/drawing/2014/main" id="{4AF76AD9-3452-C84D-9438-FA2817CC0CF7}"/>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8" name="AutoShape 958">
                      <a:extLst>
                        <a:ext uri="{FF2B5EF4-FFF2-40B4-BE49-F238E27FC236}">
                          <a16:creationId xmlns:a16="http://schemas.microsoft.com/office/drawing/2014/main" id="{8CE4B50B-20AA-354A-ABC0-5FA7E817D3E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3" name="Rectangle 959">
                    <a:extLst>
                      <a:ext uri="{FF2B5EF4-FFF2-40B4-BE49-F238E27FC236}">
                        <a16:creationId xmlns:a16="http://schemas.microsoft.com/office/drawing/2014/main" id="{5B5FB923-93D2-BA42-8F2A-4280461DAB2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4" name="Group 960">
                    <a:extLst>
                      <a:ext uri="{FF2B5EF4-FFF2-40B4-BE49-F238E27FC236}">
                        <a16:creationId xmlns:a16="http://schemas.microsoft.com/office/drawing/2014/main" id="{5275538C-E413-264D-AA09-46F8565AFC5B}"/>
                      </a:ext>
                    </a:extLst>
                  </p:cNvPr>
                  <p:cNvGrpSpPr>
                    <a:grpSpLocks/>
                  </p:cNvGrpSpPr>
                  <p:nvPr/>
                </p:nvGrpSpPr>
                <p:grpSpPr bwMode="auto">
                  <a:xfrm>
                    <a:off x="4747" y="994"/>
                    <a:ext cx="581" cy="134"/>
                    <a:chOff x="614" y="2568"/>
                    <a:chExt cx="725" cy="139"/>
                  </a:xfrm>
                </p:grpSpPr>
                <p:sp>
                  <p:nvSpPr>
                    <p:cNvPr id="214075" name="AutoShape 961">
                      <a:extLst>
                        <a:ext uri="{FF2B5EF4-FFF2-40B4-BE49-F238E27FC236}">
                          <a16:creationId xmlns:a16="http://schemas.microsoft.com/office/drawing/2014/main" id="{ABBADB57-4269-CA49-B6F6-C51C6F71171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6" name="AutoShape 962">
                      <a:extLst>
                        <a:ext uri="{FF2B5EF4-FFF2-40B4-BE49-F238E27FC236}">
                          <a16:creationId xmlns:a16="http://schemas.microsoft.com/office/drawing/2014/main" id="{B48419FF-A851-F14C-AA89-C300E83B3B9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5" name="Rectangle 963">
                    <a:extLst>
                      <a:ext uri="{FF2B5EF4-FFF2-40B4-BE49-F238E27FC236}">
                        <a16:creationId xmlns:a16="http://schemas.microsoft.com/office/drawing/2014/main" id="{D25ED4DB-D349-0343-B6A6-7F14F741C4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56" name="Rectangle 964">
                    <a:extLst>
                      <a:ext uri="{FF2B5EF4-FFF2-40B4-BE49-F238E27FC236}">
                        <a16:creationId xmlns:a16="http://schemas.microsoft.com/office/drawing/2014/main" id="{A487E311-359A-A445-95E6-45466BF9D69A}"/>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4057" name="Group 965">
                    <a:extLst>
                      <a:ext uri="{FF2B5EF4-FFF2-40B4-BE49-F238E27FC236}">
                        <a16:creationId xmlns:a16="http://schemas.microsoft.com/office/drawing/2014/main" id="{499D523F-BE95-3642-AF2E-055C3506C00E}"/>
                      </a:ext>
                    </a:extLst>
                  </p:cNvPr>
                  <p:cNvGrpSpPr>
                    <a:grpSpLocks/>
                  </p:cNvGrpSpPr>
                  <p:nvPr/>
                </p:nvGrpSpPr>
                <p:grpSpPr bwMode="auto">
                  <a:xfrm>
                    <a:off x="4735" y="1627"/>
                    <a:ext cx="582" cy="151"/>
                    <a:chOff x="614" y="2568"/>
                    <a:chExt cx="725" cy="139"/>
                  </a:xfrm>
                </p:grpSpPr>
                <p:sp>
                  <p:nvSpPr>
                    <p:cNvPr id="214073" name="AutoShape 966">
                      <a:extLst>
                        <a:ext uri="{FF2B5EF4-FFF2-40B4-BE49-F238E27FC236}">
                          <a16:creationId xmlns:a16="http://schemas.microsoft.com/office/drawing/2014/main" id="{2C94FCB3-C382-C941-A04B-F92A26C0D11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4" name="AutoShape 967">
                      <a:extLst>
                        <a:ext uri="{FF2B5EF4-FFF2-40B4-BE49-F238E27FC236}">
                          <a16:creationId xmlns:a16="http://schemas.microsoft.com/office/drawing/2014/main" id="{E51C8899-6E1F-914D-A677-1E747925158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58" name="Freeform 968">
                    <a:extLst>
                      <a:ext uri="{FF2B5EF4-FFF2-40B4-BE49-F238E27FC236}">
                        <a16:creationId xmlns:a16="http://schemas.microsoft.com/office/drawing/2014/main" id="{EAFCD1C9-98C5-5C41-9350-B6CC0443AF7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4059" name="Group 969">
                    <a:extLst>
                      <a:ext uri="{FF2B5EF4-FFF2-40B4-BE49-F238E27FC236}">
                        <a16:creationId xmlns:a16="http://schemas.microsoft.com/office/drawing/2014/main" id="{6DFB70C3-1340-DA49-8EE1-42843C0317D5}"/>
                      </a:ext>
                    </a:extLst>
                  </p:cNvPr>
                  <p:cNvGrpSpPr>
                    <a:grpSpLocks/>
                  </p:cNvGrpSpPr>
                  <p:nvPr/>
                </p:nvGrpSpPr>
                <p:grpSpPr bwMode="auto">
                  <a:xfrm>
                    <a:off x="4739" y="1327"/>
                    <a:ext cx="582" cy="139"/>
                    <a:chOff x="614" y="2568"/>
                    <a:chExt cx="725" cy="139"/>
                  </a:xfrm>
                </p:grpSpPr>
                <p:sp>
                  <p:nvSpPr>
                    <p:cNvPr id="214071" name="AutoShape 970">
                      <a:extLst>
                        <a:ext uri="{FF2B5EF4-FFF2-40B4-BE49-F238E27FC236}">
                          <a16:creationId xmlns:a16="http://schemas.microsoft.com/office/drawing/2014/main" id="{CD07D5CF-AF1C-0942-8F71-631C7F94A4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2" name="AutoShape 971">
                      <a:extLst>
                        <a:ext uri="{FF2B5EF4-FFF2-40B4-BE49-F238E27FC236}">
                          <a16:creationId xmlns:a16="http://schemas.microsoft.com/office/drawing/2014/main" id="{231DCD94-5CA6-4E4E-ACEF-85E8E76D78F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4060" name="Rectangle 972">
                    <a:extLst>
                      <a:ext uri="{FF2B5EF4-FFF2-40B4-BE49-F238E27FC236}">
                        <a16:creationId xmlns:a16="http://schemas.microsoft.com/office/drawing/2014/main" id="{1E7AC1BF-6310-0843-A6F7-B2BA60A6E583}"/>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1" name="Freeform 973">
                    <a:extLst>
                      <a:ext uri="{FF2B5EF4-FFF2-40B4-BE49-F238E27FC236}">
                        <a16:creationId xmlns:a16="http://schemas.microsoft.com/office/drawing/2014/main" id="{0935325B-0307-9E4E-B734-ED5744070CA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2" name="Freeform 974">
                    <a:extLst>
                      <a:ext uri="{FF2B5EF4-FFF2-40B4-BE49-F238E27FC236}">
                        <a16:creationId xmlns:a16="http://schemas.microsoft.com/office/drawing/2014/main" id="{385520D9-3829-7E4B-8EA8-0DC115B179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3" name="Oval 975">
                    <a:extLst>
                      <a:ext uri="{FF2B5EF4-FFF2-40B4-BE49-F238E27FC236}">
                        <a16:creationId xmlns:a16="http://schemas.microsoft.com/office/drawing/2014/main" id="{B8901D8E-E4E1-A648-B2B0-98A52F219B8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4" name="Freeform 976">
                    <a:extLst>
                      <a:ext uri="{FF2B5EF4-FFF2-40B4-BE49-F238E27FC236}">
                        <a16:creationId xmlns:a16="http://schemas.microsoft.com/office/drawing/2014/main" id="{246FCFD3-79F4-1643-95D0-FFED191EB0A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065" name="AutoShape 977">
                    <a:extLst>
                      <a:ext uri="{FF2B5EF4-FFF2-40B4-BE49-F238E27FC236}">
                        <a16:creationId xmlns:a16="http://schemas.microsoft.com/office/drawing/2014/main" id="{049E768D-768E-FB49-9388-D19AACA693F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6" name="AutoShape 978">
                    <a:extLst>
                      <a:ext uri="{FF2B5EF4-FFF2-40B4-BE49-F238E27FC236}">
                        <a16:creationId xmlns:a16="http://schemas.microsoft.com/office/drawing/2014/main" id="{FD640D90-3AEE-BF4D-9E6E-ABA0E32526A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7" name="Oval 979">
                    <a:extLst>
                      <a:ext uri="{FF2B5EF4-FFF2-40B4-BE49-F238E27FC236}">
                        <a16:creationId xmlns:a16="http://schemas.microsoft.com/office/drawing/2014/main" id="{4B8570A1-01B0-0B4A-AE4B-BB2AA15DA43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68" name="Oval 980">
                    <a:extLst>
                      <a:ext uri="{FF2B5EF4-FFF2-40B4-BE49-F238E27FC236}">
                        <a16:creationId xmlns:a16="http://schemas.microsoft.com/office/drawing/2014/main" id="{B6B22C19-C9CA-4346-845D-EC1C91BD573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214069" name="Oval 981">
                    <a:extLst>
                      <a:ext uri="{FF2B5EF4-FFF2-40B4-BE49-F238E27FC236}">
                        <a16:creationId xmlns:a16="http://schemas.microsoft.com/office/drawing/2014/main" id="{0B51B8FC-4295-B841-9C40-E622E502DF8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4070" name="Rectangle 982">
                    <a:extLst>
                      <a:ext uri="{FF2B5EF4-FFF2-40B4-BE49-F238E27FC236}">
                        <a16:creationId xmlns:a16="http://schemas.microsoft.com/office/drawing/2014/main" id="{1E88A228-A2BB-1C43-A2F9-7B61233BB64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214040" name="Group 1117">
                <a:extLst>
                  <a:ext uri="{FF2B5EF4-FFF2-40B4-BE49-F238E27FC236}">
                    <a16:creationId xmlns:a16="http://schemas.microsoft.com/office/drawing/2014/main" id="{6083C815-F5AC-C644-BFF2-1B0FF3CC86EE}"/>
                  </a:ext>
                </a:extLst>
              </p:cNvPr>
              <p:cNvGrpSpPr>
                <a:grpSpLocks/>
              </p:cNvGrpSpPr>
              <p:nvPr/>
            </p:nvGrpSpPr>
            <p:grpSpPr bwMode="auto">
              <a:xfrm>
                <a:off x="439215" y="4827099"/>
                <a:ext cx="875523" cy="506826"/>
                <a:chOff x="439215" y="4827099"/>
                <a:chExt cx="875523" cy="506826"/>
              </a:xfrm>
            </p:grpSpPr>
            <p:grpSp>
              <p:nvGrpSpPr>
                <p:cNvPr id="214041" name="Group 418">
                  <a:extLst>
                    <a:ext uri="{FF2B5EF4-FFF2-40B4-BE49-F238E27FC236}">
                      <a16:creationId xmlns:a16="http://schemas.microsoft.com/office/drawing/2014/main" id="{3F1969C6-FCD5-0B47-87D9-3E8634996C54}"/>
                    </a:ext>
                  </a:extLst>
                </p:cNvPr>
                <p:cNvGrpSpPr>
                  <a:grpSpLocks/>
                </p:cNvGrpSpPr>
                <p:nvPr/>
              </p:nvGrpSpPr>
              <p:grpSpPr bwMode="auto">
                <a:xfrm>
                  <a:off x="439215" y="4827099"/>
                  <a:ext cx="875523" cy="506826"/>
                  <a:chOff x="2889" y="1631"/>
                  <a:chExt cx="980" cy="743"/>
                </a:xfrm>
              </p:grpSpPr>
              <p:sp>
                <p:nvSpPr>
                  <p:cNvPr id="214043" name="Rectangle 419">
                    <a:extLst>
                      <a:ext uri="{FF2B5EF4-FFF2-40B4-BE49-F238E27FC236}">
                        <a16:creationId xmlns:a16="http://schemas.microsoft.com/office/drawing/2014/main" id="{FBC9B5A0-5134-CB4D-9A09-33D828FAAFAF}"/>
                      </a:ext>
                    </a:extLst>
                  </p:cNvPr>
                  <p:cNvSpPr>
                    <a:spLocks noChangeArrowheads="1"/>
                  </p:cNvSpPr>
                  <p:nvPr/>
                </p:nvSpPr>
                <p:spPr bwMode="auto">
                  <a:xfrm>
                    <a:off x="3046" y="1841"/>
                    <a:ext cx="663" cy="533"/>
                  </a:xfrm>
                  <a:prstGeom prst="rect">
                    <a:avLst/>
                  </a:prstGeom>
                  <a:solidFill>
                    <a:schemeClr val="bg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5" name="AutoShape 420">
                    <a:extLst>
                      <a:ext uri="{FF2B5EF4-FFF2-40B4-BE49-F238E27FC236}">
                        <a16:creationId xmlns:a16="http://schemas.microsoft.com/office/drawing/2014/main" id="{A912CE0B-005D-8C44-B188-ED72F4D6108B}"/>
                      </a:ext>
                    </a:extLst>
                  </p:cNvPr>
                  <p:cNvSpPr>
                    <a:spLocks noChangeArrowheads="1"/>
                  </p:cNvSpPr>
                  <p:nvPr/>
                </p:nvSpPr>
                <p:spPr bwMode="auto">
                  <a:xfrm>
                    <a:off x="2889" y="1630"/>
                    <a:ext cx="976" cy="254"/>
                  </a:xfrm>
                  <a:prstGeom prst="triangle">
                    <a:avLst>
                      <a:gd name="adj" fmla="val 50000"/>
                    </a:avLst>
                  </a:prstGeom>
                  <a:solidFill>
                    <a:schemeClr val="tx1">
                      <a:lumMod val="50000"/>
                      <a:lumOff val="50000"/>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CCFF"/>
                      </a:solidFill>
                      <a:effectLst/>
                      <a:uLnTx/>
                      <a:uFillTx/>
                      <a:latin typeface="Arial" charset="0"/>
                      <a:ea typeface="ＭＳ Ｐゴシック" charset="0"/>
                      <a:cs typeface="ＭＳ Ｐゴシック" charset="0"/>
                    </a:endParaRPr>
                  </a:p>
                </p:txBody>
              </p:sp>
            </p:grpSp>
            <p:pic>
              <p:nvPicPr>
                <p:cNvPr id="214042" name="Picture 1119">
                  <a:extLst>
                    <a:ext uri="{FF2B5EF4-FFF2-40B4-BE49-F238E27FC236}">
                      <a16:creationId xmlns:a16="http://schemas.microsoft.com/office/drawing/2014/main" id="{32A9EC3D-33BD-7049-A936-86E74A5C4835}"/>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683109" y="5014480"/>
                  <a:ext cx="405029" cy="29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1" name="Rectangle 10">
            <a:extLst>
              <a:ext uri="{FF2B5EF4-FFF2-40B4-BE49-F238E27FC236}">
                <a16:creationId xmlns:a16="http://schemas.microsoft.com/office/drawing/2014/main" id="{74D2A9AE-208A-4E4C-BCF7-493AFE59887F}"/>
              </a:ext>
            </a:extLst>
          </p:cNvPr>
          <p:cNvSpPr>
            <a:spLocks noChangeArrowheads="1"/>
          </p:cNvSpPr>
          <p:nvPr/>
        </p:nvSpPr>
        <p:spPr bwMode="auto">
          <a:xfrm>
            <a:off x="1459847" y="4108856"/>
            <a:ext cx="9037638" cy="25034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4" name="Group 23">
            <a:extLst>
              <a:ext uri="{FF2B5EF4-FFF2-40B4-BE49-F238E27FC236}">
                <a16:creationId xmlns:a16="http://schemas.microsoft.com/office/drawing/2014/main" id="{BE7A2D06-49A3-4B4C-969A-7D43248925F4}"/>
              </a:ext>
            </a:extLst>
          </p:cNvPr>
          <p:cNvGrpSpPr>
            <a:grpSpLocks/>
          </p:cNvGrpSpPr>
          <p:nvPr/>
        </p:nvGrpSpPr>
        <p:grpSpPr bwMode="auto">
          <a:xfrm>
            <a:off x="1925639" y="4171941"/>
            <a:ext cx="8074025" cy="523220"/>
            <a:chOff x="379080" y="5456397"/>
            <a:chExt cx="8074239" cy="524687"/>
          </a:xfrm>
        </p:grpSpPr>
        <p:sp>
          <p:nvSpPr>
            <p:cNvPr id="12" name="Rectangle 11">
              <a:extLst>
                <a:ext uri="{FF2B5EF4-FFF2-40B4-BE49-F238E27FC236}">
                  <a16:creationId xmlns:a16="http://schemas.microsoft.com/office/drawing/2014/main" id="{D4551681-7F48-DD46-9D92-F7E884A68FDD}"/>
                </a:ext>
              </a:extLst>
            </p:cNvPr>
            <p:cNvSpPr/>
            <p:nvPr/>
          </p:nvSpPr>
          <p:spPr>
            <a:xfrm>
              <a:off x="379080" y="5489828"/>
              <a:ext cx="8074239" cy="421866"/>
            </a:xfrm>
            <a:prstGeom prst="rect">
              <a:avLst/>
            </a:prstGeom>
            <a:ln>
              <a:solidFill>
                <a:srgbClr val="C00000"/>
              </a:solidFill>
            </a:ln>
          </p:spPr>
          <p:txBody>
            <a:bodyPr anchor="ct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214029" name="TextBox 17">
              <a:extLst>
                <a:ext uri="{FF2B5EF4-FFF2-40B4-BE49-F238E27FC236}">
                  <a16:creationId xmlns:a16="http://schemas.microsoft.com/office/drawing/2014/main" id="{8F3B0DDD-75FE-DF4B-9738-358B7A86A7D7}"/>
                </a:ext>
              </a:extLst>
            </p:cNvPr>
            <p:cNvSpPr txBox="1">
              <a:spLocks noChangeArrowheads="1"/>
            </p:cNvSpPr>
            <p:nvPr/>
          </p:nvSpPr>
          <p:spPr bwMode="auto">
            <a:xfrm>
              <a:off x="1081801" y="5456397"/>
              <a:ext cx="6920219" cy="52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 host-host communication as a service</a:t>
              </a:r>
            </a:p>
          </p:txBody>
        </p:sp>
      </p:grpSp>
      <p:sp>
        <p:nvSpPr>
          <p:cNvPr id="6" name="Content Placeholder 5">
            <a:extLst>
              <a:ext uri="{FF2B5EF4-FFF2-40B4-BE49-F238E27FC236}">
                <a16:creationId xmlns:a16="http://schemas.microsoft.com/office/drawing/2014/main" id="{AEB7511E-D73C-7A4F-88A9-D627FE6294A6}"/>
              </a:ext>
            </a:extLst>
          </p:cNvPr>
          <p:cNvSpPr>
            <a:spLocks noGrp="1"/>
          </p:cNvSpPr>
          <p:nvPr>
            <p:ph idx="1"/>
          </p:nvPr>
        </p:nvSpPr>
        <p:spPr>
          <a:xfrm>
            <a:off x="925817" y="5070373"/>
            <a:ext cx="9700619" cy="1344281"/>
          </a:xfrm>
        </p:spPr>
        <p:txBody>
          <a:bodyPr>
            <a:normAutofit/>
          </a:bodyPr>
          <a:lstStyle/>
          <a:p>
            <a:pPr marL="0" indent="0">
              <a:buClr>
                <a:srgbClr val="0000A8"/>
              </a:buClr>
              <a:buNone/>
            </a:pPr>
            <a:r>
              <a:rPr lang="en-US" altLang="en-US" i="1" dirty="0">
                <a:solidFill>
                  <a:srgbClr val="CD0000"/>
                </a:solidFill>
                <a:latin typeface="Calibri" panose="020F0502020204030204" pitchFamily="34" charset="0"/>
                <a:ea typeface="ＭＳ Ｐゴシック" panose="020B0600070205080204" pitchFamily="34" charset="-128"/>
                <a:cs typeface="Calibri" panose="020F0502020204030204" pitchFamily="34" charset="0"/>
              </a:rPr>
              <a:t>OTT challenges: </a:t>
            </a:r>
            <a:r>
              <a:rPr lang="en-US" altLang="en-US" dirty="0">
                <a:latin typeface="Calibri" panose="020F0502020204030204" pitchFamily="34" charset="0"/>
                <a:ea typeface="ＭＳ Ｐゴシック" panose="020B0600070205080204" pitchFamily="34" charset="-128"/>
                <a:cs typeface="Calibri" panose="020F0502020204030204" pitchFamily="34" charset="0"/>
              </a:rPr>
              <a:t>coping with a congested Internet from the “edge”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what content to place in which CDN node?</a:t>
            </a:r>
          </a:p>
          <a:p>
            <a:pPr marL="466725" lvl="1" indent="-233363">
              <a:buFont typeface="Wingdings" pitchFamily="2" charset="2"/>
              <a:buChar char="§"/>
            </a:pPr>
            <a:r>
              <a:rPr lang="en-US" altLang="en-US" dirty="0">
                <a:latin typeface="Calibri" panose="020F0502020204030204" pitchFamily="34" charset="0"/>
                <a:ea typeface="Arial" panose="020B0604020202020204" pitchFamily="34" charset="0"/>
                <a:cs typeface="Calibri" panose="020F0502020204030204" pitchFamily="34" charset="0"/>
              </a:rPr>
              <a:t>from which CDN node to retrieve content? At which rate?</a:t>
            </a:r>
          </a:p>
        </p:txBody>
      </p:sp>
      <p:sp>
        <p:nvSpPr>
          <p:cNvPr id="10" name="TextBox 9">
            <a:extLst>
              <a:ext uri="{FF2B5EF4-FFF2-40B4-BE49-F238E27FC236}">
                <a16:creationId xmlns:a16="http://schemas.microsoft.com/office/drawing/2014/main" id="{1EEAFC86-034D-F945-B43F-7739F70F4093}"/>
              </a:ext>
            </a:extLst>
          </p:cNvPr>
          <p:cNvSpPr txBox="1">
            <a:spLocks noChangeArrowheads="1"/>
          </p:cNvSpPr>
          <p:nvPr/>
        </p:nvSpPr>
        <p:spPr bwMode="auto">
          <a:xfrm>
            <a:off x="3409501" y="2041781"/>
            <a:ext cx="457182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44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OTT: “over the top”</a:t>
            </a:r>
          </a:p>
        </p:txBody>
      </p:sp>
      <p:sp>
        <p:nvSpPr>
          <p:cNvPr id="1036" name="Title 1">
            <a:extLst>
              <a:ext uri="{FF2B5EF4-FFF2-40B4-BE49-F238E27FC236}">
                <a16:creationId xmlns:a16="http://schemas.microsoft.com/office/drawing/2014/main" id="{AAA3A287-D94D-A745-B380-C550D44772FA}"/>
              </a:ext>
            </a:extLst>
          </p:cNvPr>
          <p:cNvSpPr>
            <a:spLocks noGrp="1"/>
          </p:cNvSpPr>
          <p:nvPr>
            <p:ph type="title"/>
          </p:nvPr>
        </p:nvSpPr>
        <p:spPr>
          <a:xfrm>
            <a:off x="838200" y="451821"/>
            <a:ext cx="10515600" cy="894622"/>
          </a:xfrm>
        </p:spPr>
        <p:txBody>
          <a:bodyPr>
            <a:normAutofit/>
          </a:bodyPr>
          <a:lstStyle/>
          <a:p>
            <a:r>
              <a:rPr lang="en-US" altLang="en-US" sz="4400" dirty="0">
                <a:ea typeface="ＭＳ Ｐゴシック" panose="020B0600070205080204" pitchFamily="34" charset="-128"/>
              </a:rPr>
              <a:t>Content distribution </a:t>
            </a:r>
            <a:r>
              <a:rPr lang="en-US" altLang="en-US" dirty="0">
                <a:ea typeface="ＭＳ Ｐゴシック" panose="020B0600070205080204" pitchFamily="34" charset="-128"/>
              </a:rPr>
              <a:t>n</a:t>
            </a:r>
            <a:r>
              <a:rPr lang="en-US" altLang="en-US" sz="4400" dirty="0">
                <a:ea typeface="ＭＳ Ｐゴシック" panose="020B0600070205080204" pitchFamily="34" charset="-128"/>
              </a:rPr>
              <a:t>etworks (CDNs)</a:t>
            </a:r>
          </a:p>
        </p:txBody>
      </p:sp>
      <p:sp>
        <p:nvSpPr>
          <p:cNvPr id="1035" name="Slide Number Placeholder 2">
            <a:extLst>
              <a:ext uri="{FF2B5EF4-FFF2-40B4-BE49-F238E27FC236}">
                <a16:creationId xmlns:a16="http://schemas.microsoft.com/office/drawing/2014/main" id="{D64B4E52-D9B8-4A4C-8826-6513C716F2B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rPr>
              <a:t>Application Layer: 2-</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100" b="0" i="0" u="none" strike="noStrike" kern="1200" cap="none" spc="0" normalizeH="0" baseline="0" noProof="0" dirty="0">
              <a:ln>
                <a:noFill/>
              </a:ln>
              <a:solidFill>
                <a:prstClr val="white">
                  <a:lumMod val="50000"/>
                </a:prstClr>
              </a:solidFill>
              <a:effectLst/>
              <a:uLnTx/>
              <a:uFillTx/>
              <a:latin typeface="Calibri"/>
              <a:ea typeface="+mn-ea"/>
              <a:cs typeface="+mn-cs"/>
            </a:endParaRPr>
          </a:p>
        </p:txBody>
      </p:sp>
    </p:spTree>
    <p:extLst>
      <p:ext uri="{BB962C8B-B14F-4D97-AF65-F5344CB8AC3E}">
        <p14:creationId xmlns:p14="http://schemas.microsoft.com/office/powerpoint/2010/main" val="4224657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xit" presetSubtype="0" fill="hold" grpId="0" nodeType="clickEffect">
                                  <p:stCondLst>
                                    <p:cond delay="0"/>
                                  </p:stCondLst>
                                  <p:childTnLst>
                                    <p:animEffect transition="out" filter="dissolv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2000"/>
                                        <p:tgtEl>
                                          <p:spTgt spid="9"/>
                                        </p:tgtEl>
                                      </p:cBhvr>
                                    </p:animEffect>
                                  </p:childTnLst>
                                </p:cTn>
                              </p:par>
                              <p:par>
                                <p:cTn id="11" presetID="9" presetClass="exit" presetSubtype="0" fill="hold" nodeType="withEffect">
                                  <p:stCondLst>
                                    <p:cond delay="0"/>
                                  </p:stCondLst>
                                  <p:childTnLst>
                                    <p:animEffect transition="out" filter="dissolve">
                                      <p:cBhvr>
                                        <p:cTn id="12" dur="500"/>
                                        <p:tgtEl>
                                          <p:spTgt spid="5"/>
                                        </p:tgtEl>
                                      </p:cBhvr>
                                    </p:animEffect>
                                    <p:set>
                                      <p:cBhvr>
                                        <p:cTn id="13" dur="1" fill="hold">
                                          <p:stCondLst>
                                            <p:cond delay="499"/>
                                          </p:stCondLst>
                                        </p:cTn>
                                        <p:tgtEl>
                                          <p:spTgt spid="5"/>
                                        </p:tgtEl>
                                        <p:attrNameLst>
                                          <p:attrName>style.visibility</p:attrName>
                                        </p:attrNameLst>
                                      </p:cBhvr>
                                      <p:to>
                                        <p:strVal val="hidden"/>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dissolve">
                                      <p:cBhvr>
                                        <p:cTn id="18" dur="500"/>
                                        <p:tgtEl>
                                          <p:spTgt spid="11"/>
                                        </p:tgtEl>
                                      </p:cBhvr>
                                    </p:animEffect>
                                  </p:childTnLst>
                                </p:cTn>
                              </p:par>
                              <p:par>
                                <p:cTn id="19" presetID="9" presetClass="entr" presetSubtype="0" fill="hold" nodeType="with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dissolve">
                                      <p:cBhvr>
                                        <p:cTn id="21" dur="2000"/>
                                        <p:tgtEl>
                                          <p:spTgt spid="24"/>
                                        </p:tgtEl>
                                      </p:cBhvr>
                                    </p:animEffect>
                                  </p:childTnLst>
                                </p:cTn>
                              </p:par>
                              <p:par>
                                <p:cTn id="22" presetID="1" presetClass="exit" presetSubtype="0" fill="hold" nodeType="withEffect">
                                  <p:stCondLst>
                                    <p:cond delay="0"/>
                                  </p:stCondLst>
                                  <p:childTnLst>
                                    <p:set>
                                      <p:cBhvr>
                                        <p:cTn id="23" dur="1" fill="hold">
                                          <p:stCondLst>
                                            <p:cond delay="0"/>
                                          </p:stCondLst>
                                        </p:cTn>
                                        <p:tgtEl>
                                          <p:spTgt spid="50178"/>
                                        </p:tgtEl>
                                        <p:attrNameLst>
                                          <p:attrName>style.visibility</p:attrName>
                                        </p:attrNameLst>
                                      </p:cBhvr>
                                      <p:to>
                                        <p:strVal val="hidden"/>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6">
                                            <p:txEl>
                                              <p:pRg st="0" end="0"/>
                                            </p:txEl>
                                          </p:spTgt>
                                        </p:tgtEl>
                                        <p:attrNameLst>
                                          <p:attrName>style.visibility</p:attrName>
                                        </p:attrNameLst>
                                      </p:cBhvr>
                                      <p:to>
                                        <p:strVal val="visible"/>
                                      </p:to>
                                    </p:set>
                                    <p:animEffect transition="in" filter="dissolve">
                                      <p:cBhvr>
                                        <p:cTn id="28" dur="500"/>
                                        <p:tgtEl>
                                          <p:spTgt spid="6">
                                            <p:txEl>
                                              <p:pRg st="0" end="0"/>
                                            </p:txEl>
                                          </p:spTgt>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6">
                                            <p:txEl>
                                              <p:pRg st="1" end="1"/>
                                            </p:txEl>
                                          </p:spTgt>
                                        </p:tgtEl>
                                        <p:attrNameLst>
                                          <p:attrName>style.visibility</p:attrName>
                                        </p:attrNameLst>
                                      </p:cBhvr>
                                      <p:to>
                                        <p:strVal val="visible"/>
                                      </p:to>
                                    </p:set>
                                    <p:animEffect transition="in" filter="dissolve">
                                      <p:cBhvr>
                                        <p:cTn id="31" dur="500"/>
                                        <p:tgtEl>
                                          <p:spTgt spid="6">
                                            <p:txEl>
                                              <p:pRg st="1" end="1"/>
                                            </p:txEl>
                                          </p:spTgt>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
                                            <p:txEl>
                                              <p:pRg st="2" end="2"/>
                                            </p:txEl>
                                          </p:spTgt>
                                        </p:tgtEl>
                                        <p:attrNameLst>
                                          <p:attrName>style.visibility</p:attrName>
                                        </p:attrNameLst>
                                      </p:cBhvr>
                                      <p:to>
                                        <p:strVal val="visible"/>
                                      </p:to>
                                    </p:set>
                                    <p:animEffect transition="in" filter="dissolve">
                                      <p:cBhvr>
                                        <p:cTn id="34" dur="500"/>
                                        <p:tgtEl>
                                          <p:spTgt spid="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build="p"/>
      <p:bldP spid="10"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247BCAC2-4B0D-C24F-A1AA-5CFB26132E0B}"/>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Application Layer: Overview</a:t>
            </a:r>
            <a:endParaRPr lang="en-US" dirty="0"/>
          </a:p>
        </p:txBody>
      </p:sp>
      <p:sp>
        <p:nvSpPr>
          <p:cNvPr id="10" name="Content Placeholder 3">
            <a:extLst>
              <a:ext uri="{FF2B5EF4-FFF2-40B4-BE49-F238E27FC236}">
                <a16:creationId xmlns:a16="http://schemas.microsoft.com/office/drawing/2014/main" id="{80CCA17D-ECA8-CE46-82AC-A0AF8C3B62BD}"/>
              </a:ext>
            </a:extLst>
          </p:cNvPr>
          <p:cNvSpPr txBox="1">
            <a:spLocks/>
          </p:cNvSpPr>
          <p:nvPr/>
        </p:nvSpPr>
        <p:spPr>
          <a:xfrm>
            <a:off x="809242" y="1870563"/>
            <a:ext cx="5309184" cy="4351338"/>
          </a:xfrm>
          <a:prstGeom prst="rect">
            <a:avLst/>
          </a:prstGeom>
        </p:spPr>
        <p:txBody>
          <a:bodyPr>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Principles of network applications</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Web and HTTP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E-mail, SMTP, IMAP</a:t>
            </a:r>
          </a:p>
          <a:p>
            <a:pPr marL="401638" indent="-401638">
              <a:buClr>
                <a:schemeClr val="bg1">
                  <a:lumMod val="75000"/>
                </a:schemeClr>
              </a:buClr>
              <a:defRPr/>
            </a:pPr>
            <a:r>
              <a:rPr lang="en-US" sz="3200" dirty="0">
                <a:solidFill>
                  <a:schemeClr val="bg1">
                    <a:lumMod val="75000"/>
                  </a:schemeClr>
                </a:solidFill>
                <a:latin typeface="Calibri" panose="020F0502020204030204" pitchFamily="34" charset="0"/>
                <a:cs typeface="Calibri" panose="020F0502020204030204" pitchFamily="34" charset="0"/>
              </a:rPr>
              <a:t>The Domain Name System DNS</a:t>
            </a:r>
          </a:p>
          <a:p>
            <a:endParaRPr lang="en-US" dirty="0"/>
          </a:p>
        </p:txBody>
      </p:sp>
      <p:sp>
        <p:nvSpPr>
          <p:cNvPr id="11" name="Rectangle 4">
            <a:extLst>
              <a:ext uri="{FF2B5EF4-FFF2-40B4-BE49-F238E27FC236}">
                <a16:creationId xmlns:a16="http://schemas.microsoft.com/office/drawing/2014/main" id="{5FE695BD-369F-8C4A-ACAD-42671E1C0719}"/>
              </a:ext>
            </a:extLst>
          </p:cNvPr>
          <p:cNvSpPr txBox="1">
            <a:spLocks noChangeArrowheads="1"/>
          </p:cNvSpPr>
          <p:nvPr/>
        </p:nvSpPr>
        <p:spPr>
          <a:xfrm>
            <a:off x="6557554" y="1422888"/>
            <a:ext cx="5405262" cy="4799013"/>
          </a:xfrm>
          <a:prstGeom prst="rect">
            <a:avLst/>
          </a:prstGeom>
        </p:spPr>
        <p:txBody>
          <a:bodyPr>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P2P applications</a:t>
            </a:r>
          </a:p>
          <a:p>
            <a:pPr marL="349250" indent="-349250">
              <a:buClr>
                <a:schemeClr val="bg1">
                  <a:lumMod val="75000"/>
                </a:schemeClr>
              </a:buClr>
            </a:pPr>
            <a:r>
              <a:rPr lang="en-US" altLang="en-US" sz="3200" dirty="0">
                <a:solidFill>
                  <a:schemeClr val="bg1">
                    <a:lumMod val="75000"/>
                  </a:schemeClr>
                </a:solidFill>
                <a:ea typeface="ＭＳ Ｐゴシック" panose="020B0600070205080204" pitchFamily="34" charset="-128"/>
              </a:rPr>
              <a:t>video streaming and content distribution networks</a:t>
            </a:r>
          </a:p>
          <a:p>
            <a:pPr marL="349250" indent="-349250">
              <a:buClr>
                <a:srgbClr val="0000A8"/>
              </a:buClr>
            </a:pPr>
            <a:r>
              <a:rPr lang="en-US" altLang="en-US" sz="3200" dirty="0">
                <a:ea typeface="ＭＳ Ｐゴシック" panose="020B0600070205080204" pitchFamily="34" charset="-128"/>
              </a:rPr>
              <a:t>socket programming with UDP and TCP</a:t>
            </a:r>
          </a:p>
          <a:p>
            <a:pPr>
              <a:buFont typeface="Wingdings" pitchFamily="2" charset="2"/>
              <a:buNone/>
            </a:pPr>
            <a:endParaRPr lang="en-US" altLang="en-US" sz="2400" dirty="0"/>
          </a:p>
        </p:txBody>
      </p:sp>
      <p:sp>
        <p:nvSpPr>
          <p:cNvPr id="3" name="Slide Number Placeholder 2">
            <a:extLst>
              <a:ext uri="{FF2B5EF4-FFF2-40B4-BE49-F238E27FC236}">
                <a16:creationId xmlns:a16="http://schemas.microsoft.com/office/drawing/2014/main" id="{3B8A7DC3-C885-F84E-9572-316B746437B7}"/>
              </a:ext>
            </a:extLst>
          </p:cNvPr>
          <p:cNvSpPr>
            <a:spLocks noGrp="1"/>
          </p:cNvSpPr>
          <p:nvPr>
            <p:ph type="sldNum" sz="quarter" idx="4"/>
          </p:nvPr>
        </p:nvSpPr>
        <p:spPr/>
        <p:txBody>
          <a:bodyPr/>
          <a:lstStyle/>
          <a:p>
            <a:r>
              <a:rPr lang="en-US" dirty="0"/>
              <a:t>Application Layer: 2-</a:t>
            </a:r>
            <a:fld id="{C4204591-24BD-A542-B9D5-F8D8A88D2FEE}" type="slidenum">
              <a:rPr lang="en-US" smtClean="0"/>
              <a:pPr/>
              <a:t>99</a:t>
            </a:fld>
            <a:endParaRPr lang="en-US" dirty="0"/>
          </a:p>
        </p:txBody>
      </p:sp>
      <p:grpSp>
        <p:nvGrpSpPr>
          <p:cNvPr id="2" name="Group 1">
            <a:extLst>
              <a:ext uri="{FF2B5EF4-FFF2-40B4-BE49-F238E27FC236}">
                <a16:creationId xmlns:a16="http://schemas.microsoft.com/office/drawing/2014/main" id="{3622308C-3BC1-3863-92F6-379AD8D92098}"/>
              </a:ext>
            </a:extLst>
          </p:cNvPr>
          <p:cNvGrpSpPr/>
          <p:nvPr/>
        </p:nvGrpSpPr>
        <p:grpSpPr>
          <a:xfrm>
            <a:off x="6670622" y="4079749"/>
            <a:ext cx="3129661" cy="2488926"/>
            <a:chOff x="1055076" y="3732975"/>
            <a:chExt cx="3313139" cy="2488926"/>
          </a:xfrm>
        </p:grpSpPr>
        <p:pic>
          <p:nvPicPr>
            <p:cNvPr id="4" name="Picture 3">
              <a:extLst>
                <a:ext uri="{FF2B5EF4-FFF2-40B4-BE49-F238E27FC236}">
                  <a16:creationId xmlns:a16="http://schemas.microsoft.com/office/drawing/2014/main" id="{4DAB91D3-E0A7-77F7-7607-4A2223A1018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5" name="Rectangle 4">
              <a:extLst>
                <a:ext uri="{FF2B5EF4-FFF2-40B4-BE49-F238E27FC236}">
                  <a16:creationId xmlns:a16="http://schemas.microsoft.com/office/drawing/2014/main" id="{1BA39848-CE10-187B-B287-42577722F39A}"/>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15409998"/>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19190</TotalTime>
  <Words>11222</Words>
  <Application>Microsoft Macintosh PowerPoint</Application>
  <PresentationFormat>Widescreen</PresentationFormat>
  <Paragraphs>2283</Paragraphs>
  <Slides>119</Slides>
  <Notes>117</Notes>
  <HiddenSlides>0</HiddenSlides>
  <MMClips>0</MMClips>
  <ScaleCrop>false</ScaleCrop>
  <HeadingPairs>
    <vt:vector size="6" baseType="variant">
      <vt:variant>
        <vt:lpstr>Fonts Used</vt:lpstr>
      </vt:variant>
      <vt:variant>
        <vt:i4>13</vt:i4>
      </vt:variant>
      <vt:variant>
        <vt:lpstr>Theme</vt:lpstr>
      </vt:variant>
      <vt:variant>
        <vt:i4>3</vt:i4>
      </vt:variant>
      <vt:variant>
        <vt:lpstr>Slide Titles</vt:lpstr>
      </vt:variant>
      <vt:variant>
        <vt:i4>119</vt:i4>
      </vt:variant>
    </vt:vector>
  </HeadingPairs>
  <TitlesOfParts>
    <vt:vector size="135" baseType="lpstr">
      <vt:lpstr>ＭＳ Ｐゴシック</vt:lpstr>
      <vt:lpstr>Arial</vt:lpstr>
      <vt:lpstr>Arial Narrow</vt:lpstr>
      <vt:lpstr>Calibri</vt:lpstr>
      <vt:lpstr>Calibri Light</vt:lpstr>
      <vt:lpstr>Comic Sans MS</vt:lpstr>
      <vt:lpstr>Courier</vt:lpstr>
      <vt:lpstr>Courier New</vt:lpstr>
      <vt:lpstr>Gill Sans MT</vt:lpstr>
      <vt:lpstr>Tahoma</vt:lpstr>
      <vt:lpstr>Times New Roman</vt:lpstr>
      <vt:lpstr>Wingdings</vt:lpstr>
      <vt:lpstr>ZapfDingbats</vt:lpstr>
      <vt:lpstr>Office Theme</vt:lpstr>
      <vt:lpstr>1_Office Theme</vt:lpstr>
      <vt:lpstr>3_Office Theme</vt:lpstr>
      <vt:lpstr>PowerPoint Presentation</vt:lpstr>
      <vt:lpstr>Application layer: overview</vt:lpstr>
      <vt:lpstr>Application layer: overview</vt:lpstr>
      <vt:lpstr>Some network apps</vt:lpstr>
      <vt:lpstr>Creating a network app</vt:lpstr>
      <vt:lpstr>Client-server paradigm</vt:lpstr>
      <vt:lpstr>Peer-peer architecture</vt:lpstr>
      <vt:lpstr>Processes communicating</vt:lpstr>
      <vt:lpstr>Sockets</vt:lpstr>
      <vt:lpstr>Addressing processes</vt:lpstr>
      <vt:lpstr>An application-layer protocol defines:</vt:lpstr>
      <vt:lpstr>What transport service does an app need?</vt:lpstr>
      <vt:lpstr>Transport service requirements: common apps</vt:lpstr>
      <vt:lpstr>Internet transport protocols services</vt:lpstr>
      <vt:lpstr>Internet applications, and transport protocols</vt:lpstr>
      <vt:lpstr>Securing TCP</vt:lpstr>
      <vt:lpstr>Application layer: overview</vt:lpstr>
      <vt:lpstr>Web and HTTP</vt:lpstr>
      <vt:lpstr>HTTP overview</vt:lpstr>
      <vt:lpstr>HTTP overview (continued)</vt:lpstr>
      <vt:lpstr>HTTP connections: two types</vt:lpstr>
      <vt:lpstr>Non-persistent HTTP: example</vt:lpstr>
      <vt:lpstr>Non-persistent HTTP: example (cont.)</vt:lpstr>
      <vt:lpstr>Non-persistent HTTP: response time</vt:lpstr>
      <vt:lpstr>Persistent HTTP (HTTP 1.1)</vt:lpstr>
      <vt:lpstr>HTTP request message</vt:lpstr>
      <vt:lpstr>HTTP request message: general format</vt:lpstr>
      <vt:lpstr>Other HTTP request messages</vt:lpstr>
      <vt:lpstr>HTTP response message</vt:lpstr>
      <vt:lpstr>HTTP response status codes</vt:lpstr>
      <vt:lpstr>Trying out HTTP (client side) for yourself</vt:lpstr>
      <vt:lpstr>Maintaining user/server state: cookies</vt:lpstr>
      <vt:lpstr>Maintaining user/server state: cookies</vt:lpstr>
      <vt:lpstr>Maintaining user/server state: cookies</vt:lpstr>
      <vt:lpstr>HTTP cookies: comments</vt:lpstr>
      <vt:lpstr>PowerPoint Presentation</vt:lpstr>
      <vt:lpstr>PowerPoint Presentation</vt:lpstr>
      <vt:lpstr>PowerPoint Presentation</vt:lpstr>
      <vt:lpstr>PowerPoint Presentation</vt:lpstr>
      <vt:lpstr>PowerPoint Presentation</vt:lpstr>
      <vt:lpstr>PowerPoint Presentation</vt:lpstr>
      <vt:lpstr>Web caches</vt:lpstr>
      <vt:lpstr>Web caches (aka proxy servers)</vt:lpstr>
      <vt:lpstr>Caching example</vt:lpstr>
      <vt:lpstr>Option 1: buy a faster access link</vt:lpstr>
      <vt:lpstr>Option 2: install a web cache</vt:lpstr>
      <vt:lpstr>Calculating access link utilization, end-end delay with cache:</vt:lpstr>
      <vt:lpstr>Browser caching: Conditional GET</vt:lpstr>
      <vt:lpstr>HTTP/2</vt:lpstr>
      <vt:lpstr>HTTP/2</vt:lpstr>
      <vt:lpstr>HTTP/2: mitigating HOL blocking</vt:lpstr>
      <vt:lpstr>HTTP/2: mitigating HOL blocking</vt:lpstr>
      <vt:lpstr>HTTP/2 to HTTP/3</vt:lpstr>
      <vt:lpstr>QUIC: Quick UDP Internet Connections</vt:lpstr>
      <vt:lpstr>QUIC: Quick UDP Internet Connections</vt:lpstr>
      <vt:lpstr>QUIC: Connection establishment</vt:lpstr>
      <vt:lpstr>QUIC: 0-RTT Connection establishment</vt:lpstr>
      <vt:lpstr>Application layer: overview</vt:lpstr>
      <vt:lpstr>E-mail</vt:lpstr>
      <vt:lpstr>E-mail: mail servers</vt:lpstr>
      <vt:lpstr>SMTP RFC (5321)</vt:lpstr>
      <vt:lpstr>Scenario: Alice sends e-mail to Bob</vt:lpstr>
      <vt:lpstr>Sample SMTP interaction</vt:lpstr>
      <vt:lpstr>SMTP: observations</vt:lpstr>
      <vt:lpstr>Mail message format</vt:lpstr>
      <vt:lpstr>Retrieving email: mail access protocols</vt:lpstr>
      <vt:lpstr>Application Layer: Overview</vt:lpstr>
      <vt:lpstr>DNS: Domain Name System</vt:lpstr>
      <vt:lpstr>DNS: services, structure</vt:lpstr>
      <vt:lpstr>Thinking about the DNS</vt:lpstr>
      <vt:lpstr>DNS: a distributed, hierarchical database</vt:lpstr>
      <vt:lpstr>DNS: root name servers</vt:lpstr>
      <vt:lpstr>DNS: root name servers</vt:lpstr>
      <vt:lpstr>Top-Level Domain, and authoritative servers</vt:lpstr>
      <vt:lpstr>Local DNS name servers</vt:lpstr>
      <vt:lpstr>DNS name resolution: iterated query</vt:lpstr>
      <vt:lpstr>DNS name resolution: recursive query</vt:lpstr>
      <vt:lpstr>Caching DNS Information</vt:lpstr>
      <vt:lpstr>DNS records</vt:lpstr>
      <vt:lpstr>DNS protocol messages</vt:lpstr>
      <vt:lpstr>DNS protocol messages</vt:lpstr>
      <vt:lpstr>Getting your info into the DNS</vt:lpstr>
      <vt:lpstr>DNS security</vt:lpstr>
      <vt:lpstr>Application layer: overview</vt:lpstr>
      <vt:lpstr>Video Streaming and CDNs: context</vt:lpstr>
      <vt:lpstr>Multimedia: video</vt:lpstr>
      <vt:lpstr>Multimedia: video</vt:lpstr>
      <vt:lpstr>Streaming stored video</vt:lpstr>
      <vt:lpstr>Streaming stored video</vt:lpstr>
      <vt:lpstr>Streaming stored video: challenges</vt:lpstr>
      <vt:lpstr>Streaming stored video: playout buffering</vt:lpstr>
      <vt:lpstr>Streaming multimedia: DASH</vt:lpstr>
      <vt:lpstr>Streaming multimedia: DASH</vt:lpstr>
      <vt:lpstr>Content distribution networks (CDNs)</vt:lpstr>
      <vt:lpstr>Content distribution networks (CDNs)</vt:lpstr>
      <vt:lpstr>Akamai today:</vt:lpstr>
      <vt:lpstr>How does Netflix work?</vt:lpstr>
      <vt:lpstr>Content distribution networks (CDNs)</vt:lpstr>
      <vt:lpstr>Application Layer: Overview</vt:lpstr>
      <vt:lpstr>Socket programming </vt:lpstr>
      <vt:lpstr>Socket programming </vt:lpstr>
      <vt:lpstr>Socket programming with UDP </vt:lpstr>
      <vt:lpstr>Client/server socket interaction: UDP</vt:lpstr>
      <vt:lpstr>Example app: UDP client</vt:lpstr>
      <vt:lpstr>Example app: UDP server</vt:lpstr>
      <vt:lpstr>Socket programming with TCP</vt:lpstr>
      <vt:lpstr>Client/server socket interaction: TCP</vt:lpstr>
      <vt:lpstr>Example app: TCP client</vt:lpstr>
      <vt:lpstr>Example app: TCP server</vt:lpstr>
      <vt:lpstr>Chapter 2: Summary</vt:lpstr>
      <vt:lpstr>Chapter 2: Summary</vt:lpstr>
      <vt:lpstr>Additional Chapter 2 slides</vt:lpstr>
      <vt:lpstr>Socket programming: waiting for multiple events</vt:lpstr>
      <vt:lpstr>PowerPoint Presentation</vt:lpstr>
      <vt:lpstr>PowerPoint Presentation</vt:lpstr>
      <vt:lpstr>Socket programming: socket timeouts</vt:lpstr>
      <vt:lpstr>Sample SMTP interaction</vt:lpstr>
      <vt:lpstr>CDN content access: a closer look</vt:lpstr>
      <vt:lpstr>Case study: Netflix</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329</cp:revision>
  <dcterms:created xsi:type="dcterms:W3CDTF">2020-01-18T07:24:59Z</dcterms:created>
  <dcterms:modified xsi:type="dcterms:W3CDTF">2025-07-20T19:32:45Z</dcterms:modified>
</cp:coreProperties>
</file>