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5" r:id="rId16"/>
    <p:sldId id="276" r:id="rId17"/>
    <p:sldId id="278" r:id="rId18"/>
    <p:sldId id="272" r:id="rId19"/>
    <p:sldId id="286" r:id="rId20"/>
    <p:sldId id="281" r:id="rId21"/>
    <p:sldId id="285" r:id="rId22"/>
    <p:sldId id="283" r:id="rId23"/>
    <p:sldId id="284" r:id="rId24"/>
    <p:sldId id="287" r:id="rId25"/>
    <p:sldId id="288" r:id="rId26"/>
    <p:sldId id="289" r:id="rId27"/>
    <p:sldId id="27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87" d="100"/>
          <a:sy n="87" d="100"/>
        </p:scale>
        <p:origin x="-246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9772" y="2456592"/>
            <a:ext cx="7766936" cy="2959017"/>
          </a:xfrm>
        </p:spPr>
        <p:txBody>
          <a:bodyPr anchor="ctr"/>
          <a:lstStyle/>
          <a:p>
            <a:pPr algn="ctr">
              <a:lnSpc>
                <a:spcPct val="200000"/>
              </a:lnSpc>
            </a:pPr>
            <a:r>
              <a:rPr lang="fa-I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دانشکده ادبیات و علوم انسانی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896" y="5415609"/>
            <a:ext cx="7766936" cy="1096899"/>
          </a:xfrm>
        </p:spPr>
        <p:txBody>
          <a:bodyPr/>
          <a:lstStyle/>
          <a:p>
            <a:pPr algn="ctr"/>
            <a:r>
              <a:rPr lang="fa-I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هفته پژوهش سال 97-96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59" y="977523"/>
            <a:ext cx="1859161" cy="15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6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627279"/>
              </p:ext>
            </p:extLst>
          </p:nvPr>
        </p:nvGraphicFramePr>
        <p:xfrm>
          <a:off x="830997" y="676347"/>
          <a:ext cx="8128000" cy="4729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39879">
                <a:tc>
                  <a:txBody>
                    <a:bodyPr/>
                    <a:lstStyle/>
                    <a:p>
                      <a:pPr algn="ctr" rtl="1"/>
                      <a:r>
                        <a:rPr lang="fa-IR" sz="4000" dirty="0" smtClean="0">
                          <a:cs typeface="B Zar" panose="00000400000000000000" pitchFamily="2" charset="-78"/>
                        </a:rPr>
                        <a:t>مشخصات نشر کتاب</a:t>
                      </a:r>
                      <a:endParaRPr lang="en-US" sz="4000" dirty="0">
                        <a:cs typeface="B Zar" panose="00000400000000000000" pitchFamily="2" charset="-78"/>
                      </a:endParaRPr>
                    </a:p>
                  </a:txBody>
                  <a:tcPr/>
                </a:tc>
              </a:tr>
              <a:tr h="50600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انیس المسافر؛ بر اساس متن زنده یاد علی محمد ساکی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تالیف: سردار اشرف غلامرضا خان والی پشتکوه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پژوهش و تدوین: دکتر روح الله بهرامی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موضوع: </a:t>
                      </a:r>
                      <a:r>
                        <a:rPr lang="ar-SA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تاریخ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- حیوان ها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شابک: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9786008648895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ناشر: </a:t>
                      </a:r>
                      <a:r>
                        <a:rPr lang="ar-SA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یار </a:t>
                      </a: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دانش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تعداد صفحات: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221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نوبت چاپ: اول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6248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تاریخ انتشار: 1397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6248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اندازه: وزیری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97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9" y="2378952"/>
            <a:ext cx="8175009" cy="38814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7" y="750626"/>
            <a:ext cx="8952932" cy="1883391"/>
          </a:xfrm>
        </p:spPr>
        <p:txBody>
          <a:bodyPr anchor="b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تدوین مجموعه مقالات همایش </a:t>
            </a:r>
            <a:r>
              <a:rPr lang="fa-IR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هرسین</a:t>
            </a:r>
            <a:r>
              <a:rPr lang="fa-IR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از نگاه فرهنگ و </a:t>
            </a:r>
            <a:r>
              <a:rPr lang="fa-IR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اقتصاد</a:t>
            </a:r>
            <a:br>
              <a:rPr lang="fa-IR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به اهتمام: دکتر روح الله بهرامی، مهران </a:t>
            </a:r>
            <a:r>
              <a:rPr lang="fa-IR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معتمدی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137555"/>
              </p:ext>
            </p:extLst>
          </p:nvPr>
        </p:nvGraphicFramePr>
        <p:xfrm>
          <a:off x="912884" y="1154943"/>
          <a:ext cx="8128000" cy="4337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39879">
                <a:tc>
                  <a:txBody>
                    <a:bodyPr/>
                    <a:lstStyle/>
                    <a:p>
                      <a:pPr algn="ctr" rtl="1"/>
                      <a:r>
                        <a:rPr lang="fa-IR" sz="4000" dirty="0" smtClean="0">
                          <a:cs typeface="B Zar" panose="00000400000000000000" pitchFamily="2" charset="-78"/>
                        </a:rPr>
                        <a:t>مشخصات نشر کتاب</a:t>
                      </a:r>
                      <a:endParaRPr lang="en-US" sz="4000" dirty="0">
                        <a:cs typeface="B Zar" panose="00000400000000000000" pitchFamily="2" charset="-78"/>
                      </a:endParaRPr>
                    </a:p>
                  </a:txBody>
                  <a:tcPr/>
                </a:tc>
              </a:tr>
              <a:tr h="50600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تدوین مجموعه مقالات همایش </a:t>
                      </a:r>
                      <a:r>
                        <a:rPr lang="fa-IR" sz="2400" b="1" dirty="0" err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هرسین</a:t>
                      </a: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 از نگاه فرهنگ و اقتصاد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به اهتمام: دکتر روح الله بهرامی، مهران معتمدی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موضوع: تاریخ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شابک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 9786008648642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ناشر: انتشارات یار دانش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تعداد صفحات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461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نوبت چاپ: اول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تاریخ انتشار: 1397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1786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اندازه: وزیری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05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34" y="2593074"/>
            <a:ext cx="3023819" cy="410797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251"/>
            <a:ext cx="11209867" cy="2197290"/>
          </a:xfrm>
        </p:spPr>
        <p:txBody>
          <a:bodyPr anchor="t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/>
            </a:r>
            <a:b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تألیف </a:t>
            </a:r>
            <a:r>
              <a:rPr lang="fa-I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کتاب کیسانیه، جریان‌های فکری و تکاپوهای 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سیاسی  از دکتر  روح اله بهرامی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1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77587"/>
            <a:ext cx="8596668" cy="5941325"/>
          </a:xfrm>
        </p:spPr>
        <p:txBody>
          <a:bodyPr>
            <a:normAutofit fontScale="90000"/>
          </a:bodyPr>
          <a:lstStyle/>
          <a:p>
            <a:pPr algn="justLow" rtl="1">
              <a:lnSpc>
                <a:spcPct val="150000"/>
              </a:lnSpc>
            </a:pPr>
            <a:r>
              <a:rPr lang="fa-I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Zar" panose="00000400000000000000" pitchFamily="2" charset="-78"/>
              </a:rPr>
              <a:t>در مراسم نهمین جشنواره بین </a:t>
            </a:r>
            <a:r>
              <a:rPr lang="fa-IR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Zar" panose="00000400000000000000" pitchFamily="2" charset="-78"/>
              </a:rPr>
              <a:t>المللی</a:t>
            </a:r>
            <a:r>
              <a:rPr lang="fa-I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Zar" panose="00000400000000000000" pitchFamily="2" charset="-78"/>
              </a:rPr>
              <a:t> فارابی روز یکشنبه ۹۶/۱۰/۲۴ با حضور رئیس جمهور، وزیر علوم، رؤسای </a:t>
            </a:r>
            <a:r>
              <a:rPr lang="fa-IR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Zar" panose="00000400000000000000" pitchFamily="2" charset="-78"/>
              </a:rPr>
              <a:t>دانشگاه‌های</a:t>
            </a:r>
            <a:r>
              <a:rPr lang="fa-I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Zar" panose="00000400000000000000" pitchFamily="2" charset="-78"/>
              </a:rPr>
              <a:t> برتر، رئیس بنیاد ملی نخبگان و اعضای برگزیده که در سالن اجلاس سران برگزار شد، کتاب «کیسانیه، جریان‌های فکری و تکاپوهای سیاسی» روح اله بهرامی از گروه تاریخ </a:t>
            </a:r>
            <a:r>
              <a:rPr lang="fa-I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Zar" panose="00000400000000000000" pitchFamily="2" charset="-78"/>
              </a:rPr>
              <a:t>و </a:t>
            </a:r>
            <a:r>
              <a:rPr lang="fa-IR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Zar" panose="00000400000000000000" pitchFamily="2" charset="-78"/>
              </a:rPr>
              <a:t>باستان‌شناسی</a:t>
            </a:r>
            <a:r>
              <a:rPr lang="fa-I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Zar" panose="00000400000000000000" pitchFamily="2" charset="-78"/>
              </a:rPr>
              <a:t> دانشکده ادبیات و علوم انسانی، موفق به کسب رتبه سوم کتاب </a:t>
            </a:r>
            <a:r>
              <a:rPr lang="fa-IR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Zar" panose="00000400000000000000" pitchFamily="2" charset="-78"/>
              </a:rPr>
              <a:t>شایستۀ</a:t>
            </a:r>
            <a:r>
              <a:rPr lang="fa-I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Zar" panose="00000400000000000000" pitchFamily="2" charset="-78"/>
              </a:rPr>
              <a:t> تقدیر این جشنواره شد.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0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15" y="938108"/>
            <a:ext cx="10058400" cy="49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9" y="368490"/>
            <a:ext cx="10047513" cy="1561910"/>
          </a:xfrm>
        </p:spPr>
        <p:txBody>
          <a:bodyPr anchor="b">
            <a:normAutofit/>
          </a:bodyPr>
          <a:lstStyle/>
          <a:p>
            <a:pPr algn="ctr" rtl="1"/>
            <a:r>
              <a:rPr lang="fa-IR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تقدیرنامه  از یونسکو و نهمین جشنواره فارابی اهدایی به دکتر روح اله بهرامی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25" y="2121468"/>
            <a:ext cx="3084980" cy="4111625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390" y="2121468"/>
            <a:ext cx="3210675" cy="4111625"/>
          </a:xfrm>
        </p:spPr>
      </p:pic>
    </p:spTree>
    <p:extLst>
      <p:ext uri="{BB962C8B-B14F-4D97-AF65-F5344CB8AC3E}">
        <p14:creationId xmlns:p14="http://schemas.microsoft.com/office/powerpoint/2010/main" val="328983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906" y="250371"/>
            <a:ext cx="8596668" cy="2699658"/>
          </a:xfrm>
        </p:spPr>
        <p:txBody>
          <a:bodyPr anchor="ctr">
            <a:normAutofit/>
          </a:bodyPr>
          <a:lstStyle/>
          <a:p>
            <a:pPr algn="ctr"/>
            <a:r>
              <a:rPr lang="fa-IR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IranNastaliq" pitchFamily="2" charset="0"/>
                <a:cs typeface="IranNastaliq" pitchFamily="2" charset="0"/>
              </a:rPr>
              <a:t>تندیس نهمین جشنواره فارابی اهدایی به دکتر روح اله بهرامی</a:t>
            </a:r>
            <a:endParaRPr lang="fa-IR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IranNastaliq" pitchFamily="2" charset="0"/>
              <a:cs typeface="IranNastaliq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4"/>
          <a:stretch/>
        </p:blipFill>
        <p:spPr>
          <a:xfrm>
            <a:off x="3433393" y="1877554"/>
            <a:ext cx="3060000" cy="4857973"/>
          </a:xfrm>
        </p:spPr>
      </p:pic>
    </p:spTree>
    <p:extLst>
      <p:ext uri="{BB962C8B-B14F-4D97-AF65-F5344CB8AC3E}">
        <p14:creationId xmlns:p14="http://schemas.microsoft.com/office/powerpoint/2010/main" val="17317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387250"/>
              </p:ext>
            </p:extLst>
          </p:nvPr>
        </p:nvGraphicFramePr>
        <p:xfrm>
          <a:off x="830997" y="676347"/>
          <a:ext cx="8128000" cy="4337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39879">
                <a:tc>
                  <a:txBody>
                    <a:bodyPr/>
                    <a:lstStyle/>
                    <a:p>
                      <a:pPr algn="ctr" rtl="1"/>
                      <a:r>
                        <a:rPr lang="fa-IR" sz="4000" dirty="0" smtClean="0">
                          <a:cs typeface="B Zar" panose="00000400000000000000" pitchFamily="2" charset="-78"/>
                        </a:rPr>
                        <a:t>مشخصات نشر کتاب</a:t>
                      </a:r>
                      <a:endParaRPr lang="en-US" sz="4000" dirty="0">
                        <a:cs typeface="B Zar" panose="00000400000000000000" pitchFamily="2" charset="-78"/>
                      </a:endParaRPr>
                    </a:p>
                  </a:txBody>
                  <a:tcPr/>
                </a:tc>
              </a:tr>
              <a:tr h="50600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کیسانیه، جریان‌های فکری و تکاپوهای سیاسی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نویسنده: دکتر روح الله بهرامی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موضوع: امویان – تاریخ، عباسیان – تاریخ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شابک: 6007398080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ناشر: پژوهشکده تاریخ اسلام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تعداد صفحات: 676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نوبت چاپ: اول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تاریخ انتشار : 1394، اثر برگزیدۀ سوم در جشنواره فارابی سال 1396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26248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اندازه: وزیری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42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50" y="2593074"/>
            <a:ext cx="2887587" cy="410797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09684"/>
            <a:ext cx="11464119" cy="3207225"/>
          </a:xfrm>
        </p:spPr>
        <p:txBody>
          <a:bodyPr anchor="t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/>
            </a:r>
            <a:b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تألیف کتاب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،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روش تحقیق در علم حقوق ، </a:t>
            </a:r>
            <a:r>
              <a:rPr lang="fa-IR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نحوۀ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نگارش </a:t>
            </a:r>
            <a:r>
              <a:rPr lang="fa-IR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پایان‌نامه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b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 از دکتر  </a:t>
            </a:r>
            <a:r>
              <a:rPr lang="fa-IR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علی‌عباس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حیاتی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43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403" y="177420"/>
            <a:ext cx="8596668" cy="5745708"/>
          </a:xfrm>
        </p:spPr>
        <p:txBody>
          <a:bodyPr anchor="ctr">
            <a:normAutofit fontScale="90000"/>
          </a:bodyPr>
          <a:lstStyle/>
          <a:p>
            <a:pPr algn="ctr" rtl="1">
              <a:lnSpc>
                <a:spcPct val="200000"/>
              </a:lnSpc>
            </a:pPr>
            <a:r>
              <a:rPr lang="fa-IR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تألیف، تصنیف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و </a:t>
            </a:r>
            <a:r>
              <a:rPr lang="fa-IR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ترجمۀ</a:t>
            </a:r>
            <a:r>
              <a:rPr lang="fa-IR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کتاب، تدوین مجموعه مقالات، تدوین مجموعه مقالات </a:t>
            </a:r>
            <a:r>
              <a:rPr lang="fa-IR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گردهمایی‌های</a:t>
            </a:r>
            <a:r>
              <a:rPr lang="fa-IR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ملی و </a:t>
            </a:r>
            <a:r>
              <a:rPr lang="fa-IR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بین‌المللی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/>
            </a:r>
            <a:b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« توسط اعضاء هیأت علمی دانشکده ادبیات و علوم انسانی»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1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052521"/>
              </p:ext>
            </p:extLst>
          </p:nvPr>
        </p:nvGraphicFramePr>
        <p:xfrm>
          <a:off x="830997" y="676347"/>
          <a:ext cx="8128000" cy="4337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39879">
                <a:tc>
                  <a:txBody>
                    <a:bodyPr/>
                    <a:lstStyle/>
                    <a:p>
                      <a:pPr algn="ctr" rtl="1"/>
                      <a:r>
                        <a:rPr lang="fa-IR" sz="4000" dirty="0" smtClean="0">
                          <a:cs typeface="B Zar" panose="00000400000000000000" pitchFamily="2" charset="-78"/>
                        </a:rPr>
                        <a:t>مشخصات نشر کتاب</a:t>
                      </a:r>
                      <a:endParaRPr lang="en-US" sz="4000" dirty="0">
                        <a:cs typeface="B Zar" panose="00000400000000000000" pitchFamily="2" charset="-78"/>
                      </a:endParaRPr>
                    </a:p>
                  </a:txBody>
                  <a:tcPr/>
                </a:tc>
              </a:tr>
              <a:tr h="50600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روش تحقیق در علم حقوق ، </a:t>
                      </a:r>
                      <a:r>
                        <a:rPr lang="fa-IR" sz="2400" b="1" dirty="0" err="1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نحوۀ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 نگارش </a:t>
                      </a:r>
                      <a:r>
                        <a:rPr lang="fa-IR" sz="2400" b="1" dirty="0" err="1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پایان‌نامه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 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نویسنده: دکتر </a:t>
                      </a:r>
                      <a:r>
                        <a:rPr lang="fa-IR" sz="2400" b="1" dirty="0" err="1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علی‌عباس</a:t>
                      </a:r>
                      <a:r>
                        <a:rPr lang="fa-IR" sz="2400" b="1" baseline="0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 حیاتی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موضوع: </a:t>
                      </a:r>
                      <a:r>
                        <a:rPr lang="fa-IR" sz="2400" b="1" dirty="0" err="1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پایان‌نامه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- </a:t>
                      </a:r>
                      <a:r>
                        <a:rPr lang="fa-IR" sz="2400" b="1" dirty="0" err="1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شیوه‌نامه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- حقوق- فن </a:t>
                      </a:r>
                      <a:r>
                        <a:rPr lang="fa-IR" sz="2400" b="1" dirty="0" err="1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نگارش-روش‌شناسی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 err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شابک</a:t>
                      </a: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9789645111586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ناشر: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میزان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تعداد صفحات: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224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نوبت چاپ: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هشتم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تاریخ انتشار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: 1396 پاییز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26248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اندازه: وزیری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71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55" y="2593074"/>
            <a:ext cx="2958978" cy="410797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09684"/>
            <a:ext cx="11464119" cy="3207225"/>
          </a:xfrm>
        </p:spPr>
        <p:txBody>
          <a:bodyPr anchor="t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/>
            </a:r>
            <a:b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تألیف کتاب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،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مقدمۀ علم حقوق   از دکتر  </a:t>
            </a:r>
            <a:r>
              <a:rPr lang="fa-IR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علی‌عباس</a:t>
            </a:r>
            <a:r>
              <a:rPr lang="fa-IR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حیاتی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5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483501"/>
              </p:ext>
            </p:extLst>
          </p:nvPr>
        </p:nvGraphicFramePr>
        <p:xfrm>
          <a:off x="830997" y="676347"/>
          <a:ext cx="8128000" cy="4337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39879">
                <a:tc>
                  <a:txBody>
                    <a:bodyPr/>
                    <a:lstStyle/>
                    <a:p>
                      <a:pPr algn="ctr" rtl="1"/>
                      <a:r>
                        <a:rPr lang="fa-IR" sz="4000" dirty="0" smtClean="0">
                          <a:cs typeface="B Zar" panose="00000400000000000000" pitchFamily="2" charset="-78"/>
                        </a:rPr>
                        <a:t>مشخصات نشر کتاب</a:t>
                      </a:r>
                      <a:endParaRPr lang="en-US" sz="4000" dirty="0">
                        <a:cs typeface="B Zar" panose="00000400000000000000" pitchFamily="2" charset="-78"/>
                      </a:endParaRPr>
                    </a:p>
                  </a:txBody>
                  <a:tcPr/>
                </a:tc>
              </a:tr>
              <a:tr h="50600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مقدمۀ علم حقوق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نویسنده: دکتر </a:t>
                      </a:r>
                      <a:r>
                        <a:rPr lang="fa-IR" sz="2400" b="1" dirty="0" err="1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علی‌عباس</a:t>
                      </a:r>
                      <a:r>
                        <a:rPr lang="fa-IR" sz="2400" b="1" baseline="0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 حیاتی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موضوع: </a:t>
                      </a:r>
                      <a:r>
                        <a:rPr lang="fa-IR" sz="2400" b="1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حقوق- ایران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 err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شابک</a:t>
                      </a: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9789645110749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ناشر: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میزان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تعداد صفحات: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240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نوبت چاپ: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سیزدهم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تاریخ انتشار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: 1396 زمستان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26248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اندازه: وزیری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5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804" y="2593074"/>
            <a:ext cx="2731279" cy="410797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09684"/>
            <a:ext cx="11464119" cy="3207225"/>
          </a:xfrm>
        </p:spPr>
        <p:txBody>
          <a:bodyPr anchor="t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/>
            </a:r>
            <a:b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تألیف کتاب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،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اجرای احکام مدنی در نظم حقوقی کنونی</a:t>
            </a:r>
            <a:b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 از دکتر  </a:t>
            </a:r>
            <a:r>
              <a:rPr lang="fa-IR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علی‌عباس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حیاتی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715590"/>
              </p:ext>
            </p:extLst>
          </p:nvPr>
        </p:nvGraphicFramePr>
        <p:xfrm>
          <a:off x="830997" y="676347"/>
          <a:ext cx="8128000" cy="4337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39879">
                <a:tc>
                  <a:txBody>
                    <a:bodyPr/>
                    <a:lstStyle/>
                    <a:p>
                      <a:pPr algn="ctr" rtl="1"/>
                      <a:r>
                        <a:rPr lang="fa-IR" sz="4000" dirty="0" smtClean="0">
                          <a:cs typeface="B Zar" panose="00000400000000000000" pitchFamily="2" charset="-78"/>
                        </a:rPr>
                        <a:t>مشخصات نشر کتاب</a:t>
                      </a:r>
                      <a:endParaRPr lang="en-US" sz="4000" dirty="0">
                        <a:cs typeface="B Zar" panose="00000400000000000000" pitchFamily="2" charset="-78"/>
                      </a:endParaRPr>
                    </a:p>
                  </a:txBody>
                  <a:tcPr/>
                </a:tc>
              </a:tr>
              <a:tr h="50600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اجرای احکام مدنی در نظم حقوقی کنونی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نویسنده: دکتر </a:t>
                      </a:r>
                      <a:r>
                        <a:rPr lang="fa-IR" sz="2400" b="1" dirty="0" err="1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علی‌عباس</a:t>
                      </a:r>
                      <a:r>
                        <a:rPr lang="fa-IR" sz="2400" b="1" baseline="0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 حیاتی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موضوع: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حقوق مدنی- ایران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 err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شابک</a:t>
                      </a: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9789645118639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ناشر: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بنیاد حقوقی میزان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تعداد صفحات: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400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نوبت چاپ: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پنجم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تاریخ انتشار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: 1396 پاییز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26248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اندازه: وزیری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536" y="2593074"/>
            <a:ext cx="2683815" cy="410797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09684"/>
            <a:ext cx="11464119" cy="3207225"/>
          </a:xfrm>
        </p:spPr>
        <p:txBody>
          <a:bodyPr anchor="t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/>
            </a:r>
            <a:b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تألیف کتاب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،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آیین دادرسی مدنی در نظم حقوقی کنونی</a:t>
            </a:r>
            <a:b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 از دکتر  </a:t>
            </a:r>
            <a:r>
              <a:rPr lang="fa-IR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علی‌عباس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حیاتی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38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202004"/>
              </p:ext>
            </p:extLst>
          </p:nvPr>
        </p:nvGraphicFramePr>
        <p:xfrm>
          <a:off x="830997" y="676347"/>
          <a:ext cx="8128000" cy="4337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39879">
                <a:tc>
                  <a:txBody>
                    <a:bodyPr/>
                    <a:lstStyle/>
                    <a:p>
                      <a:pPr algn="ctr" rtl="1"/>
                      <a:r>
                        <a:rPr lang="fa-IR" sz="4000" dirty="0" smtClean="0">
                          <a:cs typeface="B Zar" panose="00000400000000000000" pitchFamily="2" charset="-78"/>
                        </a:rPr>
                        <a:t>مشخصات نشر کتاب</a:t>
                      </a:r>
                      <a:endParaRPr lang="en-US" sz="4000" dirty="0">
                        <a:cs typeface="B Zar" panose="00000400000000000000" pitchFamily="2" charset="-78"/>
                      </a:endParaRPr>
                    </a:p>
                  </a:txBody>
                  <a:tcPr/>
                </a:tc>
              </a:tr>
              <a:tr h="50600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آیین دادرسی مدنی در نظم حقوقی کنونی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نویسنده: دکتر </a:t>
                      </a:r>
                      <a:r>
                        <a:rPr lang="fa-IR" sz="2400" b="1" dirty="0" err="1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علی‌عباس</a:t>
                      </a:r>
                      <a:r>
                        <a:rPr lang="fa-IR" sz="2400" b="1" baseline="0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 حیاتی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موضوع: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آیین دادرسی مدنی- ایران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 err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شابک</a:t>
                      </a:r>
                      <a:r>
                        <a:rPr lang="fa-IR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: </a:t>
                      </a:r>
                      <a:r>
                        <a:rPr lang="fa-IR" sz="2400" b="1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9789645112828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ناشر: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بنیاد حقوقی میزان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تعداد صفحات: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816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نوبت چاپ: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ششم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تاریخ انتشار </a:t>
                      </a: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: 1397 تابستان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26248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اندازه: وزیری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15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067869"/>
          </a:xfrm>
        </p:spPr>
        <p:txBody>
          <a:bodyPr anchor="ctr">
            <a:noAutofit/>
          </a:bodyPr>
          <a:lstStyle/>
          <a:p>
            <a:pPr algn="ctr">
              <a:lnSpc>
                <a:spcPct val="200000"/>
              </a:lnSpc>
            </a:pPr>
            <a:r>
              <a:rPr lang="fa-IR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دانشکده ادبیات و علوم انسانی</a:t>
            </a:r>
            <a:br>
              <a:rPr lang="fa-IR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پاییز 1397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0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27546"/>
            <a:ext cx="8596668" cy="1602854"/>
          </a:xfrm>
        </p:spPr>
        <p:txBody>
          <a:bodyPr anchor="ctr">
            <a:normAutofit/>
          </a:bodyPr>
          <a:lstStyle/>
          <a:p>
            <a:pPr algn="ctr" rtl="1"/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تألیف کتاب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: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مبانی محیط زیست از دکتر حسن </a:t>
            </a:r>
            <a:r>
              <a:rPr lang="fa-IR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ذوالفقاری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04" y="2136028"/>
            <a:ext cx="4380932" cy="4389120"/>
          </a:xfrm>
        </p:spPr>
      </p:pic>
    </p:spTree>
    <p:extLst>
      <p:ext uri="{BB962C8B-B14F-4D97-AF65-F5344CB8AC3E}">
        <p14:creationId xmlns:p14="http://schemas.microsoft.com/office/powerpoint/2010/main" val="418667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003267"/>
              </p:ext>
            </p:extLst>
          </p:nvPr>
        </p:nvGraphicFramePr>
        <p:xfrm>
          <a:off x="1049361" y="1392071"/>
          <a:ext cx="8128000" cy="4223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39879">
                <a:tc>
                  <a:txBody>
                    <a:bodyPr/>
                    <a:lstStyle/>
                    <a:p>
                      <a:pPr algn="ctr" rtl="1"/>
                      <a:r>
                        <a:rPr lang="fa-IR" sz="4000" dirty="0" smtClean="0">
                          <a:cs typeface="B Zar" panose="00000400000000000000" pitchFamily="2" charset="-78"/>
                        </a:rPr>
                        <a:t>مشخصات نشر کتاب</a:t>
                      </a:r>
                      <a:endParaRPr lang="en-US" sz="4000" dirty="0">
                        <a:cs typeface="B Zar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مبانی محیط زیست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نویسنده : دکتر حسن ذوالفقاری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موضوع: جغرافیا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شابک: 978-9649992730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ناشر: دانشگاه رازی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تعداد صفحات: 312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نوبت چاپ: سوم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تاریخ انتشار: 1397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اندازه: وزیری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16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264" y="341194"/>
            <a:ext cx="9189997" cy="2982035"/>
          </a:xfrm>
        </p:spPr>
        <p:txBody>
          <a:bodyPr anchor="b">
            <a:normAutofit fontScale="90000"/>
          </a:bodyPr>
          <a:lstStyle/>
          <a:p>
            <a:pPr algn="ctr" rtl="1">
              <a:lnSpc>
                <a:spcPct val="150000"/>
              </a:lnSpc>
            </a:pP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تألیف کتاب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:</a:t>
            </a:r>
            <a:r>
              <a:rPr lang="fa-I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ژئومورفولوژی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    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(ساختمان، فرایند و زمین </a:t>
            </a:r>
            <a:r>
              <a:rPr lang="fa-IR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ریخت‌ها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)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   </a:t>
            </a:r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از  </a:t>
            </a:r>
            <a:r>
              <a:rPr lang="fa-IR" sz="49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دکترایرج</a:t>
            </a:r>
            <a:r>
              <a:rPr lang="fa-IR" sz="4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جباری</a:t>
            </a:r>
            <a:r>
              <a:rPr lang="fa-I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/>
            </a:r>
            <a:br>
              <a:rPr lang="fa-I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63" y="2388358"/>
            <a:ext cx="6400800" cy="4393172"/>
          </a:xfrm>
        </p:spPr>
      </p:pic>
    </p:spTree>
    <p:extLst>
      <p:ext uri="{BB962C8B-B14F-4D97-AF65-F5344CB8AC3E}">
        <p14:creationId xmlns:p14="http://schemas.microsoft.com/office/powerpoint/2010/main" val="90673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306053"/>
              </p:ext>
            </p:extLst>
          </p:nvPr>
        </p:nvGraphicFramePr>
        <p:xfrm>
          <a:off x="1049361" y="1263201"/>
          <a:ext cx="8128000" cy="4223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39879">
                <a:tc>
                  <a:txBody>
                    <a:bodyPr/>
                    <a:lstStyle/>
                    <a:p>
                      <a:pPr algn="ctr" rtl="1"/>
                      <a:r>
                        <a:rPr lang="fa-IR" sz="4000" dirty="0" smtClean="0">
                          <a:cs typeface="B Zar" panose="00000400000000000000" pitchFamily="2" charset="-78"/>
                        </a:rPr>
                        <a:t>مشخصات نشر کتاب</a:t>
                      </a:r>
                      <a:endParaRPr lang="en-US" sz="4000" dirty="0">
                        <a:cs typeface="B Zar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ژئومورفولوژی (ساختمان، فرایند و زمین ریخت‌ها)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نویسنده: دکتر</a:t>
                      </a: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ایرج جباری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موضوع: جغرافیا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شابک: 978-600-02-0521-8 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تعداد صفحه: 452 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نوبت چاپ: اول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ناشر: سازمان مطالعه و تدوین کتب علوم انسانی دانشگاهها (سمت)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تاریخ انتشار: 1396 </a:t>
                      </a:r>
                      <a:endParaRPr lang="en-US" sz="18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6248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اندازه: وزیری </a:t>
                      </a:r>
                      <a:endParaRPr lang="en-US" sz="18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6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61" y="2501782"/>
            <a:ext cx="5868536" cy="435774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32" y="245660"/>
            <a:ext cx="9717206" cy="3275463"/>
          </a:xfrm>
        </p:spPr>
        <p:txBody>
          <a:bodyPr anchor="ctr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تدوین مجموعه مقالات تاثیر فرهنگ و ادب ایرانیان باستان در ادب فارسی و عربی (جلد </a:t>
            </a:r>
            <a:r>
              <a:rPr lang="fa-IR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4)   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 از </a:t>
            </a:r>
            <a:r>
              <a:rPr lang="fa-IR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دکتر         وحید </a:t>
            </a:r>
            <a:r>
              <a:rPr lang="fa-IR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سبـز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 </a:t>
            </a:r>
            <a:r>
              <a:rPr lang="fa-IR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یان‌پور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310748"/>
              </p:ext>
            </p:extLst>
          </p:nvPr>
        </p:nvGraphicFramePr>
        <p:xfrm>
          <a:off x="830997" y="676347"/>
          <a:ext cx="8128000" cy="4614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39879">
                <a:tc>
                  <a:txBody>
                    <a:bodyPr/>
                    <a:lstStyle/>
                    <a:p>
                      <a:pPr algn="ctr" rtl="1"/>
                      <a:r>
                        <a:rPr lang="fa-IR" sz="4000" dirty="0" smtClean="0">
                          <a:cs typeface="B Zar" panose="00000400000000000000" pitchFamily="2" charset="-78"/>
                        </a:rPr>
                        <a:t>مشخصات نشر کتاب</a:t>
                      </a:r>
                      <a:endParaRPr lang="en-US" sz="4000" dirty="0">
                        <a:cs typeface="B Zar" panose="00000400000000000000" pitchFamily="2" charset="-78"/>
                      </a:endParaRPr>
                    </a:p>
                  </a:txBody>
                  <a:tcPr/>
                </a:tc>
              </a:tr>
              <a:tr h="50600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تدوین مجموعه مقالات تاثیر فرهنگ و ادب ایرانیان باستان در ادب فارسی و عربی (جلد 4) </a:t>
                      </a:r>
                      <a:endParaRPr lang="en-US" sz="24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نویسنده: دکتز وحید </a:t>
                      </a:r>
                      <a:r>
                        <a:rPr lang="fa-IR" sz="2400" b="1" dirty="0" err="1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سبزیان‌پور</a:t>
                      </a:r>
                      <a:endParaRPr lang="en-US" sz="24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موضوع: ادب فارسی و عربی</a:t>
                      </a:r>
                      <a:endParaRPr lang="en-US" sz="24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شابک: 6008648595</a:t>
                      </a:r>
                      <a:endParaRPr lang="en-US" sz="24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ناشر: یار دانش</a:t>
                      </a:r>
                      <a:endParaRPr lang="en-US" sz="24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تعداد صفحات: 472</a:t>
                      </a:r>
                      <a:endParaRPr lang="en-US" sz="24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نوبت چاپ: دوم</a:t>
                      </a:r>
                      <a:endParaRPr lang="en-US" sz="24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تاریخ انتشار: 1397</a:t>
                      </a:r>
                      <a:endParaRPr lang="en-US" sz="2400" b="1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6248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B Zar" panose="00000400000000000000" pitchFamily="2" charset="-78"/>
                        </a:rPr>
                        <a:t>اندازه: وزیری</a:t>
                      </a:r>
                      <a:endParaRPr lang="en-US" sz="24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52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69" y="341194"/>
            <a:ext cx="10413241" cy="1589206"/>
          </a:xfrm>
        </p:spPr>
        <p:txBody>
          <a:bodyPr anchor="b">
            <a:noAutofit/>
          </a:bodyPr>
          <a:lstStyle/>
          <a:p>
            <a:pPr algn="ctr" rtl="1"/>
            <a:r>
              <a:rPr lang="fa-IR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انیس </a:t>
            </a:r>
            <a:r>
              <a:rPr lang="fa-IR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المسافر</a:t>
            </a:r>
            <a:r>
              <a:rPr lang="fa-I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،پژوهش </a:t>
            </a:r>
            <a:r>
              <a:rPr lang="fa-IR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و </a:t>
            </a:r>
            <a:r>
              <a:rPr lang="fa-I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تدوین </a:t>
            </a:r>
            <a:r>
              <a:rPr lang="fa-IR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ازدکتر</a:t>
            </a:r>
            <a:r>
              <a:rPr lang="fa-I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روح الله </a:t>
            </a:r>
            <a:r>
              <a:rPr lang="fa-I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بهرامی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91" y="2160588"/>
            <a:ext cx="5656255" cy="3881437"/>
          </a:xfrm>
        </p:spPr>
      </p:pic>
    </p:spTree>
    <p:extLst>
      <p:ext uri="{BB962C8B-B14F-4D97-AF65-F5344CB8AC3E}">
        <p14:creationId xmlns:p14="http://schemas.microsoft.com/office/powerpoint/2010/main" val="169451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144</TotalTime>
  <Words>673</Words>
  <Application>Microsoft Office PowerPoint</Application>
  <PresentationFormat>Custom</PresentationFormat>
  <Paragraphs>118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Facet</vt:lpstr>
      <vt:lpstr>دانشکده ادبیات و علوم انسانی</vt:lpstr>
      <vt:lpstr>تألیف، تصنیف   و ترجمۀ کتاب، تدوین مجموعه مقالات، تدوین مجموعه مقالات گردهمایی‌های ملی و بین‌المللی « توسط اعضاء هیأت علمی دانشکده ادبیات و علوم انسانی»</vt:lpstr>
      <vt:lpstr>تألیف کتاب: مبانی محیط زیست از دکتر حسن ذوالفقاری</vt:lpstr>
      <vt:lpstr>PowerPoint Presentation</vt:lpstr>
      <vt:lpstr>تألیف کتاب: ژئومورفولوژی      (ساختمان، فرایند و زمین ریخت‌ها)    از  دکترایرج جباری </vt:lpstr>
      <vt:lpstr>PowerPoint Presentation</vt:lpstr>
      <vt:lpstr>تدوین مجموعه مقالات تاثیر فرهنگ و ادب ایرانیان باستان در ادب فارسی و عربی (جلد 4)       از دکتر         وحید سبـز  یان‌پور</vt:lpstr>
      <vt:lpstr>PowerPoint Presentation</vt:lpstr>
      <vt:lpstr>انیس المسافر ،پژوهش و تدوین ازدکتر روح الله بهرامی</vt:lpstr>
      <vt:lpstr>PowerPoint Presentation</vt:lpstr>
      <vt:lpstr>تدوین مجموعه مقالات همایش هرسین از نگاه فرهنگ و اقتصاد  به اهتمام: دکتر روح الله بهرامی، مهران معتمدی</vt:lpstr>
      <vt:lpstr>PowerPoint Presentation</vt:lpstr>
      <vt:lpstr> تألیف کتاب کیسانیه، جریان‌های فکری و تکاپوهای سیاسی  از دکتر  روح اله بهرامی</vt:lpstr>
      <vt:lpstr>در مراسم نهمین جشنواره بین المللی فارابی روز یکشنبه ۹۶/۱۰/۲۴ با حضور رئیس جمهور، وزیر علوم، رؤسای دانشگاه‌های برتر، رئیس بنیاد ملی نخبگان و اعضای برگزیده که در سالن اجلاس سران برگزار شد، کتاب «کیسانیه، جریان‌های فکری و تکاپوهای سیاسی» روح اله بهرامی از گروه تاریخ و باستان‌شناسی دانشکده ادبیات و علوم انسانی، موفق به کسب رتبه سوم کتاب شایستۀ تقدیر این جشنواره شد.</vt:lpstr>
      <vt:lpstr>PowerPoint Presentation</vt:lpstr>
      <vt:lpstr>تقدیرنامه  از یونسکو و نهمین جشنواره فارابی اهدایی به دکتر روح اله بهرامی</vt:lpstr>
      <vt:lpstr>تندیس نهمین جشنواره فارابی اهدایی به دکتر روح اله بهرامی</vt:lpstr>
      <vt:lpstr>PowerPoint Presentation</vt:lpstr>
      <vt:lpstr> تألیف کتاب ، روش تحقیق در علم حقوق ، نحوۀ نگارش پایان‌نامه    از دکتر  علی‌عباس حیاتی</vt:lpstr>
      <vt:lpstr>PowerPoint Presentation</vt:lpstr>
      <vt:lpstr> تألیف کتاب ، مقدمۀ علم حقوق   از دکتر  علی‌عباس حیاتی</vt:lpstr>
      <vt:lpstr>PowerPoint Presentation</vt:lpstr>
      <vt:lpstr> تألیف کتاب ،  اجرای احکام مدنی در نظم حقوقی کنونی   از دکتر  علی‌عباس حیاتی</vt:lpstr>
      <vt:lpstr>PowerPoint Presentation</vt:lpstr>
      <vt:lpstr> تألیف کتاب ،  آیین دادرسی مدنی در نظم حقوقی کنونی   از دکتر  علی‌عباس حیاتی</vt:lpstr>
      <vt:lpstr>PowerPoint Presentation</vt:lpstr>
      <vt:lpstr>دانشکده ادبیات و علوم انسانی پاییز 1397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دانشکده ادبیات و علوم انسانی</dc:title>
  <dc:creator>D!akov RePack</dc:creator>
  <cp:lastModifiedBy>kh-sofi</cp:lastModifiedBy>
  <cp:revision>31</cp:revision>
  <dcterms:created xsi:type="dcterms:W3CDTF">2018-11-17T08:43:45Z</dcterms:created>
  <dcterms:modified xsi:type="dcterms:W3CDTF">2018-12-08T05:06:56Z</dcterms:modified>
</cp:coreProperties>
</file>